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2" r:id="rId5"/>
    <p:sldMasterId id="2147483919" r:id="rId6"/>
    <p:sldMasterId id="2147483927" r:id="rId7"/>
  </p:sldMasterIdLst>
  <p:notesMasterIdLst>
    <p:notesMasterId r:id="rId49"/>
  </p:notesMasterIdLst>
  <p:handoutMasterIdLst>
    <p:handoutMasterId r:id="rId50"/>
  </p:handoutMasterIdLst>
  <p:sldIdLst>
    <p:sldId id="302" r:id="rId8"/>
    <p:sldId id="307" r:id="rId9"/>
    <p:sldId id="303" r:id="rId10"/>
    <p:sldId id="376" r:id="rId11"/>
    <p:sldId id="347" r:id="rId12"/>
    <p:sldId id="371" r:id="rId13"/>
    <p:sldId id="378" r:id="rId14"/>
    <p:sldId id="379" r:id="rId15"/>
    <p:sldId id="381" r:id="rId16"/>
    <p:sldId id="383" r:id="rId17"/>
    <p:sldId id="382" r:id="rId18"/>
    <p:sldId id="332" r:id="rId19"/>
    <p:sldId id="359" r:id="rId20"/>
    <p:sldId id="357" r:id="rId21"/>
    <p:sldId id="355" r:id="rId22"/>
    <p:sldId id="356" r:id="rId23"/>
    <p:sldId id="391" r:id="rId24"/>
    <p:sldId id="392" r:id="rId25"/>
    <p:sldId id="393" r:id="rId26"/>
    <p:sldId id="336" r:id="rId27"/>
    <p:sldId id="346" r:id="rId28"/>
    <p:sldId id="334" r:id="rId29"/>
    <p:sldId id="339" r:id="rId30"/>
    <p:sldId id="344" r:id="rId31"/>
    <p:sldId id="352" r:id="rId32"/>
    <p:sldId id="337" r:id="rId33"/>
    <p:sldId id="335" r:id="rId34"/>
    <p:sldId id="345" r:id="rId35"/>
    <p:sldId id="358" r:id="rId36"/>
    <p:sldId id="390" r:id="rId37"/>
    <p:sldId id="386" r:id="rId38"/>
    <p:sldId id="385" r:id="rId39"/>
    <p:sldId id="387" r:id="rId40"/>
    <p:sldId id="384" r:id="rId41"/>
    <p:sldId id="389" r:id="rId42"/>
    <p:sldId id="388" r:id="rId43"/>
    <p:sldId id="341" r:id="rId44"/>
    <p:sldId id="342" r:id="rId45"/>
    <p:sldId id="377" r:id="rId46"/>
    <p:sldId id="454" r:id="rId47"/>
    <p:sldId id="290" r:id="rId48"/>
  </p:sldIdLst>
  <p:sldSz cx="12192000" cy="69040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EA9"/>
    <a:srgbClr val="2452A1"/>
    <a:srgbClr val="4E54A1"/>
    <a:srgbClr val="40B1CD"/>
    <a:srgbClr val="0F71B9"/>
    <a:srgbClr val="606162"/>
    <a:srgbClr val="2150A1"/>
    <a:srgbClr val="FFC000"/>
    <a:srgbClr val="F3913B"/>
    <a:srgbClr val="9C2C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F68E61-A398-9099-B0D4-A2F70B243190}" v="8" dt="2024-05-13T17:07:18.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94"/>
  </p:normalViewPr>
  <p:slideViewPr>
    <p:cSldViewPr snapToGrid="0" snapToObjects="1">
      <p:cViewPr varScale="1">
        <p:scale>
          <a:sx n="85" d="100"/>
          <a:sy n="85" d="100"/>
        </p:scale>
        <p:origin x="547" y="62"/>
      </p:cViewPr>
      <p:guideLst/>
    </p:cSldViewPr>
  </p:slideViewPr>
  <p:outlineViewPr>
    <p:cViewPr>
      <p:scale>
        <a:sx n="33" d="100"/>
        <a:sy n="33" d="100"/>
      </p:scale>
      <p:origin x="0" y="-494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BFE0D-5F0A-4AC9-A6AD-9AF15435B5CD}"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97989772-BA9D-4A90-95DD-533D2BB048F2}">
      <dgm:prSet phldrT="[Text]"/>
      <dgm:spPr/>
      <dgm:t>
        <a:bodyPr/>
        <a:lstStyle/>
        <a:p>
          <a:r>
            <a:rPr lang="en-US" dirty="0"/>
            <a:t>Humanism</a:t>
          </a:r>
        </a:p>
      </dgm:t>
    </dgm:pt>
    <dgm:pt modelId="{063E1470-60F6-4F05-8FCA-94083C28A068}" type="parTrans" cxnId="{6BB5CC05-649B-4DE3-840F-137BDCCF6A0D}">
      <dgm:prSet/>
      <dgm:spPr/>
      <dgm:t>
        <a:bodyPr/>
        <a:lstStyle/>
        <a:p>
          <a:endParaRPr lang="en-US"/>
        </a:p>
      </dgm:t>
    </dgm:pt>
    <dgm:pt modelId="{8FC744C7-0E7D-410A-AC3D-841290874CAC}" type="sibTrans" cxnId="{6BB5CC05-649B-4DE3-840F-137BDCCF6A0D}">
      <dgm:prSet/>
      <dgm:spPr/>
      <dgm:t>
        <a:bodyPr/>
        <a:lstStyle/>
        <a:p>
          <a:endParaRPr lang="en-US"/>
        </a:p>
      </dgm:t>
    </dgm:pt>
    <dgm:pt modelId="{29028076-3D27-411E-85C8-C84D968AFE2C}">
      <dgm:prSet phldrT="[Text]"/>
      <dgm:spPr/>
      <dgm:t>
        <a:bodyPr/>
        <a:lstStyle/>
        <a:p>
          <a:r>
            <a:rPr lang="en-US" dirty="0"/>
            <a:t>Client- Centered </a:t>
          </a:r>
        </a:p>
      </dgm:t>
    </dgm:pt>
    <dgm:pt modelId="{E8D35E0E-D8F7-489A-8256-77F8A7CFCA0B}" type="parTrans" cxnId="{99AFC9A8-302F-4AC9-9B60-199B5CE3A833}">
      <dgm:prSet/>
      <dgm:spPr/>
      <dgm:t>
        <a:bodyPr/>
        <a:lstStyle/>
        <a:p>
          <a:endParaRPr lang="en-US"/>
        </a:p>
      </dgm:t>
    </dgm:pt>
    <dgm:pt modelId="{DE8F0744-201E-4BFF-B071-858064AA7AB3}" type="sibTrans" cxnId="{99AFC9A8-302F-4AC9-9B60-199B5CE3A833}">
      <dgm:prSet/>
      <dgm:spPr/>
      <dgm:t>
        <a:bodyPr/>
        <a:lstStyle/>
        <a:p>
          <a:endParaRPr lang="en-US"/>
        </a:p>
      </dgm:t>
    </dgm:pt>
    <dgm:pt modelId="{FDC5847F-3FB1-4728-BDF2-AE6391C17AD4}">
      <dgm:prSet phldrT="[Text]"/>
      <dgm:spPr/>
      <dgm:t>
        <a:bodyPr/>
        <a:lstStyle/>
        <a:p>
          <a:r>
            <a:rPr lang="en-US" dirty="0"/>
            <a:t>Participant Leadership</a:t>
          </a:r>
        </a:p>
      </dgm:t>
    </dgm:pt>
    <dgm:pt modelId="{A5AAF3C8-74D3-48C9-B7E8-63575A5F113C}" type="parTrans" cxnId="{4EC44DCA-7C1F-4DC9-92A2-4D5B5C98AB08}">
      <dgm:prSet/>
      <dgm:spPr/>
      <dgm:t>
        <a:bodyPr/>
        <a:lstStyle/>
        <a:p>
          <a:endParaRPr lang="en-US"/>
        </a:p>
      </dgm:t>
    </dgm:pt>
    <dgm:pt modelId="{84B18C3D-3793-4DF2-84F3-49FE0858C0E6}" type="sibTrans" cxnId="{4EC44DCA-7C1F-4DC9-92A2-4D5B5C98AB08}">
      <dgm:prSet/>
      <dgm:spPr/>
      <dgm:t>
        <a:bodyPr/>
        <a:lstStyle/>
        <a:p>
          <a:endParaRPr lang="en-US"/>
        </a:p>
      </dgm:t>
    </dgm:pt>
    <dgm:pt modelId="{EB489C96-EC60-45D2-BA97-0C391D088899}">
      <dgm:prSet phldrT="[Text]"/>
      <dgm:spPr/>
      <dgm:t>
        <a:bodyPr/>
        <a:lstStyle/>
        <a:p>
          <a:r>
            <a:rPr lang="en-US" dirty="0"/>
            <a:t>Collaboration/ Community involvement</a:t>
          </a:r>
        </a:p>
      </dgm:t>
    </dgm:pt>
    <dgm:pt modelId="{00B83DB1-34B4-4EE1-B1CA-ADC7B0B02827}" type="parTrans" cxnId="{BC605E86-8A31-40DF-9B3D-6D20EC8C720F}">
      <dgm:prSet/>
      <dgm:spPr/>
      <dgm:t>
        <a:bodyPr/>
        <a:lstStyle/>
        <a:p>
          <a:endParaRPr lang="en-US"/>
        </a:p>
      </dgm:t>
    </dgm:pt>
    <dgm:pt modelId="{3B44D05C-5739-4C39-B44F-AAFD469C9660}" type="sibTrans" cxnId="{BC605E86-8A31-40DF-9B3D-6D20EC8C720F}">
      <dgm:prSet/>
      <dgm:spPr/>
      <dgm:t>
        <a:bodyPr/>
        <a:lstStyle/>
        <a:p>
          <a:endParaRPr lang="en-US"/>
        </a:p>
      </dgm:t>
    </dgm:pt>
    <dgm:pt modelId="{FF438647-5532-4430-BD10-D68AE5D99B7C}">
      <dgm:prSet phldrT="[Text]"/>
      <dgm:spPr/>
      <dgm:t>
        <a:bodyPr/>
        <a:lstStyle/>
        <a:p>
          <a:r>
            <a:rPr lang="en-US" dirty="0"/>
            <a:t>Pragmatism and Realism </a:t>
          </a:r>
        </a:p>
      </dgm:t>
    </dgm:pt>
    <dgm:pt modelId="{B90F6637-EABA-4ACC-90E6-33CDE4F55996}" type="parTrans" cxnId="{C97CEF0F-7078-4EFF-99AC-B029D8EB65E7}">
      <dgm:prSet/>
      <dgm:spPr/>
      <dgm:t>
        <a:bodyPr/>
        <a:lstStyle/>
        <a:p>
          <a:endParaRPr lang="en-US"/>
        </a:p>
      </dgm:t>
    </dgm:pt>
    <dgm:pt modelId="{752675EA-A363-43D4-87AD-CC64B73D2F2A}" type="sibTrans" cxnId="{C97CEF0F-7078-4EFF-99AC-B029D8EB65E7}">
      <dgm:prSet/>
      <dgm:spPr/>
      <dgm:t>
        <a:bodyPr/>
        <a:lstStyle/>
        <a:p>
          <a:endParaRPr lang="en-US"/>
        </a:p>
      </dgm:t>
    </dgm:pt>
    <dgm:pt modelId="{477A4ADC-FBB3-4C91-B4AC-A68C94252CDB}">
      <dgm:prSet phldrT="[Text]"/>
      <dgm:spPr/>
      <dgm:t>
        <a:bodyPr/>
        <a:lstStyle/>
        <a:p>
          <a:r>
            <a:rPr lang="en-US" dirty="0"/>
            <a:t> Sociocultural  Complexity</a:t>
          </a:r>
        </a:p>
      </dgm:t>
    </dgm:pt>
    <dgm:pt modelId="{A002E599-8D44-4B5A-9F78-1C086EBBA120}" type="parTrans" cxnId="{538A487A-9FBB-41CA-9327-FAB54FF9C3E7}">
      <dgm:prSet/>
      <dgm:spPr/>
      <dgm:t>
        <a:bodyPr/>
        <a:lstStyle/>
        <a:p>
          <a:endParaRPr lang="en-US"/>
        </a:p>
      </dgm:t>
    </dgm:pt>
    <dgm:pt modelId="{DD0E7E74-6D8C-4EBB-9817-D9BCA90F89ED}" type="sibTrans" cxnId="{538A487A-9FBB-41CA-9327-FAB54FF9C3E7}">
      <dgm:prSet/>
      <dgm:spPr/>
      <dgm:t>
        <a:bodyPr/>
        <a:lstStyle/>
        <a:p>
          <a:endParaRPr lang="en-US"/>
        </a:p>
      </dgm:t>
    </dgm:pt>
    <dgm:pt modelId="{62FB42CC-D3AF-4499-978F-637F7D6D8F6A}" type="pres">
      <dgm:prSet presAssocID="{01BBFE0D-5F0A-4AC9-A6AD-9AF15435B5CD}" presName="diagram" presStyleCnt="0">
        <dgm:presLayoutVars>
          <dgm:dir/>
          <dgm:resizeHandles val="exact"/>
        </dgm:presLayoutVars>
      </dgm:prSet>
      <dgm:spPr/>
    </dgm:pt>
    <dgm:pt modelId="{4F8E6A92-723E-4760-9AA3-DAB73F004F2F}" type="pres">
      <dgm:prSet presAssocID="{97989772-BA9D-4A90-95DD-533D2BB048F2}" presName="node" presStyleLbl="node1" presStyleIdx="0" presStyleCnt="6">
        <dgm:presLayoutVars>
          <dgm:bulletEnabled val="1"/>
        </dgm:presLayoutVars>
      </dgm:prSet>
      <dgm:spPr/>
    </dgm:pt>
    <dgm:pt modelId="{DA1DEAE3-FAC3-419E-BF11-0EBE0BA1185F}" type="pres">
      <dgm:prSet presAssocID="{8FC744C7-0E7D-410A-AC3D-841290874CAC}" presName="sibTrans" presStyleCnt="0"/>
      <dgm:spPr/>
    </dgm:pt>
    <dgm:pt modelId="{E48EF68E-97A7-48BB-BF0E-C8E00B6C979A}" type="pres">
      <dgm:prSet presAssocID="{29028076-3D27-411E-85C8-C84D968AFE2C}" presName="node" presStyleLbl="node1" presStyleIdx="1" presStyleCnt="6">
        <dgm:presLayoutVars>
          <dgm:bulletEnabled val="1"/>
        </dgm:presLayoutVars>
      </dgm:prSet>
      <dgm:spPr/>
    </dgm:pt>
    <dgm:pt modelId="{C1AC59BC-855C-4F8C-9FAC-AEE0A94D3CF1}" type="pres">
      <dgm:prSet presAssocID="{DE8F0744-201E-4BFF-B071-858064AA7AB3}" presName="sibTrans" presStyleCnt="0"/>
      <dgm:spPr/>
    </dgm:pt>
    <dgm:pt modelId="{C18E1CC5-D43B-43E6-BF20-6CA2DDFA2D63}" type="pres">
      <dgm:prSet presAssocID="{FDC5847F-3FB1-4728-BDF2-AE6391C17AD4}" presName="node" presStyleLbl="node1" presStyleIdx="2" presStyleCnt="6">
        <dgm:presLayoutVars>
          <dgm:bulletEnabled val="1"/>
        </dgm:presLayoutVars>
      </dgm:prSet>
      <dgm:spPr/>
    </dgm:pt>
    <dgm:pt modelId="{9A934A84-63DD-4EEE-B88E-A2B3E9AD3F94}" type="pres">
      <dgm:prSet presAssocID="{84B18C3D-3793-4DF2-84F3-49FE0858C0E6}" presName="sibTrans" presStyleCnt="0"/>
      <dgm:spPr/>
    </dgm:pt>
    <dgm:pt modelId="{E31BFC41-363A-437B-A559-FA97E8B6E1DA}" type="pres">
      <dgm:prSet presAssocID="{EB489C96-EC60-45D2-BA97-0C391D088899}" presName="node" presStyleLbl="node1" presStyleIdx="3" presStyleCnt="6">
        <dgm:presLayoutVars>
          <dgm:bulletEnabled val="1"/>
        </dgm:presLayoutVars>
      </dgm:prSet>
      <dgm:spPr/>
    </dgm:pt>
    <dgm:pt modelId="{FD1F4A24-39F3-401A-9E08-859CD0D1E91E}" type="pres">
      <dgm:prSet presAssocID="{3B44D05C-5739-4C39-B44F-AAFD469C9660}" presName="sibTrans" presStyleCnt="0"/>
      <dgm:spPr/>
    </dgm:pt>
    <dgm:pt modelId="{DC186F3F-8906-4E15-B017-70A92836EDDE}" type="pres">
      <dgm:prSet presAssocID="{FF438647-5532-4430-BD10-D68AE5D99B7C}" presName="node" presStyleLbl="node1" presStyleIdx="4" presStyleCnt="6">
        <dgm:presLayoutVars>
          <dgm:bulletEnabled val="1"/>
        </dgm:presLayoutVars>
      </dgm:prSet>
      <dgm:spPr/>
    </dgm:pt>
    <dgm:pt modelId="{B3AB4A10-8065-46A0-99DF-DAE64A2929EC}" type="pres">
      <dgm:prSet presAssocID="{752675EA-A363-43D4-87AD-CC64B73D2F2A}" presName="sibTrans" presStyleCnt="0"/>
      <dgm:spPr/>
    </dgm:pt>
    <dgm:pt modelId="{7B00AC43-0011-4EF5-A01F-EB355CE0EBF9}" type="pres">
      <dgm:prSet presAssocID="{477A4ADC-FBB3-4C91-B4AC-A68C94252CDB}" presName="node" presStyleLbl="node1" presStyleIdx="5" presStyleCnt="6">
        <dgm:presLayoutVars>
          <dgm:bulletEnabled val="1"/>
        </dgm:presLayoutVars>
      </dgm:prSet>
      <dgm:spPr/>
    </dgm:pt>
  </dgm:ptLst>
  <dgm:cxnLst>
    <dgm:cxn modelId="{70E38600-5F0F-4DF7-98A1-1DD8D8C5D204}" type="presOf" srcId="{FDC5847F-3FB1-4728-BDF2-AE6391C17AD4}" destId="{C18E1CC5-D43B-43E6-BF20-6CA2DDFA2D63}" srcOrd="0" destOrd="0" presId="urn:microsoft.com/office/officeart/2005/8/layout/default"/>
    <dgm:cxn modelId="{6BB5CC05-649B-4DE3-840F-137BDCCF6A0D}" srcId="{01BBFE0D-5F0A-4AC9-A6AD-9AF15435B5CD}" destId="{97989772-BA9D-4A90-95DD-533D2BB048F2}" srcOrd="0" destOrd="0" parTransId="{063E1470-60F6-4F05-8FCA-94083C28A068}" sibTransId="{8FC744C7-0E7D-410A-AC3D-841290874CAC}"/>
    <dgm:cxn modelId="{C97CEF0F-7078-4EFF-99AC-B029D8EB65E7}" srcId="{01BBFE0D-5F0A-4AC9-A6AD-9AF15435B5CD}" destId="{FF438647-5532-4430-BD10-D68AE5D99B7C}" srcOrd="4" destOrd="0" parTransId="{B90F6637-EABA-4ACC-90E6-33CDE4F55996}" sibTransId="{752675EA-A363-43D4-87AD-CC64B73D2F2A}"/>
    <dgm:cxn modelId="{C1B1A814-4919-4B69-8F6B-26EC8AFBECE1}" type="presOf" srcId="{97989772-BA9D-4A90-95DD-533D2BB048F2}" destId="{4F8E6A92-723E-4760-9AA3-DAB73F004F2F}" srcOrd="0" destOrd="0" presId="urn:microsoft.com/office/officeart/2005/8/layout/default"/>
    <dgm:cxn modelId="{EA8EB518-1601-4D59-9C2B-869F99696ACA}" type="presOf" srcId="{EB489C96-EC60-45D2-BA97-0C391D088899}" destId="{E31BFC41-363A-437B-A559-FA97E8B6E1DA}" srcOrd="0" destOrd="0" presId="urn:microsoft.com/office/officeart/2005/8/layout/default"/>
    <dgm:cxn modelId="{65017F79-2EC8-4464-BB70-A67E3E669A87}" type="presOf" srcId="{01BBFE0D-5F0A-4AC9-A6AD-9AF15435B5CD}" destId="{62FB42CC-D3AF-4499-978F-637F7D6D8F6A}" srcOrd="0" destOrd="0" presId="urn:microsoft.com/office/officeart/2005/8/layout/default"/>
    <dgm:cxn modelId="{538A487A-9FBB-41CA-9327-FAB54FF9C3E7}" srcId="{01BBFE0D-5F0A-4AC9-A6AD-9AF15435B5CD}" destId="{477A4ADC-FBB3-4C91-B4AC-A68C94252CDB}" srcOrd="5" destOrd="0" parTransId="{A002E599-8D44-4B5A-9F78-1C086EBBA120}" sibTransId="{DD0E7E74-6D8C-4EBB-9817-D9BCA90F89ED}"/>
    <dgm:cxn modelId="{BC605E86-8A31-40DF-9B3D-6D20EC8C720F}" srcId="{01BBFE0D-5F0A-4AC9-A6AD-9AF15435B5CD}" destId="{EB489C96-EC60-45D2-BA97-0C391D088899}" srcOrd="3" destOrd="0" parTransId="{00B83DB1-34B4-4EE1-B1CA-ADC7B0B02827}" sibTransId="{3B44D05C-5739-4C39-B44F-AAFD469C9660}"/>
    <dgm:cxn modelId="{25A50094-4B5D-4560-9AD1-2FBF7D1C3099}" type="presOf" srcId="{FF438647-5532-4430-BD10-D68AE5D99B7C}" destId="{DC186F3F-8906-4E15-B017-70A92836EDDE}" srcOrd="0" destOrd="0" presId="urn:microsoft.com/office/officeart/2005/8/layout/default"/>
    <dgm:cxn modelId="{99AFC9A8-302F-4AC9-9B60-199B5CE3A833}" srcId="{01BBFE0D-5F0A-4AC9-A6AD-9AF15435B5CD}" destId="{29028076-3D27-411E-85C8-C84D968AFE2C}" srcOrd="1" destOrd="0" parTransId="{E8D35E0E-D8F7-489A-8256-77F8A7CFCA0B}" sibTransId="{DE8F0744-201E-4BFF-B071-858064AA7AB3}"/>
    <dgm:cxn modelId="{1F8734BF-0743-4EF7-AAD7-57CDE16D0953}" type="presOf" srcId="{29028076-3D27-411E-85C8-C84D968AFE2C}" destId="{E48EF68E-97A7-48BB-BF0E-C8E00B6C979A}" srcOrd="0" destOrd="0" presId="urn:microsoft.com/office/officeart/2005/8/layout/default"/>
    <dgm:cxn modelId="{9CABB8C3-8C75-4073-965D-BE885E1CA1BA}" type="presOf" srcId="{477A4ADC-FBB3-4C91-B4AC-A68C94252CDB}" destId="{7B00AC43-0011-4EF5-A01F-EB355CE0EBF9}" srcOrd="0" destOrd="0" presId="urn:microsoft.com/office/officeart/2005/8/layout/default"/>
    <dgm:cxn modelId="{4EC44DCA-7C1F-4DC9-92A2-4D5B5C98AB08}" srcId="{01BBFE0D-5F0A-4AC9-A6AD-9AF15435B5CD}" destId="{FDC5847F-3FB1-4728-BDF2-AE6391C17AD4}" srcOrd="2" destOrd="0" parTransId="{A5AAF3C8-74D3-48C9-B7E8-63575A5F113C}" sibTransId="{84B18C3D-3793-4DF2-84F3-49FE0858C0E6}"/>
    <dgm:cxn modelId="{B7E02B97-B445-48D1-B30C-B963B7E3C6BC}" type="presParOf" srcId="{62FB42CC-D3AF-4499-978F-637F7D6D8F6A}" destId="{4F8E6A92-723E-4760-9AA3-DAB73F004F2F}" srcOrd="0" destOrd="0" presId="urn:microsoft.com/office/officeart/2005/8/layout/default"/>
    <dgm:cxn modelId="{12BA3A21-CA0D-4AC7-AB90-54317273EE0B}" type="presParOf" srcId="{62FB42CC-D3AF-4499-978F-637F7D6D8F6A}" destId="{DA1DEAE3-FAC3-419E-BF11-0EBE0BA1185F}" srcOrd="1" destOrd="0" presId="urn:microsoft.com/office/officeart/2005/8/layout/default"/>
    <dgm:cxn modelId="{BAB88C8D-DBC5-41AB-8D39-3D3FB9A4A7EF}" type="presParOf" srcId="{62FB42CC-D3AF-4499-978F-637F7D6D8F6A}" destId="{E48EF68E-97A7-48BB-BF0E-C8E00B6C979A}" srcOrd="2" destOrd="0" presId="urn:microsoft.com/office/officeart/2005/8/layout/default"/>
    <dgm:cxn modelId="{358ACC6A-E06B-4311-9F63-3258A068952C}" type="presParOf" srcId="{62FB42CC-D3AF-4499-978F-637F7D6D8F6A}" destId="{C1AC59BC-855C-4F8C-9FAC-AEE0A94D3CF1}" srcOrd="3" destOrd="0" presId="urn:microsoft.com/office/officeart/2005/8/layout/default"/>
    <dgm:cxn modelId="{5DE1B7B2-33C3-4ACB-9DC7-F29ECF2F52E3}" type="presParOf" srcId="{62FB42CC-D3AF-4499-978F-637F7D6D8F6A}" destId="{C18E1CC5-D43B-43E6-BF20-6CA2DDFA2D63}" srcOrd="4" destOrd="0" presId="urn:microsoft.com/office/officeart/2005/8/layout/default"/>
    <dgm:cxn modelId="{2B2795FC-AB84-41C7-82D6-F299A159FBEB}" type="presParOf" srcId="{62FB42CC-D3AF-4499-978F-637F7D6D8F6A}" destId="{9A934A84-63DD-4EEE-B88E-A2B3E9AD3F94}" srcOrd="5" destOrd="0" presId="urn:microsoft.com/office/officeart/2005/8/layout/default"/>
    <dgm:cxn modelId="{D2A1E350-4684-4919-8BD3-E193A57DDBF0}" type="presParOf" srcId="{62FB42CC-D3AF-4499-978F-637F7D6D8F6A}" destId="{E31BFC41-363A-437B-A559-FA97E8B6E1DA}" srcOrd="6" destOrd="0" presId="urn:microsoft.com/office/officeart/2005/8/layout/default"/>
    <dgm:cxn modelId="{955D3189-B078-43E9-B128-0ECA2BDD0225}" type="presParOf" srcId="{62FB42CC-D3AF-4499-978F-637F7D6D8F6A}" destId="{FD1F4A24-39F3-401A-9E08-859CD0D1E91E}" srcOrd="7" destOrd="0" presId="urn:microsoft.com/office/officeart/2005/8/layout/default"/>
    <dgm:cxn modelId="{35A0A02F-9453-4ADE-8DB8-75F8F85091C1}" type="presParOf" srcId="{62FB42CC-D3AF-4499-978F-637F7D6D8F6A}" destId="{DC186F3F-8906-4E15-B017-70A92836EDDE}" srcOrd="8" destOrd="0" presId="urn:microsoft.com/office/officeart/2005/8/layout/default"/>
    <dgm:cxn modelId="{53E4148E-B30C-4063-9311-B857020658DC}" type="presParOf" srcId="{62FB42CC-D3AF-4499-978F-637F7D6D8F6A}" destId="{B3AB4A10-8065-46A0-99DF-DAE64A2929EC}" srcOrd="9" destOrd="0" presId="urn:microsoft.com/office/officeart/2005/8/layout/default"/>
    <dgm:cxn modelId="{516D29CA-0B9F-4384-BE40-DAB923FA9756}" type="presParOf" srcId="{62FB42CC-D3AF-4499-978F-637F7D6D8F6A}" destId="{7B00AC43-0011-4EF5-A01F-EB355CE0EBF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E6A92-723E-4760-9AA3-DAB73F004F2F}">
      <dsp:nvSpPr>
        <dsp:cNvPr id="0" name=""/>
        <dsp:cNvSpPr/>
      </dsp:nvSpPr>
      <dsp:spPr>
        <a:xfrm>
          <a:off x="413" y="577147"/>
          <a:ext cx="1612808" cy="96768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Humanism</a:t>
          </a:r>
        </a:p>
      </dsp:txBody>
      <dsp:txXfrm>
        <a:off x="413" y="577147"/>
        <a:ext cx="1612808" cy="967685"/>
      </dsp:txXfrm>
    </dsp:sp>
    <dsp:sp modelId="{E48EF68E-97A7-48BB-BF0E-C8E00B6C979A}">
      <dsp:nvSpPr>
        <dsp:cNvPr id="0" name=""/>
        <dsp:cNvSpPr/>
      </dsp:nvSpPr>
      <dsp:spPr>
        <a:xfrm>
          <a:off x="1774502" y="577147"/>
          <a:ext cx="1612808" cy="967685"/>
        </a:xfrm>
        <a:prstGeom prst="rect">
          <a:avLst/>
        </a:prstGeom>
        <a:solidFill>
          <a:schemeClr val="accent1">
            <a:shade val="50000"/>
            <a:hueOff val="94500"/>
            <a:satOff val="-2809"/>
            <a:lumOff val="143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Client- Centered </a:t>
          </a:r>
        </a:p>
      </dsp:txBody>
      <dsp:txXfrm>
        <a:off x="1774502" y="577147"/>
        <a:ext cx="1612808" cy="967685"/>
      </dsp:txXfrm>
    </dsp:sp>
    <dsp:sp modelId="{C18E1CC5-D43B-43E6-BF20-6CA2DDFA2D63}">
      <dsp:nvSpPr>
        <dsp:cNvPr id="0" name=""/>
        <dsp:cNvSpPr/>
      </dsp:nvSpPr>
      <dsp:spPr>
        <a:xfrm>
          <a:off x="413" y="1706113"/>
          <a:ext cx="1612808" cy="967685"/>
        </a:xfrm>
        <a:prstGeom prst="rect">
          <a:avLst/>
        </a:prstGeom>
        <a:solidFill>
          <a:schemeClr val="accent1">
            <a:shade val="50000"/>
            <a:hueOff val="189001"/>
            <a:satOff val="-5618"/>
            <a:lumOff val="286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Participant Leadership</a:t>
          </a:r>
        </a:p>
      </dsp:txBody>
      <dsp:txXfrm>
        <a:off x="413" y="1706113"/>
        <a:ext cx="1612808" cy="967685"/>
      </dsp:txXfrm>
    </dsp:sp>
    <dsp:sp modelId="{E31BFC41-363A-437B-A559-FA97E8B6E1DA}">
      <dsp:nvSpPr>
        <dsp:cNvPr id="0" name=""/>
        <dsp:cNvSpPr/>
      </dsp:nvSpPr>
      <dsp:spPr>
        <a:xfrm>
          <a:off x="1774502" y="1706113"/>
          <a:ext cx="1612808" cy="967685"/>
        </a:xfrm>
        <a:prstGeom prst="rect">
          <a:avLst/>
        </a:prstGeom>
        <a:solidFill>
          <a:schemeClr val="accent1">
            <a:shade val="50000"/>
            <a:hueOff val="283501"/>
            <a:satOff val="-8427"/>
            <a:lumOff val="430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Collaboration/ Community involvement</a:t>
          </a:r>
        </a:p>
      </dsp:txBody>
      <dsp:txXfrm>
        <a:off x="1774502" y="1706113"/>
        <a:ext cx="1612808" cy="967685"/>
      </dsp:txXfrm>
    </dsp:sp>
    <dsp:sp modelId="{DC186F3F-8906-4E15-B017-70A92836EDDE}">
      <dsp:nvSpPr>
        <dsp:cNvPr id="0" name=""/>
        <dsp:cNvSpPr/>
      </dsp:nvSpPr>
      <dsp:spPr>
        <a:xfrm>
          <a:off x="413" y="2835079"/>
          <a:ext cx="1612808" cy="967685"/>
        </a:xfrm>
        <a:prstGeom prst="rect">
          <a:avLst/>
        </a:prstGeom>
        <a:solidFill>
          <a:schemeClr val="accent1">
            <a:shade val="50000"/>
            <a:hueOff val="189001"/>
            <a:satOff val="-5618"/>
            <a:lumOff val="286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Pragmatism and Realism </a:t>
          </a:r>
        </a:p>
      </dsp:txBody>
      <dsp:txXfrm>
        <a:off x="413" y="2835079"/>
        <a:ext cx="1612808" cy="967685"/>
      </dsp:txXfrm>
    </dsp:sp>
    <dsp:sp modelId="{7B00AC43-0011-4EF5-A01F-EB355CE0EBF9}">
      <dsp:nvSpPr>
        <dsp:cNvPr id="0" name=""/>
        <dsp:cNvSpPr/>
      </dsp:nvSpPr>
      <dsp:spPr>
        <a:xfrm>
          <a:off x="1774502" y="2835079"/>
          <a:ext cx="1612808" cy="967685"/>
        </a:xfrm>
        <a:prstGeom prst="rect">
          <a:avLst/>
        </a:prstGeom>
        <a:solidFill>
          <a:schemeClr val="accent1">
            <a:shade val="50000"/>
            <a:hueOff val="94500"/>
            <a:satOff val="-2809"/>
            <a:lumOff val="143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 Sociocultural  Complexity</a:t>
          </a:r>
        </a:p>
      </dsp:txBody>
      <dsp:txXfrm>
        <a:off x="1774502" y="2835079"/>
        <a:ext cx="1612808" cy="9676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256380-DE3C-3B44-BD6B-ECD4BE2E46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537252-6B04-A745-8259-2E6866D434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FB5D50-0458-7D40-9FE8-DDFC582F1AA6}" type="datetimeFigureOut">
              <a:rPr lang="en-US" smtClean="0"/>
              <a:t>6/3/2024</a:t>
            </a:fld>
            <a:endParaRPr lang="en-US"/>
          </a:p>
        </p:txBody>
      </p:sp>
      <p:sp>
        <p:nvSpPr>
          <p:cNvPr id="4" name="Footer Placeholder 3">
            <a:extLst>
              <a:ext uri="{FF2B5EF4-FFF2-40B4-BE49-F238E27FC236}">
                <a16:creationId xmlns:a16="http://schemas.microsoft.com/office/drawing/2014/main" id="{5286F284-52D1-4E41-9F1C-8484C9ED07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87CD72C-BF80-3549-A0CE-221611E390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E902A2-9B2A-3147-A6A7-6A2F16D0646A}" type="slidenum">
              <a:rPr lang="en-US" smtClean="0"/>
              <a:t>‹#›</a:t>
            </a:fld>
            <a:endParaRPr lang="en-US"/>
          </a:p>
        </p:txBody>
      </p:sp>
    </p:spTree>
    <p:extLst>
      <p:ext uri="{BB962C8B-B14F-4D97-AF65-F5344CB8AC3E}">
        <p14:creationId xmlns:p14="http://schemas.microsoft.com/office/powerpoint/2010/main" val="1007498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CDA0DC-2EEF-3F48-BD21-8745FCA678AB}" type="datetimeFigureOut">
              <a:rPr lang="en-US" smtClean="0"/>
              <a:t>6/3/2024</a:t>
            </a:fld>
            <a:endParaRPr lang="en-US"/>
          </a:p>
        </p:txBody>
      </p:sp>
      <p:sp>
        <p:nvSpPr>
          <p:cNvPr id="4" name="Slide Image Placeholder 3"/>
          <p:cNvSpPr>
            <a:spLocks noGrp="1" noRot="1" noChangeAspect="1"/>
          </p:cNvSpPr>
          <p:nvPr>
            <p:ph type="sldImg" idx="2"/>
          </p:nvPr>
        </p:nvSpPr>
        <p:spPr>
          <a:xfrm>
            <a:off x="704850" y="1143000"/>
            <a:ext cx="5448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49193-D411-8149-95EA-57CBF617FE89}" type="slidenum">
              <a:rPr lang="en-US" smtClean="0"/>
              <a:t>‹#›</a:t>
            </a:fld>
            <a:endParaRPr lang="en-US"/>
          </a:p>
        </p:txBody>
      </p:sp>
    </p:spTree>
    <p:extLst>
      <p:ext uri="{BB962C8B-B14F-4D97-AF65-F5344CB8AC3E}">
        <p14:creationId xmlns:p14="http://schemas.microsoft.com/office/powerpoint/2010/main" val="332932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43000"/>
            <a:ext cx="54483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A49193-D411-8149-95EA-57CBF617FE89}" type="slidenum">
              <a:rPr lang="en-US" smtClean="0"/>
              <a:t>5</a:t>
            </a:fld>
            <a:endParaRPr lang="en-US"/>
          </a:p>
        </p:txBody>
      </p:sp>
    </p:spTree>
    <p:extLst>
      <p:ext uri="{BB962C8B-B14F-4D97-AF65-F5344CB8AC3E}">
        <p14:creationId xmlns:p14="http://schemas.microsoft.com/office/powerpoint/2010/main" val="374308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49193-D411-8149-95EA-57CBF617FE89}" type="slidenum">
              <a:rPr lang="en-US" smtClean="0"/>
              <a:t>6</a:t>
            </a:fld>
            <a:endParaRPr lang="en-US"/>
          </a:p>
        </p:txBody>
      </p:sp>
    </p:spTree>
    <p:extLst>
      <p:ext uri="{BB962C8B-B14F-4D97-AF65-F5344CB8AC3E}">
        <p14:creationId xmlns:p14="http://schemas.microsoft.com/office/powerpoint/2010/main" val="75418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F4F4F"/>
                </a:solidFill>
                <a:effectLst/>
                <a:latin typeface="Public Sans"/>
              </a:rPr>
              <a:t>Most new hepatitis C infections are among people who inject drugs from sharing needles, syringes and injection equipment. Hepatitis C can also be transmitted through sharing cookers or spoons, cotton and filters, and water.  If you shoot drugs, you can avoid transmission by using a new, sterile syringe for each injection (or, at least, a syringe that only you have used), along with your own injection cookers, cottons, water and ties. If you’re shooting up with someone else, make sure everyone is using their own sterile needle, and preferably, mix your shots in separate cookers using separate sources of water. Clean out used cookers and spoons.</a:t>
            </a:r>
            <a:endParaRPr lang="en-US" dirty="0"/>
          </a:p>
        </p:txBody>
      </p:sp>
      <p:sp>
        <p:nvSpPr>
          <p:cNvPr id="4" name="Slide Number Placeholder 3"/>
          <p:cNvSpPr>
            <a:spLocks noGrp="1"/>
          </p:cNvSpPr>
          <p:nvPr>
            <p:ph type="sldNum" sz="quarter" idx="5"/>
          </p:nvPr>
        </p:nvSpPr>
        <p:spPr/>
        <p:txBody>
          <a:bodyPr/>
          <a:lstStyle/>
          <a:p>
            <a:fld id="{57A49193-D411-8149-95EA-57CBF617FE89}" type="slidenum">
              <a:rPr lang="en-US" smtClean="0"/>
              <a:t>15</a:t>
            </a:fld>
            <a:endParaRPr lang="en-US"/>
          </a:p>
        </p:txBody>
      </p:sp>
    </p:spTree>
    <p:extLst>
      <p:ext uri="{BB962C8B-B14F-4D97-AF65-F5344CB8AC3E}">
        <p14:creationId xmlns:p14="http://schemas.microsoft.com/office/powerpoint/2010/main" val="1139064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Caracole’s SSP </a:t>
            </a:r>
          </a:p>
        </p:txBody>
      </p:sp>
      <p:sp>
        <p:nvSpPr>
          <p:cNvPr id="4" name="Slide Number Placeholder 3"/>
          <p:cNvSpPr>
            <a:spLocks noGrp="1"/>
          </p:cNvSpPr>
          <p:nvPr>
            <p:ph type="sldNum" sz="quarter" idx="5"/>
          </p:nvPr>
        </p:nvSpPr>
        <p:spPr/>
        <p:txBody>
          <a:bodyPr/>
          <a:lstStyle/>
          <a:p>
            <a:fld id="{57A49193-D411-8149-95EA-57CBF617FE89}" type="slidenum">
              <a:rPr lang="en-US" smtClean="0"/>
              <a:t>28</a:t>
            </a:fld>
            <a:endParaRPr lang="en-US"/>
          </a:p>
        </p:txBody>
      </p:sp>
    </p:spTree>
    <p:extLst>
      <p:ext uri="{BB962C8B-B14F-4D97-AF65-F5344CB8AC3E}">
        <p14:creationId xmlns:p14="http://schemas.microsoft.com/office/powerpoint/2010/main" val="3743557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_Slide">
    <p:bg>
      <p:bgPr>
        <a:solidFill>
          <a:srgbClr val="315EA9"/>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4D6A915-C055-614F-95AC-A10104E2C9D3}"/>
              </a:ext>
            </a:extLst>
          </p:cNvPr>
          <p:cNvPicPr>
            <a:picLocks noChangeAspect="1"/>
          </p:cNvPicPr>
          <p:nvPr userDrawn="1"/>
        </p:nvPicPr>
        <p:blipFill>
          <a:blip r:embed="rId2"/>
          <a:srcRect/>
          <a:stretch/>
        </p:blipFill>
        <p:spPr>
          <a:xfrm>
            <a:off x="-17832" y="12031"/>
            <a:ext cx="12235043" cy="6931152"/>
          </a:xfrm>
          <a:prstGeom prst="rect">
            <a:avLst/>
          </a:prstGeom>
        </p:spPr>
      </p:pic>
      <p:sp>
        <p:nvSpPr>
          <p:cNvPr id="2" name="Title 1"/>
          <p:cNvSpPr>
            <a:spLocks noGrp="1"/>
          </p:cNvSpPr>
          <p:nvPr>
            <p:ph type="ctrTitle"/>
          </p:nvPr>
        </p:nvSpPr>
        <p:spPr>
          <a:xfrm>
            <a:off x="1524000" y="1409030"/>
            <a:ext cx="9144000" cy="2403628"/>
          </a:xfrm>
        </p:spPr>
        <p:txBody>
          <a:bodyPr anchor="b"/>
          <a:lstStyle>
            <a:lvl1pPr algn="ctr">
              <a:defRPr sz="6000" b="0" i="0">
                <a:solidFill>
                  <a:schemeClr val="bg1"/>
                </a:solidFill>
                <a:latin typeface="Montserrat"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00FC4370-B5FD-FC4D-973E-A87C7EA990AD}"/>
              </a:ext>
            </a:extLst>
          </p:cNvPr>
          <p:cNvSpPr>
            <a:spLocks noGrp="1"/>
          </p:cNvSpPr>
          <p:nvPr>
            <p:ph type="body" sz="quarter" idx="10"/>
          </p:nvPr>
        </p:nvSpPr>
        <p:spPr>
          <a:xfrm>
            <a:off x="3104147" y="4071407"/>
            <a:ext cx="5983705" cy="1588285"/>
          </a:xfrm>
        </p:spPr>
        <p:txBody>
          <a:bodyPr>
            <a:noAutofit/>
          </a:bodyPr>
          <a:lstStyle>
            <a:lvl1pPr marL="9525" indent="0" algn="ctr">
              <a:lnSpc>
                <a:spcPts val="2140"/>
              </a:lnSpc>
              <a:buFontTx/>
              <a:buNone/>
              <a:tabLst/>
              <a:defRPr sz="2000" b="0" i="0">
                <a:solidFill>
                  <a:schemeClr val="bg1"/>
                </a:solidFill>
                <a:latin typeface="Montserrat" pitchFamily="2" charset="77"/>
              </a:defRPr>
            </a:lvl1pPr>
            <a:lvl2pPr marL="9525" indent="0" algn="ctr">
              <a:lnSpc>
                <a:spcPts val="2140"/>
              </a:lnSpc>
              <a:buFontTx/>
              <a:buNone/>
              <a:tabLst/>
              <a:defRPr sz="2000" b="0" i="0">
                <a:solidFill>
                  <a:schemeClr val="bg1"/>
                </a:solidFill>
                <a:latin typeface="Montserrat" pitchFamily="2" charset="77"/>
              </a:defRPr>
            </a:lvl2pPr>
            <a:lvl3pPr marL="9525" indent="0" algn="ctr">
              <a:lnSpc>
                <a:spcPts val="2140"/>
              </a:lnSpc>
              <a:buFontTx/>
              <a:buNone/>
              <a:tabLst/>
              <a:defRPr sz="2000" b="0" i="0">
                <a:solidFill>
                  <a:schemeClr val="bg1"/>
                </a:solidFill>
                <a:latin typeface="Montserrat" pitchFamily="2" charset="77"/>
              </a:defRPr>
            </a:lvl3pPr>
            <a:lvl4pPr marL="9525" indent="0" algn="ctr">
              <a:lnSpc>
                <a:spcPts val="2140"/>
              </a:lnSpc>
              <a:buFontTx/>
              <a:buNone/>
              <a:tabLst/>
              <a:defRPr sz="2000" b="0" i="0">
                <a:solidFill>
                  <a:schemeClr val="bg1"/>
                </a:solidFill>
                <a:latin typeface="Montserrat" pitchFamily="2" charset="77"/>
              </a:defRPr>
            </a:lvl4pPr>
            <a:lvl5pPr marL="9525" indent="0" algn="ctr">
              <a:lnSpc>
                <a:spcPts val="2140"/>
              </a:lnSpc>
              <a:buFontTx/>
              <a:buNone/>
              <a:tabLst/>
              <a:defRPr sz="2000" b="0" i="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A close up of a logo&#10;&#10;Description automatically generated">
            <a:extLst>
              <a:ext uri="{FF2B5EF4-FFF2-40B4-BE49-F238E27FC236}">
                <a16:creationId xmlns:a16="http://schemas.microsoft.com/office/drawing/2014/main" id="{5A99DB2F-C692-1448-9E08-2791D1C8EF08}"/>
              </a:ext>
            </a:extLst>
          </p:cNvPr>
          <p:cNvPicPr>
            <a:picLocks noChangeAspect="1"/>
          </p:cNvPicPr>
          <p:nvPr userDrawn="1"/>
        </p:nvPicPr>
        <p:blipFill>
          <a:blip r:embed="rId3"/>
          <a:stretch>
            <a:fillRect/>
          </a:stretch>
        </p:blipFill>
        <p:spPr>
          <a:xfrm>
            <a:off x="4652210" y="1748158"/>
            <a:ext cx="2325824" cy="987552"/>
          </a:xfrm>
          <a:prstGeom prst="rect">
            <a:avLst/>
          </a:prstGeom>
        </p:spPr>
      </p:pic>
      <p:cxnSp>
        <p:nvCxnSpPr>
          <p:cNvPr id="16" name="Straight Connector 15">
            <a:extLst>
              <a:ext uri="{FF2B5EF4-FFF2-40B4-BE49-F238E27FC236}">
                <a16:creationId xmlns:a16="http://schemas.microsoft.com/office/drawing/2014/main" id="{96F9DFCE-4196-B746-9913-F05EEF58068F}"/>
              </a:ext>
            </a:extLst>
          </p:cNvPr>
          <p:cNvCxnSpPr>
            <a:cxnSpLocks/>
          </p:cNvCxnSpPr>
          <p:nvPr userDrawn="1"/>
        </p:nvCxnSpPr>
        <p:spPr>
          <a:xfrm>
            <a:off x="4381776" y="3863452"/>
            <a:ext cx="284161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93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Divider_Slide">
    <p:bg>
      <p:bgPr>
        <a:solidFill>
          <a:schemeClr val="bg1"/>
        </a:solidFill>
        <a:effectLst/>
      </p:bgPr>
    </p:bg>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A46F50D6-2AA3-5F43-83AA-B49A5F67F6AE}"/>
              </a:ext>
            </a:extLst>
          </p:cNvPr>
          <p:cNvPicPr>
            <a:picLocks noChangeAspect="1"/>
          </p:cNvPicPr>
          <p:nvPr userDrawn="1"/>
        </p:nvPicPr>
        <p:blipFill>
          <a:blip r:embed="rId2"/>
          <a:stretch>
            <a:fillRect/>
          </a:stretch>
        </p:blipFill>
        <p:spPr>
          <a:xfrm>
            <a:off x="0" y="0"/>
            <a:ext cx="12192000" cy="3718912"/>
          </a:xfrm>
          <a:prstGeom prst="rect">
            <a:avLst/>
          </a:prstGeom>
        </p:spPr>
      </p:pic>
      <p:sp>
        <p:nvSpPr>
          <p:cNvPr id="2" name="Title 1"/>
          <p:cNvSpPr>
            <a:spLocks noGrp="1"/>
          </p:cNvSpPr>
          <p:nvPr>
            <p:ph type="ctrTitle"/>
          </p:nvPr>
        </p:nvSpPr>
        <p:spPr>
          <a:xfrm>
            <a:off x="1834308" y="3280765"/>
            <a:ext cx="8589486" cy="2403628"/>
          </a:xfrm>
        </p:spPr>
        <p:txBody>
          <a:bodyPr anchor="t"/>
          <a:lstStyle>
            <a:lvl1pPr algn="ctr">
              <a:lnSpc>
                <a:spcPts val="7300"/>
              </a:lnSpc>
              <a:defRPr sz="6000" b="0" i="0">
                <a:solidFill>
                  <a:srgbClr val="315EA9"/>
                </a:solidFill>
                <a:latin typeface="Montserrat"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00FC4370-B5FD-FC4D-973E-A87C7EA990AD}"/>
              </a:ext>
            </a:extLst>
          </p:cNvPr>
          <p:cNvSpPr>
            <a:spLocks noGrp="1"/>
          </p:cNvSpPr>
          <p:nvPr>
            <p:ph type="body" sz="quarter" idx="10"/>
          </p:nvPr>
        </p:nvSpPr>
        <p:spPr>
          <a:xfrm>
            <a:off x="1801257" y="2270734"/>
            <a:ext cx="8589486" cy="1018382"/>
          </a:xfrm>
        </p:spPr>
        <p:txBody>
          <a:bodyPr anchor="b">
            <a:noAutofit/>
          </a:bodyPr>
          <a:lstStyle>
            <a:lvl1pPr marL="9525" indent="0" algn="ctr">
              <a:lnSpc>
                <a:spcPts val="2140"/>
              </a:lnSpc>
              <a:buFontTx/>
              <a:buNone/>
              <a:tabLst/>
              <a:defRPr sz="2000" b="0" i="0" cap="all" baseline="0">
                <a:solidFill>
                  <a:srgbClr val="315EA9"/>
                </a:solidFill>
                <a:latin typeface="Montserrat" pitchFamily="2" charset="77"/>
              </a:defRPr>
            </a:lvl1pPr>
            <a:lvl2pPr marL="9525" indent="0" algn="ctr">
              <a:lnSpc>
                <a:spcPts val="2140"/>
              </a:lnSpc>
              <a:buFontTx/>
              <a:buNone/>
              <a:tabLst/>
              <a:defRPr sz="2000" b="0" i="0" cap="all" baseline="0">
                <a:solidFill>
                  <a:srgbClr val="315EA9"/>
                </a:solidFill>
                <a:latin typeface="Montserrat" pitchFamily="2" charset="77"/>
              </a:defRPr>
            </a:lvl2pPr>
            <a:lvl3pPr marL="9525" indent="0" algn="ctr">
              <a:lnSpc>
                <a:spcPts val="2140"/>
              </a:lnSpc>
              <a:buFontTx/>
              <a:buNone/>
              <a:tabLst/>
              <a:defRPr sz="2000" b="0" i="0" cap="all" baseline="0">
                <a:solidFill>
                  <a:srgbClr val="315EA9"/>
                </a:solidFill>
                <a:latin typeface="Montserrat" pitchFamily="2" charset="77"/>
              </a:defRPr>
            </a:lvl3pPr>
            <a:lvl4pPr marL="9525" indent="0" algn="ctr">
              <a:lnSpc>
                <a:spcPts val="2140"/>
              </a:lnSpc>
              <a:buFontTx/>
              <a:buNone/>
              <a:tabLst/>
              <a:defRPr sz="2000" b="0" i="0" cap="all" baseline="0">
                <a:solidFill>
                  <a:srgbClr val="315EA9"/>
                </a:solidFill>
                <a:latin typeface="Montserrat" pitchFamily="2" charset="77"/>
              </a:defRPr>
            </a:lvl4pPr>
            <a:lvl5pPr marL="9525" indent="0" algn="ctr">
              <a:lnSpc>
                <a:spcPts val="2140"/>
              </a:lnSpc>
              <a:buFontTx/>
              <a:buNone/>
              <a:tabLst/>
              <a:defRPr sz="2000" b="0" i="0" cap="all" baseline="0">
                <a:solidFill>
                  <a:srgbClr val="315EA9"/>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2F5AFBBF-5FD5-064B-9E16-B65651D964E1}"/>
              </a:ext>
            </a:extLst>
          </p:cNvPr>
          <p:cNvPicPr>
            <a:picLocks noChangeAspect="1"/>
          </p:cNvPicPr>
          <p:nvPr userDrawn="1"/>
        </p:nvPicPr>
        <p:blipFill>
          <a:blip r:embed="rId3"/>
          <a:stretch>
            <a:fillRect/>
          </a:stretch>
        </p:blipFill>
        <p:spPr>
          <a:xfrm>
            <a:off x="10048973" y="6167167"/>
            <a:ext cx="1873504" cy="463708"/>
          </a:xfrm>
          <a:prstGeom prst="rect">
            <a:avLst/>
          </a:prstGeom>
        </p:spPr>
      </p:pic>
    </p:spTree>
    <p:extLst>
      <p:ext uri="{BB962C8B-B14F-4D97-AF65-F5344CB8AC3E}">
        <p14:creationId xmlns:p14="http://schemas.microsoft.com/office/powerpoint/2010/main" val="343321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Divider_Slide">
    <p:bg>
      <p:bgPr>
        <a:solidFill>
          <a:srgbClr val="315EA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E79B3C-DCE0-1A4F-B162-0837EE201608}"/>
              </a:ext>
            </a:extLst>
          </p:cNvPr>
          <p:cNvPicPr>
            <a:picLocks noChangeAspect="1"/>
          </p:cNvPicPr>
          <p:nvPr userDrawn="1"/>
        </p:nvPicPr>
        <p:blipFill>
          <a:blip r:embed="rId2"/>
          <a:srcRect/>
          <a:stretch/>
        </p:blipFill>
        <p:spPr>
          <a:xfrm>
            <a:off x="0" y="0"/>
            <a:ext cx="12192000" cy="3718911"/>
          </a:xfrm>
          <a:prstGeom prst="rect">
            <a:avLst/>
          </a:prstGeom>
        </p:spPr>
      </p:pic>
      <p:sp>
        <p:nvSpPr>
          <p:cNvPr id="2" name="Title 1"/>
          <p:cNvSpPr>
            <a:spLocks noGrp="1"/>
          </p:cNvSpPr>
          <p:nvPr>
            <p:ph type="ctrTitle"/>
          </p:nvPr>
        </p:nvSpPr>
        <p:spPr>
          <a:xfrm>
            <a:off x="1834308" y="3280765"/>
            <a:ext cx="8589486" cy="2403628"/>
          </a:xfrm>
        </p:spPr>
        <p:txBody>
          <a:bodyPr anchor="t"/>
          <a:lstStyle>
            <a:lvl1pPr algn="ctr">
              <a:lnSpc>
                <a:spcPts val="7300"/>
              </a:lnSpc>
              <a:defRPr sz="6000" b="0" i="0">
                <a:solidFill>
                  <a:schemeClr val="bg1"/>
                </a:solidFill>
                <a:latin typeface="Montserrat"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00FC4370-B5FD-FC4D-973E-A87C7EA990AD}"/>
              </a:ext>
            </a:extLst>
          </p:cNvPr>
          <p:cNvSpPr>
            <a:spLocks noGrp="1"/>
          </p:cNvSpPr>
          <p:nvPr>
            <p:ph type="body" sz="quarter" idx="10"/>
          </p:nvPr>
        </p:nvSpPr>
        <p:spPr>
          <a:xfrm>
            <a:off x="1801257" y="2270734"/>
            <a:ext cx="8589486" cy="1018382"/>
          </a:xfrm>
        </p:spPr>
        <p:txBody>
          <a:bodyPr anchor="b">
            <a:noAutofit/>
          </a:bodyPr>
          <a:lstStyle>
            <a:lvl1pPr marL="9525" indent="0" algn="ctr">
              <a:lnSpc>
                <a:spcPts val="2140"/>
              </a:lnSpc>
              <a:buFontTx/>
              <a:buNone/>
              <a:tabLst/>
              <a:defRPr sz="2000" b="0" i="0" cap="all" baseline="0">
                <a:solidFill>
                  <a:schemeClr val="bg1"/>
                </a:solidFill>
                <a:latin typeface="Montserrat" pitchFamily="2" charset="77"/>
              </a:defRPr>
            </a:lvl1pPr>
            <a:lvl2pPr marL="9525" indent="0" algn="ctr">
              <a:lnSpc>
                <a:spcPts val="2140"/>
              </a:lnSpc>
              <a:buFontTx/>
              <a:buNone/>
              <a:tabLst/>
              <a:defRPr sz="2000" b="0" i="0" cap="all" baseline="0">
                <a:solidFill>
                  <a:schemeClr val="bg1"/>
                </a:solidFill>
                <a:latin typeface="Montserrat" pitchFamily="2" charset="77"/>
              </a:defRPr>
            </a:lvl2pPr>
            <a:lvl3pPr marL="9525" indent="0" algn="ctr">
              <a:lnSpc>
                <a:spcPts val="2140"/>
              </a:lnSpc>
              <a:buFontTx/>
              <a:buNone/>
              <a:tabLst/>
              <a:defRPr sz="2000" b="0" i="0" cap="all" baseline="0">
                <a:solidFill>
                  <a:schemeClr val="bg1"/>
                </a:solidFill>
                <a:latin typeface="Montserrat" pitchFamily="2" charset="77"/>
              </a:defRPr>
            </a:lvl3pPr>
            <a:lvl4pPr marL="9525" indent="0" algn="ctr">
              <a:lnSpc>
                <a:spcPts val="2140"/>
              </a:lnSpc>
              <a:buFontTx/>
              <a:buNone/>
              <a:tabLst/>
              <a:defRPr sz="2000" b="0" i="0" cap="all" baseline="0">
                <a:solidFill>
                  <a:schemeClr val="bg1"/>
                </a:solidFill>
                <a:latin typeface="Montserrat" pitchFamily="2" charset="77"/>
              </a:defRPr>
            </a:lvl4pPr>
            <a:lvl5pPr marL="9525" indent="0" algn="ctr">
              <a:lnSpc>
                <a:spcPts val="2140"/>
              </a:lnSpc>
              <a:buFontTx/>
              <a:buNone/>
              <a:tabLst/>
              <a:defRPr sz="2000" b="0" i="0" cap="all" baseline="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E505A60F-E4CF-844D-858D-A8AE6C39D054}"/>
              </a:ext>
            </a:extLst>
          </p:cNvPr>
          <p:cNvPicPr>
            <a:picLocks noChangeAspect="1"/>
          </p:cNvPicPr>
          <p:nvPr userDrawn="1"/>
        </p:nvPicPr>
        <p:blipFill>
          <a:blip r:embed="rId3"/>
          <a:srcRect/>
          <a:stretch/>
        </p:blipFill>
        <p:spPr>
          <a:xfrm>
            <a:off x="10052043" y="6167167"/>
            <a:ext cx="1867364" cy="463708"/>
          </a:xfrm>
          <a:prstGeom prst="rect">
            <a:avLst/>
          </a:prstGeom>
        </p:spPr>
      </p:pic>
    </p:spTree>
    <p:extLst>
      <p:ext uri="{BB962C8B-B14F-4D97-AF65-F5344CB8AC3E}">
        <p14:creationId xmlns:p14="http://schemas.microsoft.com/office/powerpoint/2010/main" val="2343282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Divider_Slide">
    <p:bg>
      <p:bgPr>
        <a:solidFill>
          <a:srgbClr val="315EA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9CDE1B-B1E1-4F4A-B037-F8C3EB39971B}"/>
              </a:ext>
            </a:extLst>
          </p:cNvPr>
          <p:cNvPicPr>
            <a:picLocks noChangeAspect="1"/>
          </p:cNvPicPr>
          <p:nvPr userDrawn="1"/>
        </p:nvPicPr>
        <p:blipFill>
          <a:blip r:embed="rId2"/>
          <a:srcRect/>
          <a:stretch/>
        </p:blipFill>
        <p:spPr>
          <a:xfrm>
            <a:off x="0" y="0"/>
            <a:ext cx="12192000" cy="3718911"/>
          </a:xfrm>
          <a:prstGeom prst="rect">
            <a:avLst/>
          </a:prstGeom>
        </p:spPr>
      </p:pic>
      <p:sp>
        <p:nvSpPr>
          <p:cNvPr id="2" name="Title 1"/>
          <p:cNvSpPr>
            <a:spLocks noGrp="1"/>
          </p:cNvSpPr>
          <p:nvPr>
            <p:ph type="ctrTitle"/>
          </p:nvPr>
        </p:nvSpPr>
        <p:spPr>
          <a:xfrm>
            <a:off x="1834308" y="3280765"/>
            <a:ext cx="8589486" cy="2403628"/>
          </a:xfrm>
        </p:spPr>
        <p:txBody>
          <a:bodyPr anchor="t"/>
          <a:lstStyle>
            <a:lvl1pPr algn="ctr">
              <a:lnSpc>
                <a:spcPts val="7300"/>
              </a:lnSpc>
              <a:defRPr sz="6000" b="0" i="0">
                <a:solidFill>
                  <a:schemeClr val="bg1"/>
                </a:solidFill>
                <a:latin typeface="Montserrat"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00FC4370-B5FD-FC4D-973E-A87C7EA990AD}"/>
              </a:ext>
            </a:extLst>
          </p:cNvPr>
          <p:cNvSpPr>
            <a:spLocks noGrp="1"/>
          </p:cNvSpPr>
          <p:nvPr>
            <p:ph type="body" sz="quarter" idx="10"/>
          </p:nvPr>
        </p:nvSpPr>
        <p:spPr>
          <a:xfrm>
            <a:off x="1801257" y="2270734"/>
            <a:ext cx="8589486" cy="1018382"/>
          </a:xfrm>
        </p:spPr>
        <p:txBody>
          <a:bodyPr anchor="b">
            <a:noAutofit/>
          </a:bodyPr>
          <a:lstStyle>
            <a:lvl1pPr marL="9525" indent="0" algn="ctr">
              <a:lnSpc>
                <a:spcPts val="2140"/>
              </a:lnSpc>
              <a:buFontTx/>
              <a:buNone/>
              <a:tabLst/>
              <a:defRPr sz="2000" b="0" i="0" cap="all" baseline="0">
                <a:solidFill>
                  <a:schemeClr val="bg1"/>
                </a:solidFill>
                <a:latin typeface="Montserrat" pitchFamily="2" charset="77"/>
              </a:defRPr>
            </a:lvl1pPr>
            <a:lvl2pPr marL="9525" indent="0" algn="ctr">
              <a:lnSpc>
                <a:spcPts val="2140"/>
              </a:lnSpc>
              <a:buFontTx/>
              <a:buNone/>
              <a:tabLst/>
              <a:defRPr sz="2000" b="0" i="0" cap="all" baseline="0">
                <a:solidFill>
                  <a:schemeClr val="bg1"/>
                </a:solidFill>
                <a:latin typeface="Montserrat" pitchFamily="2" charset="77"/>
              </a:defRPr>
            </a:lvl2pPr>
            <a:lvl3pPr marL="9525" indent="0" algn="ctr">
              <a:lnSpc>
                <a:spcPts val="2140"/>
              </a:lnSpc>
              <a:buFontTx/>
              <a:buNone/>
              <a:tabLst/>
              <a:defRPr sz="2000" b="0" i="0" cap="all" baseline="0">
                <a:solidFill>
                  <a:schemeClr val="bg1"/>
                </a:solidFill>
                <a:latin typeface="Montserrat" pitchFamily="2" charset="77"/>
              </a:defRPr>
            </a:lvl3pPr>
            <a:lvl4pPr marL="9525" indent="0" algn="ctr">
              <a:lnSpc>
                <a:spcPts val="2140"/>
              </a:lnSpc>
              <a:buFontTx/>
              <a:buNone/>
              <a:tabLst/>
              <a:defRPr sz="2000" b="0" i="0" cap="all" baseline="0">
                <a:solidFill>
                  <a:schemeClr val="bg1"/>
                </a:solidFill>
                <a:latin typeface="Montserrat" pitchFamily="2" charset="77"/>
              </a:defRPr>
            </a:lvl4pPr>
            <a:lvl5pPr marL="9525" indent="0" algn="ctr">
              <a:lnSpc>
                <a:spcPts val="2140"/>
              </a:lnSpc>
              <a:buFontTx/>
              <a:buNone/>
              <a:tabLst/>
              <a:defRPr sz="2000" b="0" i="0" cap="all" baseline="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E505A60F-E4CF-844D-858D-A8AE6C39D054}"/>
              </a:ext>
            </a:extLst>
          </p:cNvPr>
          <p:cNvPicPr>
            <a:picLocks noChangeAspect="1"/>
          </p:cNvPicPr>
          <p:nvPr userDrawn="1"/>
        </p:nvPicPr>
        <p:blipFill>
          <a:blip r:embed="rId3"/>
          <a:srcRect/>
          <a:stretch/>
        </p:blipFill>
        <p:spPr>
          <a:xfrm>
            <a:off x="10052043" y="6167167"/>
            <a:ext cx="1867364" cy="463708"/>
          </a:xfrm>
          <a:prstGeom prst="rect">
            <a:avLst/>
          </a:prstGeom>
        </p:spPr>
      </p:pic>
    </p:spTree>
    <p:extLst>
      <p:ext uri="{BB962C8B-B14F-4D97-AF65-F5344CB8AC3E}">
        <p14:creationId xmlns:p14="http://schemas.microsoft.com/office/powerpoint/2010/main" val="4247417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Divider_Slide">
    <p:bg>
      <p:bgPr>
        <a:solidFill>
          <a:srgbClr val="315EA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62DF60-B2AB-4947-9615-58C4D8F81AA4}"/>
              </a:ext>
            </a:extLst>
          </p:cNvPr>
          <p:cNvPicPr>
            <a:picLocks noChangeAspect="1"/>
          </p:cNvPicPr>
          <p:nvPr userDrawn="1"/>
        </p:nvPicPr>
        <p:blipFill>
          <a:blip r:embed="rId2"/>
          <a:srcRect/>
          <a:stretch/>
        </p:blipFill>
        <p:spPr>
          <a:xfrm>
            <a:off x="0" y="0"/>
            <a:ext cx="12192000" cy="3718911"/>
          </a:xfrm>
          <a:prstGeom prst="rect">
            <a:avLst/>
          </a:prstGeom>
        </p:spPr>
      </p:pic>
      <p:sp>
        <p:nvSpPr>
          <p:cNvPr id="2" name="Title 1"/>
          <p:cNvSpPr>
            <a:spLocks noGrp="1"/>
          </p:cNvSpPr>
          <p:nvPr>
            <p:ph type="ctrTitle"/>
          </p:nvPr>
        </p:nvSpPr>
        <p:spPr>
          <a:xfrm>
            <a:off x="1834308" y="3280765"/>
            <a:ext cx="8589486" cy="2403628"/>
          </a:xfrm>
        </p:spPr>
        <p:txBody>
          <a:bodyPr anchor="t"/>
          <a:lstStyle>
            <a:lvl1pPr algn="ctr">
              <a:lnSpc>
                <a:spcPts val="7300"/>
              </a:lnSpc>
              <a:defRPr sz="6000" b="0" i="0">
                <a:solidFill>
                  <a:schemeClr val="bg1"/>
                </a:solidFill>
                <a:latin typeface="Montserrat"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00FC4370-B5FD-FC4D-973E-A87C7EA990AD}"/>
              </a:ext>
            </a:extLst>
          </p:cNvPr>
          <p:cNvSpPr>
            <a:spLocks noGrp="1"/>
          </p:cNvSpPr>
          <p:nvPr>
            <p:ph type="body" sz="quarter" idx="10"/>
          </p:nvPr>
        </p:nvSpPr>
        <p:spPr>
          <a:xfrm>
            <a:off x="1801257" y="2270734"/>
            <a:ext cx="8589486" cy="1018382"/>
          </a:xfrm>
        </p:spPr>
        <p:txBody>
          <a:bodyPr anchor="b">
            <a:noAutofit/>
          </a:bodyPr>
          <a:lstStyle>
            <a:lvl1pPr marL="9525" indent="0" algn="ctr">
              <a:lnSpc>
                <a:spcPts val="2140"/>
              </a:lnSpc>
              <a:buFontTx/>
              <a:buNone/>
              <a:tabLst/>
              <a:defRPr sz="2000" b="0" i="0" cap="all" baseline="0">
                <a:solidFill>
                  <a:schemeClr val="bg1"/>
                </a:solidFill>
                <a:latin typeface="Montserrat" pitchFamily="2" charset="77"/>
              </a:defRPr>
            </a:lvl1pPr>
            <a:lvl2pPr marL="9525" indent="0" algn="ctr">
              <a:lnSpc>
                <a:spcPts val="2140"/>
              </a:lnSpc>
              <a:buFontTx/>
              <a:buNone/>
              <a:tabLst/>
              <a:defRPr sz="2000" b="0" i="0" cap="all" baseline="0">
                <a:solidFill>
                  <a:schemeClr val="bg1"/>
                </a:solidFill>
                <a:latin typeface="Montserrat" pitchFamily="2" charset="77"/>
              </a:defRPr>
            </a:lvl2pPr>
            <a:lvl3pPr marL="9525" indent="0" algn="ctr">
              <a:lnSpc>
                <a:spcPts val="2140"/>
              </a:lnSpc>
              <a:buFontTx/>
              <a:buNone/>
              <a:tabLst/>
              <a:defRPr sz="2000" b="0" i="0" cap="all" baseline="0">
                <a:solidFill>
                  <a:schemeClr val="bg1"/>
                </a:solidFill>
                <a:latin typeface="Montserrat" pitchFamily="2" charset="77"/>
              </a:defRPr>
            </a:lvl3pPr>
            <a:lvl4pPr marL="9525" indent="0" algn="ctr">
              <a:lnSpc>
                <a:spcPts val="2140"/>
              </a:lnSpc>
              <a:buFontTx/>
              <a:buNone/>
              <a:tabLst/>
              <a:defRPr sz="2000" b="0" i="0" cap="all" baseline="0">
                <a:solidFill>
                  <a:schemeClr val="bg1"/>
                </a:solidFill>
                <a:latin typeface="Montserrat" pitchFamily="2" charset="77"/>
              </a:defRPr>
            </a:lvl4pPr>
            <a:lvl5pPr marL="9525" indent="0" algn="ctr">
              <a:lnSpc>
                <a:spcPts val="2140"/>
              </a:lnSpc>
              <a:buFontTx/>
              <a:buNone/>
              <a:tabLst/>
              <a:defRPr sz="2000" b="0" i="0" cap="all" baseline="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E505A60F-E4CF-844D-858D-A8AE6C39D054}"/>
              </a:ext>
            </a:extLst>
          </p:cNvPr>
          <p:cNvPicPr>
            <a:picLocks noChangeAspect="1"/>
          </p:cNvPicPr>
          <p:nvPr userDrawn="1"/>
        </p:nvPicPr>
        <p:blipFill>
          <a:blip r:embed="rId3"/>
          <a:srcRect/>
          <a:stretch/>
        </p:blipFill>
        <p:spPr>
          <a:xfrm>
            <a:off x="10052043" y="6167167"/>
            <a:ext cx="1867364" cy="463708"/>
          </a:xfrm>
          <a:prstGeom prst="rect">
            <a:avLst/>
          </a:prstGeom>
        </p:spPr>
      </p:pic>
    </p:spTree>
    <p:extLst>
      <p:ext uri="{BB962C8B-B14F-4D97-AF65-F5344CB8AC3E}">
        <p14:creationId xmlns:p14="http://schemas.microsoft.com/office/powerpoint/2010/main" val="3433020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Empasis_Slide">
    <p:bg>
      <p:bgPr>
        <a:solidFill>
          <a:srgbClr val="315EA9"/>
        </a:solidFill>
        <a:effectLst/>
      </p:bgPr>
    </p:bg>
    <p:spTree>
      <p:nvGrpSpPr>
        <p:cNvPr id="1" name=""/>
        <p:cNvGrpSpPr/>
        <p:nvPr/>
      </p:nvGrpSpPr>
      <p:grpSpPr>
        <a:xfrm>
          <a:off x="0" y="0"/>
          <a:ext cx="0" cy="0"/>
          <a:chOff x="0" y="0"/>
          <a:chExt cx="0" cy="0"/>
        </a:xfrm>
      </p:grpSpPr>
      <p:pic>
        <p:nvPicPr>
          <p:cNvPr id="11" name="Picture 10" descr="A picture containing object, mirror, lamp, necklace&#10;&#10;Description automatically generated">
            <a:extLst>
              <a:ext uri="{FF2B5EF4-FFF2-40B4-BE49-F238E27FC236}">
                <a16:creationId xmlns:a16="http://schemas.microsoft.com/office/drawing/2014/main" id="{E0B35AB2-D48C-CB4E-83D0-9388322CD2F2}"/>
              </a:ext>
            </a:extLst>
          </p:cNvPr>
          <p:cNvPicPr>
            <a:picLocks noChangeAspect="1"/>
          </p:cNvPicPr>
          <p:nvPr userDrawn="1"/>
        </p:nvPicPr>
        <p:blipFill>
          <a:blip r:embed="rId2">
            <a:alphaModFix amt="10000"/>
          </a:blip>
          <a:stretch>
            <a:fillRect/>
          </a:stretch>
        </p:blipFill>
        <p:spPr>
          <a:xfrm>
            <a:off x="2409" y="0"/>
            <a:ext cx="12187181" cy="6904038"/>
          </a:xfrm>
          <a:prstGeom prst="rect">
            <a:avLst/>
          </a:prstGeom>
        </p:spPr>
      </p:pic>
      <p:sp>
        <p:nvSpPr>
          <p:cNvPr id="2" name="Title 1"/>
          <p:cNvSpPr>
            <a:spLocks noGrp="1"/>
          </p:cNvSpPr>
          <p:nvPr>
            <p:ph type="ctrTitle"/>
          </p:nvPr>
        </p:nvSpPr>
        <p:spPr>
          <a:xfrm>
            <a:off x="699571" y="3159580"/>
            <a:ext cx="8589486" cy="2403628"/>
          </a:xfrm>
        </p:spPr>
        <p:txBody>
          <a:bodyPr anchor="t"/>
          <a:lstStyle>
            <a:lvl1pPr algn="l">
              <a:lnSpc>
                <a:spcPts val="7300"/>
              </a:lnSpc>
              <a:defRPr sz="6000" b="0" i="0">
                <a:solidFill>
                  <a:schemeClr val="bg1"/>
                </a:solidFill>
                <a:latin typeface="Montserrat"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00FC4370-B5FD-FC4D-973E-A87C7EA990AD}"/>
              </a:ext>
            </a:extLst>
          </p:cNvPr>
          <p:cNvSpPr>
            <a:spLocks noGrp="1"/>
          </p:cNvSpPr>
          <p:nvPr>
            <p:ph type="body" sz="quarter" idx="10"/>
          </p:nvPr>
        </p:nvSpPr>
        <p:spPr>
          <a:xfrm>
            <a:off x="666520" y="2149549"/>
            <a:ext cx="8589486" cy="1018382"/>
          </a:xfrm>
        </p:spPr>
        <p:txBody>
          <a:bodyPr anchor="b">
            <a:noAutofit/>
          </a:bodyPr>
          <a:lstStyle>
            <a:lvl1pPr marL="9525" indent="0" algn="l">
              <a:lnSpc>
                <a:spcPts val="2140"/>
              </a:lnSpc>
              <a:buFontTx/>
              <a:buNone/>
              <a:tabLst/>
              <a:defRPr sz="2000" b="0" i="0" cap="none" baseline="0">
                <a:solidFill>
                  <a:schemeClr val="bg1"/>
                </a:solidFill>
                <a:latin typeface="Montserrat" pitchFamily="2" charset="77"/>
              </a:defRPr>
            </a:lvl1pPr>
            <a:lvl2pPr marL="9525" indent="0" algn="l">
              <a:lnSpc>
                <a:spcPts val="2140"/>
              </a:lnSpc>
              <a:buFontTx/>
              <a:buNone/>
              <a:tabLst/>
              <a:defRPr sz="2000" b="0" i="0" cap="none" baseline="0">
                <a:solidFill>
                  <a:schemeClr val="bg1"/>
                </a:solidFill>
                <a:latin typeface="Montserrat" pitchFamily="2" charset="77"/>
              </a:defRPr>
            </a:lvl2pPr>
            <a:lvl3pPr marL="9525" indent="0" algn="l">
              <a:lnSpc>
                <a:spcPts val="2140"/>
              </a:lnSpc>
              <a:buFontTx/>
              <a:buNone/>
              <a:tabLst/>
              <a:defRPr sz="2000" b="0" i="0" cap="none" baseline="0">
                <a:solidFill>
                  <a:schemeClr val="bg1"/>
                </a:solidFill>
                <a:latin typeface="Montserrat" pitchFamily="2" charset="77"/>
              </a:defRPr>
            </a:lvl3pPr>
            <a:lvl4pPr marL="9525" indent="0" algn="l">
              <a:lnSpc>
                <a:spcPts val="2140"/>
              </a:lnSpc>
              <a:buFontTx/>
              <a:buNone/>
              <a:tabLst/>
              <a:defRPr sz="2000" b="0" i="0" cap="none" baseline="0">
                <a:solidFill>
                  <a:schemeClr val="bg1"/>
                </a:solidFill>
                <a:latin typeface="Montserrat" pitchFamily="2" charset="77"/>
              </a:defRPr>
            </a:lvl4pPr>
            <a:lvl5pPr marL="9525" indent="0" algn="l">
              <a:lnSpc>
                <a:spcPts val="2140"/>
              </a:lnSpc>
              <a:buFontTx/>
              <a:buNone/>
              <a:tabLst/>
              <a:defRPr sz="2000" b="0" i="0" cap="none" baseline="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E505A60F-E4CF-844D-858D-A8AE6C39D054}"/>
              </a:ext>
            </a:extLst>
          </p:cNvPr>
          <p:cNvPicPr>
            <a:picLocks noChangeAspect="1"/>
          </p:cNvPicPr>
          <p:nvPr userDrawn="1"/>
        </p:nvPicPr>
        <p:blipFill>
          <a:blip r:embed="rId3"/>
          <a:srcRect/>
          <a:stretch/>
        </p:blipFill>
        <p:spPr>
          <a:xfrm>
            <a:off x="10052043" y="6167167"/>
            <a:ext cx="1867364" cy="463708"/>
          </a:xfrm>
          <a:prstGeom prst="rect">
            <a:avLst/>
          </a:prstGeom>
        </p:spPr>
      </p:pic>
    </p:spTree>
    <p:extLst>
      <p:ext uri="{BB962C8B-B14F-4D97-AF65-F5344CB8AC3E}">
        <p14:creationId xmlns:p14="http://schemas.microsoft.com/office/powerpoint/2010/main" val="3124883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Empasis_Slide">
    <p:bg>
      <p:bgPr>
        <a:solidFill>
          <a:srgbClr val="315EA9"/>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00F0FF1-FE7C-C84B-8F0C-1D5CB766E624}"/>
              </a:ext>
            </a:extLst>
          </p:cNvPr>
          <p:cNvSpPr txBox="1"/>
          <p:nvPr userDrawn="1"/>
        </p:nvSpPr>
        <p:spPr>
          <a:xfrm>
            <a:off x="649997" y="75930"/>
            <a:ext cx="11701686" cy="4931093"/>
          </a:xfrm>
          <a:prstGeom prst="rect">
            <a:avLst/>
          </a:prstGeom>
          <a:noFill/>
        </p:spPr>
        <p:txBody>
          <a:bodyPr wrap="square" rtlCol="0">
            <a:spAutoFit/>
          </a:bodyPr>
          <a:lstStyle/>
          <a:p>
            <a:pPr algn="r">
              <a:lnSpc>
                <a:spcPts val="12400"/>
              </a:lnSpc>
            </a:pPr>
            <a:r>
              <a:rPr lang="en-US" sz="14700" b="1" i="0" spc="-90" baseline="0" dirty="0">
                <a:solidFill>
                  <a:schemeClr val="bg1">
                    <a:alpha val="8000"/>
                  </a:schemeClr>
                </a:solidFill>
                <a:latin typeface="Montserrat Black" pitchFamily="2" charset="77"/>
              </a:rPr>
              <a:t>POSTIVELY</a:t>
            </a:r>
          </a:p>
          <a:p>
            <a:pPr algn="r">
              <a:lnSpc>
                <a:spcPts val="12400"/>
              </a:lnSpc>
            </a:pPr>
            <a:r>
              <a:rPr lang="en-US" sz="14700" b="1" i="0" spc="-90" baseline="0" dirty="0">
                <a:solidFill>
                  <a:schemeClr val="bg1">
                    <a:alpha val="8000"/>
                  </a:schemeClr>
                </a:solidFill>
                <a:latin typeface="Montserrat Black" pitchFamily="2" charset="77"/>
              </a:rPr>
              <a:t>CHANGING</a:t>
            </a:r>
          </a:p>
          <a:p>
            <a:pPr algn="r">
              <a:lnSpc>
                <a:spcPts val="12400"/>
              </a:lnSpc>
            </a:pPr>
            <a:r>
              <a:rPr lang="en-US" sz="14700" b="1" i="0" spc="-90" baseline="0" dirty="0">
                <a:solidFill>
                  <a:schemeClr val="bg1">
                    <a:alpha val="8000"/>
                  </a:schemeClr>
                </a:solidFill>
                <a:latin typeface="Montserrat Black" pitchFamily="2" charset="77"/>
              </a:rPr>
              <a:t>LIVES</a:t>
            </a:r>
          </a:p>
        </p:txBody>
      </p:sp>
      <p:sp>
        <p:nvSpPr>
          <p:cNvPr id="2" name="Title 1"/>
          <p:cNvSpPr>
            <a:spLocks noGrp="1"/>
          </p:cNvSpPr>
          <p:nvPr>
            <p:ph type="title"/>
          </p:nvPr>
        </p:nvSpPr>
        <p:spPr>
          <a:xfrm>
            <a:off x="827771" y="2084193"/>
            <a:ext cx="10531187" cy="662378"/>
          </a:xfrm>
        </p:spPr>
        <p:txBody>
          <a:bodyPr anchor="b">
            <a:noAutofit/>
          </a:bodyPr>
          <a:lstStyle>
            <a:lvl1pPr>
              <a:lnSpc>
                <a:spcPts val="4180"/>
              </a:lnSpc>
              <a:defRPr sz="6000" b="1" i="0">
                <a:solidFill>
                  <a:schemeClr val="bg1"/>
                </a:solidFill>
                <a:latin typeface="Montserrat" pitchFamily="2" charset="77"/>
              </a:defRPr>
            </a:lvl1pPr>
          </a:lstStyle>
          <a:p>
            <a:r>
              <a:rPr lang="en-US" dirty="0"/>
              <a:t>Click to edit Master title style</a:t>
            </a:r>
          </a:p>
        </p:txBody>
      </p:sp>
      <p:sp>
        <p:nvSpPr>
          <p:cNvPr id="3" name="Content Placeholder 2"/>
          <p:cNvSpPr>
            <a:spLocks noGrp="1"/>
          </p:cNvSpPr>
          <p:nvPr>
            <p:ph sz="half" idx="1"/>
          </p:nvPr>
        </p:nvSpPr>
        <p:spPr>
          <a:xfrm>
            <a:off x="827770" y="2795760"/>
            <a:ext cx="9509763" cy="2907834"/>
          </a:xfrm>
        </p:spPr>
        <p:txBody>
          <a:bodyPr>
            <a:noAutofit/>
          </a:bodyPr>
          <a:lstStyle>
            <a:lvl1pPr marL="0" indent="0">
              <a:lnSpc>
                <a:spcPts val="2600"/>
              </a:lnSpc>
              <a:spcAft>
                <a:spcPts val="600"/>
              </a:spcAft>
              <a:buFontTx/>
              <a:buNone/>
              <a:defRPr sz="2400" b="0" i="0">
                <a:solidFill>
                  <a:schemeClr val="bg1"/>
                </a:solidFill>
                <a:latin typeface="Montserrat" pitchFamily="2" charset="77"/>
              </a:defRPr>
            </a:lvl1pPr>
            <a:lvl2pPr marL="11113" indent="0">
              <a:lnSpc>
                <a:spcPts val="2600"/>
              </a:lnSpc>
              <a:spcAft>
                <a:spcPts val="600"/>
              </a:spcAft>
              <a:buFontTx/>
              <a:buNone/>
              <a:tabLst/>
              <a:defRPr sz="2400">
                <a:solidFill>
                  <a:schemeClr val="bg1"/>
                </a:solidFill>
                <a:latin typeface="Montserrat" pitchFamily="2" charset="77"/>
              </a:defRPr>
            </a:lvl2pPr>
            <a:lvl3pPr marL="11113" indent="0">
              <a:lnSpc>
                <a:spcPts val="2600"/>
              </a:lnSpc>
              <a:spcAft>
                <a:spcPts val="600"/>
              </a:spcAft>
              <a:buClr>
                <a:srgbClr val="1F4890"/>
              </a:buClr>
              <a:buFontTx/>
              <a:buNone/>
              <a:tabLst/>
              <a:defRPr sz="2400">
                <a:solidFill>
                  <a:schemeClr val="bg1"/>
                </a:solidFill>
                <a:latin typeface="Montserrat" pitchFamily="2" charset="77"/>
              </a:defRPr>
            </a:lvl3pPr>
            <a:lvl4pPr marL="11113" indent="0">
              <a:lnSpc>
                <a:spcPts val="2600"/>
              </a:lnSpc>
              <a:spcAft>
                <a:spcPts val="600"/>
              </a:spcAft>
              <a:buFontTx/>
              <a:buNone/>
              <a:tabLst/>
              <a:defRPr sz="2400">
                <a:solidFill>
                  <a:schemeClr val="bg1"/>
                </a:solidFill>
                <a:latin typeface="Montserrat" pitchFamily="2" charset="77"/>
              </a:defRPr>
            </a:lvl4pPr>
            <a:lvl5pPr marL="11113" indent="0">
              <a:lnSpc>
                <a:spcPts val="2600"/>
              </a:lnSpc>
              <a:spcAft>
                <a:spcPts val="600"/>
              </a:spcAft>
              <a:buFontTx/>
              <a:buNone/>
              <a:tabLst/>
              <a:defRPr sz="240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4734315" y="6399021"/>
            <a:ext cx="2743200" cy="367576"/>
          </a:xfrm>
        </p:spPr>
        <p:txBody>
          <a:bodyPr/>
          <a:lstStyle>
            <a:lvl1pPr algn="ctr">
              <a:defRPr>
                <a:solidFill>
                  <a:schemeClr val="bg1"/>
                </a:solidFill>
                <a:latin typeface="Montserrat" pitchFamily="2" charset="77"/>
              </a:defRPr>
            </a:lvl1pPr>
          </a:lstStyle>
          <a:p>
            <a:fld id="{A68423D6-85D5-074F-B4AB-EF467AC134DC}" type="slidenum">
              <a:rPr lang="en-US" smtClean="0"/>
              <a:pPr/>
              <a:t>‹#›</a:t>
            </a:fld>
            <a:endParaRPr lang="en-US"/>
          </a:p>
        </p:txBody>
      </p:sp>
      <p:sp>
        <p:nvSpPr>
          <p:cNvPr id="14" name="Text Placeholder 13">
            <a:extLst>
              <a:ext uri="{FF2B5EF4-FFF2-40B4-BE49-F238E27FC236}">
                <a16:creationId xmlns:a16="http://schemas.microsoft.com/office/drawing/2014/main" id="{E780DCBF-C48C-B649-B1A9-724723A3D393}"/>
              </a:ext>
            </a:extLst>
          </p:cNvPr>
          <p:cNvSpPr>
            <a:spLocks noGrp="1"/>
          </p:cNvSpPr>
          <p:nvPr>
            <p:ph type="body" sz="quarter" idx="13" hasCustomPrompt="1"/>
          </p:nvPr>
        </p:nvSpPr>
        <p:spPr>
          <a:xfrm>
            <a:off x="827772" y="1654259"/>
            <a:ext cx="10531185" cy="332912"/>
          </a:xfrm>
        </p:spPr>
        <p:txBody>
          <a:bodyPr anchor="b">
            <a:noAutofit/>
          </a:bodyPr>
          <a:lstStyle>
            <a:lvl1pPr marL="11113" indent="0">
              <a:buFontTx/>
              <a:buNone/>
              <a:tabLst/>
              <a:defRPr sz="4500" b="0" i="0" cap="none" baseline="0">
                <a:solidFill>
                  <a:schemeClr val="bg1"/>
                </a:solidFill>
                <a:latin typeface="Montserrat" pitchFamily="2" charset="77"/>
              </a:defRPr>
            </a:lvl1pPr>
            <a:lvl2pPr marL="11113" indent="0">
              <a:buFontTx/>
              <a:buNone/>
              <a:tabLst/>
              <a:defRPr sz="4500" b="0" i="0" cap="none" baseline="0">
                <a:solidFill>
                  <a:schemeClr val="bg1"/>
                </a:solidFill>
                <a:latin typeface="Montserrat" pitchFamily="2" charset="77"/>
              </a:defRPr>
            </a:lvl2pPr>
            <a:lvl3pPr marL="11113" indent="0">
              <a:buFontTx/>
              <a:buNone/>
              <a:tabLst/>
              <a:defRPr sz="4500" b="0" i="0" cap="none" baseline="0">
                <a:solidFill>
                  <a:schemeClr val="bg1"/>
                </a:solidFill>
                <a:latin typeface="Montserrat" pitchFamily="2" charset="77"/>
              </a:defRPr>
            </a:lvl3pPr>
            <a:lvl4pPr marL="11113" indent="0">
              <a:buFontTx/>
              <a:buNone/>
              <a:tabLst/>
              <a:defRPr sz="4500" b="0" i="0" cap="none" baseline="0">
                <a:solidFill>
                  <a:schemeClr val="bg1"/>
                </a:solidFill>
                <a:latin typeface="Montserrat" pitchFamily="2" charset="77"/>
              </a:defRPr>
            </a:lvl4pPr>
            <a:lvl5pPr marL="11113" indent="0">
              <a:buFontTx/>
              <a:buNone/>
              <a:tabLst/>
              <a:defRPr sz="4500" b="0" i="0" cap="none" baseline="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C00B2500-AE22-3346-9972-43F0F8A8E5C1}"/>
              </a:ext>
            </a:extLst>
          </p:cNvPr>
          <p:cNvPicPr>
            <a:picLocks noChangeAspect="1"/>
          </p:cNvPicPr>
          <p:nvPr userDrawn="1"/>
        </p:nvPicPr>
        <p:blipFill>
          <a:blip r:embed="rId2"/>
          <a:srcRect/>
          <a:stretch/>
        </p:blipFill>
        <p:spPr>
          <a:xfrm>
            <a:off x="10052043" y="6167167"/>
            <a:ext cx="1867364" cy="463708"/>
          </a:xfrm>
          <a:prstGeom prst="rect">
            <a:avLst/>
          </a:prstGeom>
        </p:spPr>
      </p:pic>
    </p:spTree>
    <p:extLst>
      <p:ext uri="{BB962C8B-B14F-4D97-AF65-F5344CB8AC3E}">
        <p14:creationId xmlns:p14="http://schemas.microsoft.com/office/powerpoint/2010/main" val="92114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opy_Slide">
    <p:bg>
      <p:bgPr>
        <a:solidFill>
          <a:srgbClr val="315EA9"/>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7797BB6-B405-6349-A653-E1A2757FA98A}"/>
              </a:ext>
            </a:extLst>
          </p:cNvPr>
          <p:cNvPicPr>
            <a:picLocks noChangeAspect="1"/>
          </p:cNvPicPr>
          <p:nvPr userDrawn="1"/>
        </p:nvPicPr>
        <p:blipFill>
          <a:blip r:embed="rId2"/>
          <a:srcRect/>
          <a:stretch/>
        </p:blipFill>
        <p:spPr>
          <a:xfrm>
            <a:off x="0" y="-14878"/>
            <a:ext cx="12233745" cy="6929090"/>
          </a:xfrm>
          <a:prstGeom prst="rect">
            <a:avLst/>
          </a:prstGeom>
        </p:spPr>
      </p:pic>
      <p:sp>
        <p:nvSpPr>
          <p:cNvPr id="12" name="Rectangle 11">
            <a:extLst>
              <a:ext uri="{FF2B5EF4-FFF2-40B4-BE49-F238E27FC236}">
                <a16:creationId xmlns:a16="http://schemas.microsoft.com/office/drawing/2014/main" id="{DB5BAEDD-6EBA-8747-B128-0107C1EB7098}"/>
              </a:ext>
            </a:extLst>
          </p:cNvPr>
          <p:cNvSpPr/>
          <p:nvPr userDrawn="1"/>
        </p:nvSpPr>
        <p:spPr>
          <a:xfrm>
            <a:off x="-14987" y="-25052"/>
            <a:ext cx="12263717" cy="6929090"/>
          </a:xfrm>
          <a:prstGeom prst="rect">
            <a:avLst/>
          </a:prstGeom>
          <a:gradFill>
            <a:gsLst>
              <a:gs pos="18000">
                <a:srgbClr val="315EA9">
                  <a:alpha val="0"/>
                </a:srgbClr>
              </a:gs>
              <a:gs pos="58000">
                <a:srgbClr val="315EA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7771" y="2084193"/>
            <a:ext cx="3343013" cy="662378"/>
          </a:xfrm>
        </p:spPr>
        <p:txBody>
          <a:bodyPr anchor="b">
            <a:noAutofit/>
          </a:bodyPr>
          <a:lstStyle>
            <a:lvl1pPr>
              <a:lnSpc>
                <a:spcPts val="4180"/>
              </a:lnSpc>
              <a:defRPr sz="6000" b="1" i="0">
                <a:solidFill>
                  <a:schemeClr val="bg1"/>
                </a:solidFill>
                <a:latin typeface="Montserrat" pitchFamily="2" charset="77"/>
              </a:defRPr>
            </a:lvl1pPr>
          </a:lstStyle>
          <a:p>
            <a:r>
              <a:rPr lang="en-US" dirty="0"/>
              <a:t>Click to edit Master title style</a:t>
            </a:r>
          </a:p>
        </p:txBody>
      </p:sp>
      <p:sp>
        <p:nvSpPr>
          <p:cNvPr id="3" name="Content Placeholder 2"/>
          <p:cNvSpPr>
            <a:spLocks noGrp="1"/>
          </p:cNvSpPr>
          <p:nvPr>
            <p:ph sz="half" idx="1"/>
          </p:nvPr>
        </p:nvSpPr>
        <p:spPr>
          <a:xfrm>
            <a:off x="4529037" y="1374331"/>
            <a:ext cx="6425102" cy="4466632"/>
          </a:xfrm>
        </p:spPr>
        <p:txBody>
          <a:bodyPr>
            <a:noAutofit/>
          </a:bodyPr>
          <a:lstStyle>
            <a:lvl1pPr marL="0" indent="0">
              <a:lnSpc>
                <a:spcPts val="2600"/>
              </a:lnSpc>
              <a:spcAft>
                <a:spcPts val="600"/>
              </a:spcAft>
              <a:buFontTx/>
              <a:buNone/>
              <a:defRPr sz="2400" b="0" i="0">
                <a:solidFill>
                  <a:schemeClr val="bg1"/>
                </a:solidFill>
                <a:latin typeface="Montserrat" pitchFamily="2" charset="77"/>
              </a:defRPr>
            </a:lvl1pPr>
            <a:lvl2pPr marL="11113" indent="0">
              <a:lnSpc>
                <a:spcPts val="2600"/>
              </a:lnSpc>
              <a:spcAft>
                <a:spcPts val="600"/>
              </a:spcAft>
              <a:buFontTx/>
              <a:buNone/>
              <a:tabLst/>
              <a:defRPr sz="2400">
                <a:solidFill>
                  <a:schemeClr val="bg1"/>
                </a:solidFill>
                <a:latin typeface="Montserrat" pitchFamily="2" charset="77"/>
              </a:defRPr>
            </a:lvl2pPr>
            <a:lvl3pPr marL="11113" indent="0">
              <a:lnSpc>
                <a:spcPts val="2600"/>
              </a:lnSpc>
              <a:spcAft>
                <a:spcPts val="600"/>
              </a:spcAft>
              <a:buClr>
                <a:srgbClr val="1F4890"/>
              </a:buClr>
              <a:buFontTx/>
              <a:buNone/>
              <a:tabLst/>
              <a:defRPr sz="2400">
                <a:solidFill>
                  <a:schemeClr val="bg1"/>
                </a:solidFill>
                <a:latin typeface="Montserrat" pitchFamily="2" charset="77"/>
              </a:defRPr>
            </a:lvl3pPr>
            <a:lvl4pPr marL="11113" indent="0">
              <a:lnSpc>
                <a:spcPts val="2600"/>
              </a:lnSpc>
              <a:spcAft>
                <a:spcPts val="600"/>
              </a:spcAft>
              <a:buFontTx/>
              <a:buNone/>
              <a:tabLst/>
              <a:defRPr sz="2400">
                <a:solidFill>
                  <a:schemeClr val="bg1"/>
                </a:solidFill>
                <a:latin typeface="Montserrat" pitchFamily="2" charset="77"/>
              </a:defRPr>
            </a:lvl4pPr>
            <a:lvl5pPr marL="11113" indent="0">
              <a:lnSpc>
                <a:spcPts val="2600"/>
              </a:lnSpc>
              <a:spcAft>
                <a:spcPts val="600"/>
              </a:spcAft>
              <a:buFontTx/>
              <a:buNone/>
              <a:tabLst/>
              <a:defRPr sz="240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4734315" y="6399021"/>
            <a:ext cx="2743200" cy="367576"/>
          </a:xfrm>
        </p:spPr>
        <p:txBody>
          <a:bodyPr/>
          <a:lstStyle>
            <a:lvl1pPr algn="ctr">
              <a:defRPr>
                <a:solidFill>
                  <a:schemeClr val="bg1"/>
                </a:solidFill>
                <a:latin typeface="Montserrat" pitchFamily="2" charset="77"/>
              </a:defRPr>
            </a:lvl1pPr>
          </a:lstStyle>
          <a:p>
            <a:fld id="{A68423D6-85D5-074F-B4AB-EF467AC134DC}" type="slidenum">
              <a:rPr lang="en-US" smtClean="0"/>
              <a:pPr/>
              <a:t>‹#›</a:t>
            </a:fld>
            <a:endParaRPr lang="en-US"/>
          </a:p>
        </p:txBody>
      </p:sp>
      <p:sp>
        <p:nvSpPr>
          <p:cNvPr id="14" name="Text Placeholder 13">
            <a:extLst>
              <a:ext uri="{FF2B5EF4-FFF2-40B4-BE49-F238E27FC236}">
                <a16:creationId xmlns:a16="http://schemas.microsoft.com/office/drawing/2014/main" id="{E780DCBF-C48C-B649-B1A9-724723A3D393}"/>
              </a:ext>
            </a:extLst>
          </p:cNvPr>
          <p:cNvSpPr>
            <a:spLocks noGrp="1"/>
          </p:cNvSpPr>
          <p:nvPr>
            <p:ph type="body" sz="quarter" idx="13" hasCustomPrompt="1"/>
          </p:nvPr>
        </p:nvSpPr>
        <p:spPr>
          <a:xfrm>
            <a:off x="827773" y="1654259"/>
            <a:ext cx="3343012" cy="332912"/>
          </a:xfrm>
        </p:spPr>
        <p:txBody>
          <a:bodyPr anchor="b">
            <a:noAutofit/>
          </a:bodyPr>
          <a:lstStyle>
            <a:lvl1pPr marL="11113" indent="0">
              <a:buFontTx/>
              <a:buNone/>
              <a:tabLst/>
              <a:defRPr sz="4500" b="0" i="0" cap="none" baseline="0">
                <a:solidFill>
                  <a:schemeClr val="bg1"/>
                </a:solidFill>
                <a:latin typeface="Montserrat" pitchFamily="2" charset="77"/>
              </a:defRPr>
            </a:lvl1pPr>
            <a:lvl2pPr marL="11113" indent="0">
              <a:buFontTx/>
              <a:buNone/>
              <a:tabLst/>
              <a:defRPr sz="4500" b="0" i="0" cap="none" baseline="0">
                <a:solidFill>
                  <a:schemeClr val="bg1"/>
                </a:solidFill>
                <a:latin typeface="Montserrat" pitchFamily="2" charset="77"/>
              </a:defRPr>
            </a:lvl2pPr>
            <a:lvl3pPr marL="11113" indent="0">
              <a:buFontTx/>
              <a:buNone/>
              <a:tabLst/>
              <a:defRPr sz="4500" b="0" i="0" cap="none" baseline="0">
                <a:solidFill>
                  <a:schemeClr val="bg1"/>
                </a:solidFill>
                <a:latin typeface="Montserrat" pitchFamily="2" charset="77"/>
              </a:defRPr>
            </a:lvl3pPr>
            <a:lvl4pPr marL="11113" indent="0">
              <a:buFontTx/>
              <a:buNone/>
              <a:tabLst/>
              <a:defRPr sz="4500" b="0" i="0" cap="none" baseline="0">
                <a:solidFill>
                  <a:schemeClr val="bg1"/>
                </a:solidFill>
                <a:latin typeface="Montserrat" pitchFamily="2" charset="77"/>
              </a:defRPr>
            </a:lvl4pPr>
            <a:lvl5pPr marL="11113" indent="0">
              <a:buFontTx/>
              <a:buNone/>
              <a:tabLst/>
              <a:defRPr sz="4500" b="0" i="0" cap="none" baseline="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C00B2500-AE22-3346-9972-43F0F8A8E5C1}"/>
              </a:ext>
            </a:extLst>
          </p:cNvPr>
          <p:cNvPicPr>
            <a:picLocks noChangeAspect="1"/>
          </p:cNvPicPr>
          <p:nvPr userDrawn="1"/>
        </p:nvPicPr>
        <p:blipFill>
          <a:blip r:embed="rId3"/>
          <a:srcRect/>
          <a:stretch/>
        </p:blipFill>
        <p:spPr>
          <a:xfrm>
            <a:off x="10052043" y="6167167"/>
            <a:ext cx="1867364" cy="463708"/>
          </a:xfrm>
          <a:prstGeom prst="rect">
            <a:avLst/>
          </a:prstGeom>
        </p:spPr>
      </p:pic>
    </p:spTree>
    <p:extLst>
      <p:ext uri="{BB962C8B-B14F-4D97-AF65-F5344CB8AC3E}">
        <p14:creationId xmlns:p14="http://schemas.microsoft.com/office/powerpoint/2010/main" val="113158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opy_Slide">
    <p:spTree>
      <p:nvGrpSpPr>
        <p:cNvPr id="1" name=""/>
        <p:cNvGrpSpPr/>
        <p:nvPr/>
      </p:nvGrpSpPr>
      <p:grpSpPr>
        <a:xfrm>
          <a:off x="0" y="0"/>
          <a:ext cx="0" cy="0"/>
          <a:chOff x="0" y="0"/>
          <a:chExt cx="0" cy="0"/>
        </a:xfrm>
      </p:grpSpPr>
      <p:sp>
        <p:nvSpPr>
          <p:cNvPr id="2" name="Title 1"/>
          <p:cNvSpPr>
            <a:spLocks noGrp="1"/>
          </p:cNvSpPr>
          <p:nvPr>
            <p:ph type="title"/>
          </p:nvPr>
        </p:nvSpPr>
        <p:spPr>
          <a:xfrm>
            <a:off x="827771" y="801666"/>
            <a:ext cx="10531187" cy="662378"/>
          </a:xfrm>
        </p:spPr>
        <p:txBody>
          <a:bodyPr anchor="b">
            <a:noAutofit/>
          </a:bodyPr>
          <a:lstStyle>
            <a:lvl1pPr>
              <a:lnSpc>
                <a:spcPts val="4180"/>
              </a:lnSpc>
              <a:defRPr sz="3600" b="1" i="0">
                <a:solidFill>
                  <a:srgbClr val="315EA9"/>
                </a:solidFill>
                <a:latin typeface="Montserrat" pitchFamily="2" charset="77"/>
              </a:defRPr>
            </a:lvl1pPr>
          </a:lstStyle>
          <a:p>
            <a:r>
              <a:rPr lang="en-US" dirty="0"/>
              <a:t>Click to edit Master title style</a:t>
            </a:r>
          </a:p>
        </p:txBody>
      </p:sp>
      <p:sp>
        <p:nvSpPr>
          <p:cNvPr id="3" name="Content Placeholder 2"/>
          <p:cNvSpPr>
            <a:spLocks noGrp="1"/>
          </p:cNvSpPr>
          <p:nvPr>
            <p:ph sz="half" idx="1"/>
          </p:nvPr>
        </p:nvSpPr>
        <p:spPr>
          <a:xfrm>
            <a:off x="827770" y="1599886"/>
            <a:ext cx="9509763" cy="4380549"/>
          </a:xfrm>
        </p:spPr>
        <p:txBody>
          <a:bodyPr>
            <a:noAutofit/>
          </a:bodyPr>
          <a:lstStyle>
            <a:lvl1pPr marL="0" indent="0">
              <a:lnSpc>
                <a:spcPts val="2800"/>
              </a:lnSpc>
              <a:spcAft>
                <a:spcPts val="600"/>
              </a:spcAft>
              <a:buFontTx/>
              <a:buNone/>
              <a:defRPr sz="2000" b="1" i="0">
                <a:latin typeface="Montserrat" pitchFamily="2" charset="77"/>
              </a:defRPr>
            </a:lvl1pPr>
            <a:lvl2pPr marL="11113" indent="0">
              <a:lnSpc>
                <a:spcPts val="2800"/>
              </a:lnSpc>
              <a:spcAft>
                <a:spcPts val="600"/>
              </a:spcAft>
              <a:buFontTx/>
              <a:buNone/>
              <a:tabLst/>
              <a:defRPr sz="2000">
                <a:latin typeface="Montserrat" pitchFamily="2" charset="77"/>
              </a:defRPr>
            </a:lvl2pPr>
            <a:lvl3pPr marL="173038" indent="-161925">
              <a:lnSpc>
                <a:spcPts val="2800"/>
              </a:lnSpc>
              <a:spcAft>
                <a:spcPts val="600"/>
              </a:spcAft>
              <a:buClr>
                <a:srgbClr val="315EA9"/>
              </a:buClr>
              <a:tabLst/>
              <a:defRPr sz="2000">
                <a:latin typeface="Montserrat" pitchFamily="2" charset="77"/>
              </a:defRPr>
            </a:lvl3pPr>
            <a:lvl4pPr marL="347663" indent="-174625">
              <a:lnSpc>
                <a:spcPts val="2800"/>
              </a:lnSpc>
              <a:spcAft>
                <a:spcPts val="600"/>
              </a:spcAft>
              <a:buFont typeface="System Font Regular"/>
              <a:buChar char="–"/>
              <a:tabLst/>
              <a:defRPr sz="2000">
                <a:latin typeface="Montserrat" pitchFamily="2" charset="77"/>
              </a:defRPr>
            </a:lvl4pPr>
            <a:lvl5pPr marL="347663" indent="-174625">
              <a:lnSpc>
                <a:spcPts val="2800"/>
              </a:lnSpc>
              <a:spcAft>
                <a:spcPts val="600"/>
              </a:spcAft>
              <a:buFont typeface="System Font Regular"/>
              <a:buChar char="–"/>
              <a:tabLst/>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4734315" y="6399021"/>
            <a:ext cx="2743200" cy="367576"/>
          </a:xfrm>
        </p:spPr>
        <p:txBody>
          <a:bodyPr/>
          <a:lstStyle>
            <a:lvl1pPr algn="ctr">
              <a:defRPr>
                <a:solidFill>
                  <a:schemeClr val="accent6"/>
                </a:solidFill>
                <a:latin typeface="Montserrat" pitchFamily="2" charset="77"/>
              </a:defRPr>
            </a:lvl1pPr>
          </a:lstStyle>
          <a:p>
            <a:fld id="{A68423D6-85D5-074F-B4AB-EF467AC134DC}" type="slidenum">
              <a:rPr lang="en-US" smtClean="0"/>
              <a:pPr/>
              <a:t>‹#›</a:t>
            </a:fld>
            <a:endParaRPr lang="en-US"/>
          </a:p>
        </p:txBody>
      </p:sp>
      <p:sp>
        <p:nvSpPr>
          <p:cNvPr id="14" name="Text Placeholder 13">
            <a:extLst>
              <a:ext uri="{FF2B5EF4-FFF2-40B4-BE49-F238E27FC236}">
                <a16:creationId xmlns:a16="http://schemas.microsoft.com/office/drawing/2014/main" id="{E780DCBF-C48C-B649-B1A9-724723A3D393}"/>
              </a:ext>
            </a:extLst>
          </p:cNvPr>
          <p:cNvSpPr>
            <a:spLocks noGrp="1"/>
          </p:cNvSpPr>
          <p:nvPr>
            <p:ph type="body" sz="quarter" idx="13" hasCustomPrompt="1"/>
          </p:nvPr>
        </p:nvSpPr>
        <p:spPr>
          <a:xfrm>
            <a:off x="827772" y="526093"/>
            <a:ext cx="10531185" cy="332912"/>
          </a:xfrm>
        </p:spPr>
        <p:txBody>
          <a:bodyPr>
            <a:noAutofit/>
          </a:bodyPr>
          <a:lstStyle>
            <a:lvl1pPr marL="11113" indent="0">
              <a:buFontTx/>
              <a:buNone/>
              <a:tabLst/>
              <a:defRPr sz="1600" b="1" i="0" cap="all" baseline="0">
                <a:solidFill>
                  <a:schemeClr val="accent1"/>
                </a:solidFill>
                <a:latin typeface="Montserrat SemiBold" pitchFamily="2" charset="77"/>
              </a:defRPr>
            </a:lvl1pPr>
            <a:lvl2pPr marL="11113" indent="0">
              <a:buFontTx/>
              <a:buNone/>
              <a:tabLst/>
              <a:defRPr sz="1600" b="1" i="0" cap="all" baseline="0">
                <a:solidFill>
                  <a:schemeClr val="accent1"/>
                </a:solidFill>
                <a:latin typeface="Montserrat SemiBold" pitchFamily="2" charset="77"/>
              </a:defRPr>
            </a:lvl2pPr>
            <a:lvl3pPr marL="11113" indent="0">
              <a:buFontTx/>
              <a:buNone/>
              <a:tabLst/>
              <a:defRPr sz="1600" b="1" i="0" cap="all" baseline="0">
                <a:solidFill>
                  <a:schemeClr val="accent1"/>
                </a:solidFill>
                <a:latin typeface="Montserrat SemiBold" pitchFamily="2" charset="77"/>
              </a:defRPr>
            </a:lvl3pPr>
            <a:lvl4pPr marL="11113" indent="0">
              <a:buFontTx/>
              <a:buNone/>
              <a:tabLst/>
              <a:defRPr sz="1600" b="1" i="0" cap="all" baseline="0">
                <a:solidFill>
                  <a:schemeClr val="accent1"/>
                </a:solidFill>
                <a:latin typeface="Montserrat SemiBold" pitchFamily="2" charset="77"/>
              </a:defRPr>
            </a:lvl4pPr>
            <a:lvl5pPr marL="11113" indent="0">
              <a:buFontTx/>
              <a:buNone/>
              <a:tabLst/>
              <a:defRPr sz="1600" b="1" i="0" cap="all" baseline="0">
                <a:solidFill>
                  <a:schemeClr val="accent1"/>
                </a:solidFill>
                <a:latin typeface="Montserrat SemiBol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B1E1FF6-AC3D-3646-B2EC-7DF9E778E251}"/>
              </a:ext>
            </a:extLst>
          </p:cNvPr>
          <p:cNvPicPr>
            <a:picLocks noChangeAspect="1"/>
          </p:cNvPicPr>
          <p:nvPr userDrawn="1"/>
        </p:nvPicPr>
        <p:blipFill>
          <a:blip r:embed="rId2"/>
          <a:stretch>
            <a:fillRect/>
          </a:stretch>
        </p:blipFill>
        <p:spPr>
          <a:xfrm>
            <a:off x="10048973" y="6167167"/>
            <a:ext cx="1873504" cy="463708"/>
          </a:xfrm>
          <a:prstGeom prst="rect">
            <a:avLst/>
          </a:prstGeom>
        </p:spPr>
      </p:pic>
    </p:spTree>
    <p:extLst>
      <p:ext uri="{BB962C8B-B14F-4D97-AF65-F5344CB8AC3E}">
        <p14:creationId xmlns:p14="http://schemas.microsoft.com/office/powerpoint/2010/main" val="425392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Copy_Slide">
    <p:spTree>
      <p:nvGrpSpPr>
        <p:cNvPr id="1" name=""/>
        <p:cNvGrpSpPr/>
        <p:nvPr/>
      </p:nvGrpSpPr>
      <p:grpSpPr>
        <a:xfrm>
          <a:off x="0" y="0"/>
          <a:ext cx="0" cy="0"/>
          <a:chOff x="0" y="0"/>
          <a:chExt cx="0" cy="0"/>
        </a:xfrm>
      </p:grpSpPr>
      <p:sp>
        <p:nvSpPr>
          <p:cNvPr id="2" name="Title 1"/>
          <p:cNvSpPr>
            <a:spLocks noGrp="1"/>
          </p:cNvSpPr>
          <p:nvPr>
            <p:ph type="title"/>
          </p:nvPr>
        </p:nvSpPr>
        <p:spPr>
          <a:xfrm>
            <a:off x="827771" y="296913"/>
            <a:ext cx="10531187" cy="1462445"/>
          </a:xfrm>
        </p:spPr>
        <p:txBody>
          <a:bodyPr anchor="b">
            <a:noAutofit/>
          </a:bodyPr>
          <a:lstStyle>
            <a:lvl1pPr>
              <a:lnSpc>
                <a:spcPts val="4180"/>
              </a:lnSpc>
              <a:defRPr sz="3600" b="1" i="0">
                <a:solidFill>
                  <a:srgbClr val="315EA9"/>
                </a:solidFill>
                <a:latin typeface="Montserrat" pitchFamily="2" charset="77"/>
              </a:defRPr>
            </a:lvl1pPr>
          </a:lstStyle>
          <a:p>
            <a:r>
              <a:rPr lang="en-US" dirty="0"/>
              <a:t>Click to edit Master title style</a:t>
            </a:r>
          </a:p>
        </p:txBody>
      </p:sp>
      <p:sp>
        <p:nvSpPr>
          <p:cNvPr id="3" name="Content Placeholder 2"/>
          <p:cNvSpPr>
            <a:spLocks noGrp="1"/>
          </p:cNvSpPr>
          <p:nvPr>
            <p:ph sz="half" idx="1"/>
          </p:nvPr>
        </p:nvSpPr>
        <p:spPr>
          <a:xfrm>
            <a:off x="827770" y="1786618"/>
            <a:ext cx="9509763" cy="4380549"/>
          </a:xfrm>
        </p:spPr>
        <p:txBody>
          <a:bodyPr>
            <a:noAutofit/>
          </a:bodyPr>
          <a:lstStyle>
            <a:lvl1pPr marL="0" indent="0">
              <a:lnSpc>
                <a:spcPts val="2800"/>
              </a:lnSpc>
              <a:spcAft>
                <a:spcPts val="600"/>
              </a:spcAft>
              <a:buFontTx/>
              <a:buNone/>
              <a:defRPr sz="2000" b="1" i="0">
                <a:latin typeface="Montserrat" pitchFamily="2" charset="77"/>
              </a:defRPr>
            </a:lvl1pPr>
            <a:lvl2pPr marL="11113" indent="0">
              <a:lnSpc>
                <a:spcPts val="2800"/>
              </a:lnSpc>
              <a:spcAft>
                <a:spcPts val="600"/>
              </a:spcAft>
              <a:buFontTx/>
              <a:buNone/>
              <a:tabLst/>
              <a:defRPr sz="2000">
                <a:latin typeface="Montserrat" pitchFamily="2" charset="77"/>
              </a:defRPr>
            </a:lvl2pPr>
            <a:lvl3pPr marL="173038" indent="-161925">
              <a:lnSpc>
                <a:spcPts val="2800"/>
              </a:lnSpc>
              <a:spcAft>
                <a:spcPts val="600"/>
              </a:spcAft>
              <a:buClr>
                <a:srgbClr val="315EA9"/>
              </a:buClr>
              <a:tabLst/>
              <a:defRPr sz="2000">
                <a:latin typeface="Montserrat" pitchFamily="2" charset="77"/>
              </a:defRPr>
            </a:lvl3pPr>
            <a:lvl4pPr marL="347663" indent="-174625">
              <a:lnSpc>
                <a:spcPts val="2800"/>
              </a:lnSpc>
              <a:spcAft>
                <a:spcPts val="600"/>
              </a:spcAft>
              <a:buFont typeface="System Font Regular"/>
              <a:buChar char="–"/>
              <a:tabLst/>
              <a:defRPr sz="2000">
                <a:latin typeface="Montserrat" pitchFamily="2" charset="77"/>
              </a:defRPr>
            </a:lvl4pPr>
            <a:lvl5pPr marL="347663" indent="-174625">
              <a:lnSpc>
                <a:spcPts val="2800"/>
              </a:lnSpc>
              <a:spcAft>
                <a:spcPts val="600"/>
              </a:spcAft>
              <a:buFont typeface="System Font Regular"/>
              <a:buChar char="–"/>
              <a:tabLst/>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4734315" y="6399021"/>
            <a:ext cx="2743200" cy="367576"/>
          </a:xfrm>
        </p:spPr>
        <p:txBody>
          <a:bodyPr/>
          <a:lstStyle>
            <a:lvl1pPr algn="ctr">
              <a:defRPr>
                <a:solidFill>
                  <a:schemeClr val="accent6"/>
                </a:solidFill>
                <a:latin typeface="Montserrat" pitchFamily="2" charset="77"/>
              </a:defRPr>
            </a:lvl1pPr>
          </a:lstStyle>
          <a:p>
            <a:fld id="{A68423D6-85D5-074F-B4AB-EF467AC134DC}" type="slidenum">
              <a:rPr lang="en-US" smtClean="0"/>
              <a:pPr/>
              <a:t>‹#›</a:t>
            </a:fld>
            <a:endParaRPr lang="en-US"/>
          </a:p>
        </p:txBody>
      </p:sp>
      <p:pic>
        <p:nvPicPr>
          <p:cNvPr id="8" name="Picture 7">
            <a:extLst>
              <a:ext uri="{FF2B5EF4-FFF2-40B4-BE49-F238E27FC236}">
                <a16:creationId xmlns:a16="http://schemas.microsoft.com/office/drawing/2014/main" id="{BF0DB60A-E34F-1E49-981A-0BE68F720B0E}"/>
              </a:ext>
            </a:extLst>
          </p:cNvPr>
          <p:cNvPicPr>
            <a:picLocks noChangeAspect="1"/>
          </p:cNvPicPr>
          <p:nvPr userDrawn="1"/>
        </p:nvPicPr>
        <p:blipFill>
          <a:blip r:embed="rId2"/>
          <a:stretch>
            <a:fillRect/>
          </a:stretch>
        </p:blipFill>
        <p:spPr>
          <a:xfrm>
            <a:off x="10048973" y="6167167"/>
            <a:ext cx="1873504" cy="463708"/>
          </a:xfrm>
          <a:prstGeom prst="rect">
            <a:avLst/>
          </a:prstGeom>
        </p:spPr>
      </p:pic>
    </p:spTree>
    <p:extLst>
      <p:ext uri="{BB962C8B-B14F-4D97-AF65-F5344CB8AC3E}">
        <p14:creationId xmlns:p14="http://schemas.microsoft.com/office/powerpoint/2010/main" val="365025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Copy_Slide">
    <p:spTree>
      <p:nvGrpSpPr>
        <p:cNvPr id="1" name=""/>
        <p:cNvGrpSpPr/>
        <p:nvPr/>
      </p:nvGrpSpPr>
      <p:grpSpPr>
        <a:xfrm>
          <a:off x="0" y="0"/>
          <a:ext cx="0" cy="0"/>
          <a:chOff x="0" y="0"/>
          <a:chExt cx="0" cy="0"/>
        </a:xfrm>
      </p:grpSpPr>
      <p:sp>
        <p:nvSpPr>
          <p:cNvPr id="2" name="Title 1"/>
          <p:cNvSpPr>
            <a:spLocks noGrp="1"/>
          </p:cNvSpPr>
          <p:nvPr>
            <p:ph type="title"/>
          </p:nvPr>
        </p:nvSpPr>
        <p:spPr>
          <a:xfrm>
            <a:off x="827771" y="801666"/>
            <a:ext cx="10531187" cy="662378"/>
          </a:xfrm>
        </p:spPr>
        <p:txBody>
          <a:bodyPr anchor="b">
            <a:noAutofit/>
          </a:bodyPr>
          <a:lstStyle>
            <a:lvl1pPr>
              <a:lnSpc>
                <a:spcPts val="4180"/>
              </a:lnSpc>
              <a:defRPr sz="3600" b="1" i="0">
                <a:solidFill>
                  <a:srgbClr val="315EA9"/>
                </a:solidFill>
                <a:latin typeface="Montserrat" pitchFamily="2" charset="77"/>
              </a:defRPr>
            </a:lvl1pPr>
          </a:lstStyle>
          <a:p>
            <a:r>
              <a:rPr lang="en-US" dirty="0"/>
              <a:t>Click to edit Master title style</a:t>
            </a:r>
          </a:p>
        </p:txBody>
      </p:sp>
      <p:sp>
        <p:nvSpPr>
          <p:cNvPr id="3" name="Content Placeholder 2"/>
          <p:cNvSpPr>
            <a:spLocks noGrp="1"/>
          </p:cNvSpPr>
          <p:nvPr>
            <p:ph sz="half" idx="1"/>
          </p:nvPr>
        </p:nvSpPr>
        <p:spPr>
          <a:xfrm>
            <a:off x="827771" y="1599886"/>
            <a:ext cx="5109566" cy="4380549"/>
          </a:xfrm>
        </p:spPr>
        <p:txBody>
          <a:bodyPr>
            <a:noAutofit/>
          </a:bodyPr>
          <a:lstStyle>
            <a:lvl1pPr marL="0" indent="0">
              <a:lnSpc>
                <a:spcPts val="2800"/>
              </a:lnSpc>
              <a:spcAft>
                <a:spcPts val="600"/>
              </a:spcAft>
              <a:buFontTx/>
              <a:buNone/>
              <a:defRPr sz="2000" b="1" i="0">
                <a:latin typeface="Montserrat" pitchFamily="2" charset="77"/>
              </a:defRPr>
            </a:lvl1pPr>
            <a:lvl2pPr marL="11113" indent="0">
              <a:lnSpc>
                <a:spcPts val="2800"/>
              </a:lnSpc>
              <a:spcAft>
                <a:spcPts val="600"/>
              </a:spcAft>
              <a:buFontTx/>
              <a:buNone/>
              <a:tabLst/>
              <a:defRPr sz="2000">
                <a:latin typeface="Montserrat" pitchFamily="2" charset="77"/>
              </a:defRPr>
            </a:lvl2pPr>
            <a:lvl3pPr marL="173038" indent="-161925">
              <a:lnSpc>
                <a:spcPts val="2800"/>
              </a:lnSpc>
              <a:spcAft>
                <a:spcPts val="600"/>
              </a:spcAft>
              <a:buClr>
                <a:srgbClr val="315EA9"/>
              </a:buClr>
              <a:tabLst/>
              <a:defRPr sz="2000">
                <a:latin typeface="Montserrat" pitchFamily="2" charset="77"/>
              </a:defRPr>
            </a:lvl3pPr>
            <a:lvl4pPr marL="347663" indent="-174625">
              <a:lnSpc>
                <a:spcPts val="2800"/>
              </a:lnSpc>
              <a:spcAft>
                <a:spcPts val="600"/>
              </a:spcAft>
              <a:buFont typeface="System Font Regular"/>
              <a:buChar char="–"/>
              <a:tabLst/>
              <a:defRPr sz="2000">
                <a:latin typeface="Montserrat" pitchFamily="2" charset="77"/>
              </a:defRPr>
            </a:lvl4pPr>
            <a:lvl5pPr marL="347663" indent="-174625">
              <a:lnSpc>
                <a:spcPts val="2800"/>
              </a:lnSpc>
              <a:spcAft>
                <a:spcPts val="600"/>
              </a:spcAft>
              <a:buFont typeface="System Font Regular"/>
              <a:buChar char="–"/>
              <a:tabLst/>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4663" y="1599886"/>
            <a:ext cx="5104294" cy="4380549"/>
          </a:xfrm>
        </p:spPr>
        <p:txBody>
          <a:bodyPr>
            <a:noAutofit/>
          </a:bodyPr>
          <a:lstStyle>
            <a:lvl1pPr marL="0" indent="0">
              <a:lnSpc>
                <a:spcPts val="2800"/>
              </a:lnSpc>
              <a:spcAft>
                <a:spcPts val="600"/>
              </a:spcAft>
              <a:buFontTx/>
              <a:buNone/>
              <a:defRPr sz="2000" b="1" i="0">
                <a:latin typeface="Montserrat" pitchFamily="2" charset="77"/>
              </a:defRPr>
            </a:lvl1pPr>
            <a:lvl2pPr marL="11113" indent="0" algn="l">
              <a:lnSpc>
                <a:spcPts val="2800"/>
              </a:lnSpc>
              <a:spcAft>
                <a:spcPts val="600"/>
              </a:spcAft>
              <a:buFontTx/>
              <a:buNone/>
              <a:tabLst/>
              <a:defRPr sz="2000">
                <a:latin typeface="Montserrat" pitchFamily="2" charset="77"/>
              </a:defRPr>
            </a:lvl2pPr>
            <a:lvl3pPr marL="173038" indent="-161925">
              <a:lnSpc>
                <a:spcPts val="2800"/>
              </a:lnSpc>
              <a:spcAft>
                <a:spcPts val="600"/>
              </a:spcAft>
              <a:buClr>
                <a:srgbClr val="315EA9"/>
              </a:buClr>
              <a:tabLst/>
              <a:defRPr sz="2000">
                <a:latin typeface="Montserrat" pitchFamily="2" charset="77"/>
              </a:defRPr>
            </a:lvl3pPr>
            <a:lvl4pPr marL="347663" indent="-174625">
              <a:lnSpc>
                <a:spcPts val="2800"/>
              </a:lnSpc>
              <a:spcAft>
                <a:spcPts val="600"/>
              </a:spcAft>
              <a:buFont typeface="System Font Regular"/>
              <a:buChar char="–"/>
              <a:tabLst/>
              <a:defRPr sz="2000">
                <a:latin typeface="Montserrat" pitchFamily="2" charset="77"/>
              </a:defRPr>
            </a:lvl4pPr>
            <a:lvl5pPr marL="347663" indent="-174625">
              <a:lnSpc>
                <a:spcPts val="2800"/>
              </a:lnSpc>
              <a:spcAft>
                <a:spcPts val="600"/>
              </a:spcAft>
              <a:buFont typeface="System Font Regular"/>
              <a:buChar char="–"/>
              <a:tabLst/>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4734315" y="6399021"/>
            <a:ext cx="2743200" cy="367576"/>
          </a:xfrm>
        </p:spPr>
        <p:txBody>
          <a:bodyPr/>
          <a:lstStyle>
            <a:lvl1pPr algn="ctr">
              <a:defRPr>
                <a:solidFill>
                  <a:schemeClr val="accent6"/>
                </a:solidFill>
                <a:latin typeface="Montserrat" pitchFamily="2" charset="77"/>
              </a:defRPr>
            </a:lvl1pPr>
          </a:lstStyle>
          <a:p>
            <a:fld id="{A68423D6-85D5-074F-B4AB-EF467AC134DC}" type="slidenum">
              <a:rPr lang="en-US" smtClean="0"/>
              <a:pPr/>
              <a:t>‹#›</a:t>
            </a:fld>
            <a:endParaRPr lang="en-US"/>
          </a:p>
        </p:txBody>
      </p:sp>
      <p:sp>
        <p:nvSpPr>
          <p:cNvPr id="14" name="Text Placeholder 13">
            <a:extLst>
              <a:ext uri="{FF2B5EF4-FFF2-40B4-BE49-F238E27FC236}">
                <a16:creationId xmlns:a16="http://schemas.microsoft.com/office/drawing/2014/main" id="{E780DCBF-C48C-B649-B1A9-724723A3D393}"/>
              </a:ext>
            </a:extLst>
          </p:cNvPr>
          <p:cNvSpPr>
            <a:spLocks noGrp="1"/>
          </p:cNvSpPr>
          <p:nvPr>
            <p:ph type="body" sz="quarter" idx="13" hasCustomPrompt="1"/>
          </p:nvPr>
        </p:nvSpPr>
        <p:spPr>
          <a:xfrm>
            <a:off x="827773" y="526093"/>
            <a:ext cx="10531186" cy="332912"/>
          </a:xfrm>
        </p:spPr>
        <p:txBody>
          <a:bodyPr>
            <a:noAutofit/>
          </a:bodyPr>
          <a:lstStyle>
            <a:lvl1pPr marL="11113" indent="0">
              <a:buFontTx/>
              <a:buNone/>
              <a:tabLst/>
              <a:defRPr sz="1600" b="1" i="0" cap="all" baseline="0">
                <a:solidFill>
                  <a:schemeClr val="accent1"/>
                </a:solidFill>
                <a:latin typeface="Montserrat SemiBold" pitchFamily="2" charset="77"/>
              </a:defRPr>
            </a:lvl1pPr>
            <a:lvl2pPr marL="11113" indent="0">
              <a:buFontTx/>
              <a:buNone/>
              <a:tabLst/>
              <a:defRPr sz="1600" b="1" i="0" cap="all" baseline="0">
                <a:solidFill>
                  <a:schemeClr val="accent1"/>
                </a:solidFill>
                <a:latin typeface="Montserrat SemiBold" pitchFamily="2" charset="77"/>
              </a:defRPr>
            </a:lvl2pPr>
            <a:lvl3pPr marL="11113" indent="0">
              <a:buFontTx/>
              <a:buNone/>
              <a:tabLst/>
              <a:defRPr sz="1600" b="1" i="0" cap="all" baseline="0">
                <a:solidFill>
                  <a:schemeClr val="accent1"/>
                </a:solidFill>
                <a:latin typeface="Montserrat SemiBold" pitchFamily="2" charset="77"/>
              </a:defRPr>
            </a:lvl3pPr>
            <a:lvl4pPr marL="11113" indent="0">
              <a:buFontTx/>
              <a:buNone/>
              <a:tabLst/>
              <a:defRPr sz="1600" b="1" i="0" cap="all" baseline="0">
                <a:solidFill>
                  <a:schemeClr val="accent1"/>
                </a:solidFill>
                <a:latin typeface="Montserrat SemiBold" pitchFamily="2" charset="77"/>
              </a:defRPr>
            </a:lvl4pPr>
            <a:lvl5pPr marL="11113" indent="0">
              <a:buFontTx/>
              <a:buNone/>
              <a:tabLst/>
              <a:defRPr sz="1600" b="1" i="0" cap="all" baseline="0">
                <a:solidFill>
                  <a:schemeClr val="accent1"/>
                </a:solidFill>
                <a:latin typeface="Montserrat SemiBol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A8459F0D-C511-844F-814E-2D869FE94999}"/>
              </a:ext>
            </a:extLst>
          </p:cNvPr>
          <p:cNvPicPr>
            <a:picLocks noChangeAspect="1"/>
          </p:cNvPicPr>
          <p:nvPr userDrawn="1"/>
        </p:nvPicPr>
        <p:blipFill>
          <a:blip r:embed="rId2"/>
          <a:stretch>
            <a:fillRect/>
          </a:stretch>
        </p:blipFill>
        <p:spPr>
          <a:xfrm>
            <a:off x="10048973" y="6167167"/>
            <a:ext cx="1873504" cy="463708"/>
          </a:xfrm>
          <a:prstGeom prst="rect">
            <a:avLst/>
          </a:prstGeom>
        </p:spPr>
      </p:pic>
    </p:spTree>
    <p:extLst>
      <p:ext uri="{BB962C8B-B14F-4D97-AF65-F5344CB8AC3E}">
        <p14:creationId xmlns:p14="http://schemas.microsoft.com/office/powerpoint/2010/main" val="269735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_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1B2F88-43CD-8941-A4C5-852BF2801F4D}"/>
              </a:ext>
            </a:extLst>
          </p:cNvPr>
          <p:cNvPicPr>
            <a:picLocks noChangeAspect="1"/>
          </p:cNvPicPr>
          <p:nvPr userDrawn="1"/>
        </p:nvPicPr>
        <p:blipFill>
          <a:blip r:embed="rId2"/>
          <a:srcRect/>
          <a:stretch/>
        </p:blipFill>
        <p:spPr>
          <a:xfrm>
            <a:off x="-17832" y="12031"/>
            <a:ext cx="12235043" cy="6931152"/>
          </a:xfrm>
          <a:prstGeom prst="rect">
            <a:avLst/>
          </a:prstGeom>
        </p:spPr>
      </p:pic>
      <p:sp>
        <p:nvSpPr>
          <p:cNvPr id="2" name="Title 1"/>
          <p:cNvSpPr>
            <a:spLocks noGrp="1"/>
          </p:cNvSpPr>
          <p:nvPr>
            <p:ph type="ctrTitle"/>
          </p:nvPr>
        </p:nvSpPr>
        <p:spPr>
          <a:xfrm>
            <a:off x="1524000" y="1409030"/>
            <a:ext cx="9144000" cy="2403628"/>
          </a:xfrm>
        </p:spPr>
        <p:txBody>
          <a:bodyPr anchor="b"/>
          <a:lstStyle>
            <a:lvl1pPr algn="ctr">
              <a:defRPr sz="6000" b="0" i="0">
                <a:solidFill>
                  <a:srgbClr val="2452A1"/>
                </a:solidFill>
                <a:latin typeface="Montserrat"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00FC4370-B5FD-FC4D-973E-A87C7EA990AD}"/>
              </a:ext>
            </a:extLst>
          </p:cNvPr>
          <p:cNvSpPr>
            <a:spLocks noGrp="1"/>
          </p:cNvSpPr>
          <p:nvPr>
            <p:ph type="body" sz="quarter" idx="10"/>
          </p:nvPr>
        </p:nvSpPr>
        <p:spPr>
          <a:xfrm>
            <a:off x="3104147" y="4071407"/>
            <a:ext cx="5983705" cy="1588285"/>
          </a:xfrm>
        </p:spPr>
        <p:txBody>
          <a:bodyPr>
            <a:noAutofit/>
          </a:bodyPr>
          <a:lstStyle>
            <a:lvl1pPr marL="9525" indent="0" algn="ctr">
              <a:lnSpc>
                <a:spcPts val="2140"/>
              </a:lnSpc>
              <a:buFontTx/>
              <a:buNone/>
              <a:tabLst/>
              <a:defRPr sz="2000" b="0" i="0">
                <a:solidFill>
                  <a:srgbClr val="2452A1"/>
                </a:solidFill>
                <a:latin typeface="Montserrat" pitchFamily="2" charset="77"/>
              </a:defRPr>
            </a:lvl1pPr>
            <a:lvl2pPr marL="9525" indent="0" algn="ctr">
              <a:lnSpc>
                <a:spcPts val="2140"/>
              </a:lnSpc>
              <a:buFontTx/>
              <a:buNone/>
              <a:tabLst/>
              <a:defRPr sz="2000" b="0" i="0">
                <a:solidFill>
                  <a:srgbClr val="2452A1"/>
                </a:solidFill>
                <a:latin typeface="Montserrat" pitchFamily="2" charset="77"/>
              </a:defRPr>
            </a:lvl2pPr>
            <a:lvl3pPr marL="9525" indent="0" algn="ctr">
              <a:lnSpc>
                <a:spcPts val="2140"/>
              </a:lnSpc>
              <a:buFontTx/>
              <a:buNone/>
              <a:tabLst/>
              <a:defRPr sz="2000" b="0" i="0">
                <a:solidFill>
                  <a:srgbClr val="2452A1"/>
                </a:solidFill>
                <a:latin typeface="Montserrat" pitchFamily="2" charset="77"/>
              </a:defRPr>
            </a:lvl3pPr>
            <a:lvl4pPr marL="9525" indent="0" algn="ctr">
              <a:lnSpc>
                <a:spcPts val="2140"/>
              </a:lnSpc>
              <a:buFontTx/>
              <a:buNone/>
              <a:tabLst/>
              <a:defRPr sz="2000" b="0" i="0">
                <a:solidFill>
                  <a:srgbClr val="2452A1"/>
                </a:solidFill>
                <a:latin typeface="Montserrat" pitchFamily="2" charset="77"/>
              </a:defRPr>
            </a:lvl4pPr>
            <a:lvl5pPr marL="9525" indent="0" algn="ctr">
              <a:lnSpc>
                <a:spcPts val="2140"/>
              </a:lnSpc>
              <a:buFontTx/>
              <a:buNone/>
              <a:tabLst/>
              <a:defRPr sz="2000" b="0" i="0">
                <a:solidFill>
                  <a:srgbClr val="2452A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5A99DB2F-C692-1448-9E08-2791D1C8EF08}"/>
              </a:ext>
            </a:extLst>
          </p:cNvPr>
          <p:cNvPicPr>
            <a:picLocks noChangeAspect="1"/>
          </p:cNvPicPr>
          <p:nvPr userDrawn="1"/>
        </p:nvPicPr>
        <p:blipFill>
          <a:blip r:embed="rId3"/>
          <a:srcRect/>
          <a:stretch/>
        </p:blipFill>
        <p:spPr>
          <a:xfrm>
            <a:off x="4652210" y="1748158"/>
            <a:ext cx="2325823" cy="987552"/>
          </a:xfrm>
          <a:prstGeom prst="rect">
            <a:avLst/>
          </a:prstGeom>
        </p:spPr>
      </p:pic>
      <p:cxnSp>
        <p:nvCxnSpPr>
          <p:cNvPr id="16" name="Straight Connector 15">
            <a:extLst>
              <a:ext uri="{FF2B5EF4-FFF2-40B4-BE49-F238E27FC236}">
                <a16:creationId xmlns:a16="http://schemas.microsoft.com/office/drawing/2014/main" id="{96F9DFCE-4196-B746-9913-F05EEF58068F}"/>
              </a:ext>
            </a:extLst>
          </p:cNvPr>
          <p:cNvCxnSpPr>
            <a:cxnSpLocks/>
          </p:cNvCxnSpPr>
          <p:nvPr userDrawn="1"/>
        </p:nvCxnSpPr>
        <p:spPr>
          <a:xfrm>
            <a:off x="4381776" y="3863452"/>
            <a:ext cx="2841617" cy="0"/>
          </a:xfrm>
          <a:prstGeom prst="line">
            <a:avLst/>
          </a:prstGeom>
          <a:ln w="22225">
            <a:solidFill>
              <a:srgbClr val="2150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751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Copy_Slide">
    <p:spTree>
      <p:nvGrpSpPr>
        <p:cNvPr id="1" name=""/>
        <p:cNvGrpSpPr/>
        <p:nvPr/>
      </p:nvGrpSpPr>
      <p:grpSpPr>
        <a:xfrm>
          <a:off x="0" y="0"/>
          <a:ext cx="0" cy="0"/>
          <a:chOff x="0" y="0"/>
          <a:chExt cx="0" cy="0"/>
        </a:xfrm>
      </p:grpSpPr>
      <p:sp>
        <p:nvSpPr>
          <p:cNvPr id="2" name="Title 1"/>
          <p:cNvSpPr>
            <a:spLocks noGrp="1"/>
          </p:cNvSpPr>
          <p:nvPr>
            <p:ph type="title"/>
          </p:nvPr>
        </p:nvSpPr>
        <p:spPr>
          <a:xfrm>
            <a:off x="827771" y="801666"/>
            <a:ext cx="10531187" cy="662378"/>
          </a:xfrm>
        </p:spPr>
        <p:txBody>
          <a:bodyPr anchor="b">
            <a:noAutofit/>
          </a:bodyPr>
          <a:lstStyle>
            <a:lvl1pPr>
              <a:lnSpc>
                <a:spcPts val="4180"/>
              </a:lnSpc>
              <a:defRPr sz="3600" b="1" i="0">
                <a:solidFill>
                  <a:srgbClr val="315EA9"/>
                </a:solidFill>
                <a:latin typeface="Montserrat" pitchFamily="2" charset="77"/>
              </a:defRPr>
            </a:lvl1pPr>
          </a:lstStyle>
          <a:p>
            <a:r>
              <a:rPr lang="en-US" dirty="0"/>
              <a:t>Click to edit Master title style</a:t>
            </a:r>
          </a:p>
        </p:txBody>
      </p:sp>
      <p:sp>
        <p:nvSpPr>
          <p:cNvPr id="3" name="Content Placeholder 2"/>
          <p:cNvSpPr>
            <a:spLocks noGrp="1"/>
          </p:cNvSpPr>
          <p:nvPr>
            <p:ph sz="half" idx="1"/>
          </p:nvPr>
        </p:nvSpPr>
        <p:spPr>
          <a:xfrm>
            <a:off x="827772" y="1599886"/>
            <a:ext cx="3387390" cy="4380549"/>
          </a:xfrm>
        </p:spPr>
        <p:txBody>
          <a:bodyPr>
            <a:noAutofit/>
          </a:bodyPr>
          <a:lstStyle>
            <a:lvl1pPr marL="0" indent="0">
              <a:lnSpc>
                <a:spcPts val="2800"/>
              </a:lnSpc>
              <a:spcAft>
                <a:spcPts val="600"/>
              </a:spcAft>
              <a:buFontTx/>
              <a:buNone/>
              <a:defRPr sz="2000" b="1" i="0">
                <a:latin typeface="Montserrat" pitchFamily="2" charset="77"/>
              </a:defRPr>
            </a:lvl1pPr>
            <a:lvl2pPr marL="11113" indent="0">
              <a:lnSpc>
                <a:spcPts val="2800"/>
              </a:lnSpc>
              <a:spcAft>
                <a:spcPts val="600"/>
              </a:spcAft>
              <a:buFontTx/>
              <a:buNone/>
              <a:tabLst/>
              <a:defRPr sz="2000">
                <a:latin typeface="Montserrat" pitchFamily="2" charset="77"/>
              </a:defRPr>
            </a:lvl2pPr>
            <a:lvl3pPr marL="173038" indent="-161925">
              <a:lnSpc>
                <a:spcPts val="2800"/>
              </a:lnSpc>
              <a:spcAft>
                <a:spcPts val="600"/>
              </a:spcAft>
              <a:buClr>
                <a:srgbClr val="315EA9"/>
              </a:buClr>
              <a:tabLst/>
              <a:defRPr sz="2000">
                <a:latin typeface="Montserrat" pitchFamily="2" charset="77"/>
              </a:defRPr>
            </a:lvl3pPr>
            <a:lvl4pPr marL="347663" indent="-174625">
              <a:lnSpc>
                <a:spcPts val="2800"/>
              </a:lnSpc>
              <a:spcAft>
                <a:spcPts val="600"/>
              </a:spcAft>
              <a:buFont typeface="System Font Regular"/>
              <a:buChar char="–"/>
              <a:tabLst/>
              <a:defRPr sz="2000">
                <a:latin typeface="Montserrat" pitchFamily="2" charset="77"/>
              </a:defRPr>
            </a:lvl4pPr>
            <a:lvl5pPr marL="347663" indent="-174625">
              <a:lnSpc>
                <a:spcPts val="2800"/>
              </a:lnSpc>
              <a:spcAft>
                <a:spcPts val="600"/>
              </a:spcAft>
              <a:buFont typeface="System Font Regular"/>
              <a:buChar char="–"/>
              <a:tabLst/>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15202" y="1599886"/>
            <a:ext cx="3387391" cy="4380549"/>
          </a:xfrm>
        </p:spPr>
        <p:txBody>
          <a:bodyPr>
            <a:noAutofit/>
          </a:bodyPr>
          <a:lstStyle>
            <a:lvl1pPr marL="0" indent="0">
              <a:lnSpc>
                <a:spcPts val="2800"/>
              </a:lnSpc>
              <a:spcAft>
                <a:spcPts val="600"/>
              </a:spcAft>
              <a:buFontTx/>
              <a:buNone/>
              <a:defRPr sz="2000" b="1" i="0">
                <a:latin typeface="Montserrat" pitchFamily="2" charset="77"/>
              </a:defRPr>
            </a:lvl1pPr>
            <a:lvl2pPr marL="11113" indent="0" algn="l">
              <a:lnSpc>
                <a:spcPts val="2800"/>
              </a:lnSpc>
              <a:spcAft>
                <a:spcPts val="600"/>
              </a:spcAft>
              <a:buFontTx/>
              <a:buNone/>
              <a:tabLst/>
              <a:defRPr sz="2000">
                <a:latin typeface="Montserrat" pitchFamily="2" charset="77"/>
              </a:defRPr>
            </a:lvl2pPr>
            <a:lvl3pPr marL="173038" indent="-161925">
              <a:lnSpc>
                <a:spcPts val="2800"/>
              </a:lnSpc>
              <a:spcAft>
                <a:spcPts val="600"/>
              </a:spcAft>
              <a:buClr>
                <a:srgbClr val="315EA9"/>
              </a:buClr>
              <a:tabLst/>
              <a:defRPr sz="2000">
                <a:latin typeface="Montserrat" pitchFamily="2" charset="77"/>
              </a:defRPr>
            </a:lvl3pPr>
            <a:lvl4pPr marL="347663" indent="-174625">
              <a:lnSpc>
                <a:spcPts val="2800"/>
              </a:lnSpc>
              <a:spcAft>
                <a:spcPts val="600"/>
              </a:spcAft>
              <a:buFont typeface="System Font Regular"/>
              <a:buChar char="–"/>
              <a:tabLst/>
              <a:defRPr sz="2000">
                <a:latin typeface="Montserrat" pitchFamily="2" charset="77"/>
              </a:defRPr>
            </a:lvl4pPr>
            <a:lvl5pPr marL="347663" indent="-174625">
              <a:lnSpc>
                <a:spcPts val="2800"/>
              </a:lnSpc>
              <a:spcAft>
                <a:spcPts val="600"/>
              </a:spcAft>
              <a:buFont typeface="System Font Regular"/>
              <a:buChar char="–"/>
              <a:tabLst/>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4734315" y="6399021"/>
            <a:ext cx="2743200" cy="367576"/>
          </a:xfrm>
        </p:spPr>
        <p:txBody>
          <a:bodyPr/>
          <a:lstStyle>
            <a:lvl1pPr algn="ctr">
              <a:defRPr>
                <a:solidFill>
                  <a:schemeClr val="accent6"/>
                </a:solidFill>
                <a:latin typeface="Montserrat" pitchFamily="2" charset="77"/>
              </a:defRPr>
            </a:lvl1pPr>
          </a:lstStyle>
          <a:p>
            <a:fld id="{A68423D6-85D5-074F-B4AB-EF467AC134DC}" type="slidenum">
              <a:rPr lang="en-US" smtClean="0"/>
              <a:pPr/>
              <a:t>‹#›</a:t>
            </a:fld>
            <a:endParaRPr lang="en-US"/>
          </a:p>
        </p:txBody>
      </p:sp>
      <p:sp>
        <p:nvSpPr>
          <p:cNvPr id="14" name="Text Placeholder 13">
            <a:extLst>
              <a:ext uri="{FF2B5EF4-FFF2-40B4-BE49-F238E27FC236}">
                <a16:creationId xmlns:a16="http://schemas.microsoft.com/office/drawing/2014/main" id="{E780DCBF-C48C-B649-B1A9-724723A3D393}"/>
              </a:ext>
            </a:extLst>
          </p:cNvPr>
          <p:cNvSpPr>
            <a:spLocks noGrp="1"/>
          </p:cNvSpPr>
          <p:nvPr>
            <p:ph type="body" sz="quarter" idx="13" hasCustomPrompt="1"/>
          </p:nvPr>
        </p:nvSpPr>
        <p:spPr>
          <a:xfrm>
            <a:off x="827773" y="526093"/>
            <a:ext cx="10531186" cy="332912"/>
          </a:xfrm>
        </p:spPr>
        <p:txBody>
          <a:bodyPr>
            <a:noAutofit/>
          </a:bodyPr>
          <a:lstStyle>
            <a:lvl1pPr marL="11113" indent="0">
              <a:buFontTx/>
              <a:buNone/>
              <a:tabLst/>
              <a:defRPr sz="1600" b="1" i="0" cap="all" baseline="0">
                <a:solidFill>
                  <a:schemeClr val="accent1"/>
                </a:solidFill>
                <a:latin typeface="Montserrat SemiBold" pitchFamily="2" charset="77"/>
              </a:defRPr>
            </a:lvl1pPr>
            <a:lvl2pPr marL="11113" indent="0">
              <a:buFontTx/>
              <a:buNone/>
              <a:tabLst/>
              <a:defRPr sz="1600" b="1" i="0" cap="all" baseline="0">
                <a:solidFill>
                  <a:schemeClr val="accent1"/>
                </a:solidFill>
                <a:latin typeface="Montserrat SemiBold" pitchFamily="2" charset="77"/>
              </a:defRPr>
            </a:lvl2pPr>
            <a:lvl3pPr marL="11113" indent="0">
              <a:buFontTx/>
              <a:buNone/>
              <a:tabLst/>
              <a:defRPr sz="1600" b="1" i="0" cap="all" baseline="0">
                <a:solidFill>
                  <a:schemeClr val="accent1"/>
                </a:solidFill>
                <a:latin typeface="Montserrat SemiBold" pitchFamily="2" charset="77"/>
              </a:defRPr>
            </a:lvl3pPr>
            <a:lvl4pPr marL="11113" indent="0">
              <a:buFontTx/>
              <a:buNone/>
              <a:tabLst/>
              <a:defRPr sz="1600" b="1" i="0" cap="all" baseline="0">
                <a:solidFill>
                  <a:schemeClr val="accent1"/>
                </a:solidFill>
                <a:latin typeface="Montserrat SemiBold" pitchFamily="2" charset="77"/>
              </a:defRPr>
            </a:lvl4pPr>
            <a:lvl5pPr marL="11113" indent="0">
              <a:buFontTx/>
              <a:buNone/>
              <a:tabLst/>
              <a:defRPr sz="1600" b="1" i="0" cap="all" baseline="0">
                <a:solidFill>
                  <a:schemeClr val="accent1"/>
                </a:solidFill>
                <a:latin typeface="Montserrat SemiBol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A8459F0D-C511-844F-814E-2D869FE94999}"/>
              </a:ext>
            </a:extLst>
          </p:cNvPr>
          <p:cNvPicPr>
            <a:picLocks noChangeAspect="1"/>
          </p:cNvPicPr>
          <p:nvPr userDrawn="1"/>
        </p:nvPicPr>
        <p:blipFill>
          <a:blip r:embed="rId2"/>
          <a:stretch>
            <a:fillRect/>
          </a:stretch>
        </p:blipFill>
        <p:spPr>
          <a:xfrm>
            <a:off x="10048973" y="6167167"/>
            <a:ext cx="1873504" cy="463708"/>
          </a:xfrm>
          <a:prstGeom prst="rect">
            <a:avLst/>
          </a:prstGeom>
        </p:spPr>
      </p:pic>
      <p:sp>
        <p:nvSpPr>
          <p:cNvPr id="9" name="Content Placeholder 3">
            <a:extLst>
              <a:ext uri="{FF2B5EF4-FFF2-40B4-BE49-F238E27FC236}">
                <a16:creationId xmlns:a16="http://schemas.microsoft.com/office/drawing/2014/main" id="{95BC3448-1445-3D4C-AAE4-E4A810072549}"/>
              </a:ext>
            </a:extLst>
          </p:cNvPr>
          <p:cNvSpPr>
            <a:spLocks noGrp="1"/>
          </p:cNvSpPr>
          <p:nvPr>
            <p:ph sz="half" idx="14"/>
          </p:nvPr>
        </p:nvSpPr>
        <p:spPr>
          <a:xfrm>
            <a:off x="7961290" y="1599886"/>
            <a:ext cx="3387391" cy="4380549"/>
          </a:xfrm>
        </p:spPr>
        <p:txBody>
          <a:bodyPr>
            <a:noAutofit/>
          </a:bodyPr>
          <a:lstStyle>
            <a:lvl1pPr marL="0" indent="0">
              <a:lnSpc>
                <a:spcPts val="2800"/>
              </a:lnSpc>
              <a:spcAft>
                <a:spcPts val="600"/>
              </a:spcAft>
              <a:buFontTx/>
              <a:buNone/>
              <a:defRPr sz="2000" b="1" i="0">
                <a:latin typeface="Montserrat" pitchFamily="2" charset="77"/>
              </a:defRPr>
            </a:lvl1pPr>
            <a:lvl2pPr marL="11113" indent="0" algn="l">
              <a:lnSpc>
                <a:spcPts val="2800"/>
              </a:lnSpc>
              <a:spcAft>
                <a:spcPts val="600"/>
              </a:spcAft>
              <a:buFontTx/>
              <a:buNone/>
              <a:tabLst/>
              <a:defRPr sz="2000">
                <a:latin typeface="Montserrat" pitchFamily="2" charset="77"/>
              </a:defRPr>
            </a:lvl2pPr>
            <a:lvl3pPr marL="173038" indent="-161925">
              <a:lnSpc>
                <a:spcPts val="2800"/>
              </a:lnSpc>
              <a:spcAft>
                <a:spcPts val="600"/>
              </a:spcAft>
              <a:buClr>
                <a:srgbClr val="315EA9"/>
              </a:buClr>
              <a:tabLst/>
              <a:defRPr sz="2000">
                <a:latin typeface="Montserrat" pitchFamily="2" charset="77"/>
              </a:defRPr>
            </a:lvl3pPr>
            <a:lvl4pPr marL="347663" indent="-174625">
              <a:lnSpc>
                <a:spcPts val="2800"/>
              </a:lnSpc>
              <a:spcAft>
                <a:spcPts val="600"/>
              </a:spcAft>
              <a:buFont typeface="System Font Regular"/>
              <a:buChar char="–"/>
              <a:tabLst/>
              <a:defRPr sz="2000">
                <a:latin typeface="Montserrat" pitchFamily="2" charset="77"/>
              </a:defRPr>
            </a:lvl4pPr>
            <a:lvl5pPr marL="347663" indent="-174625">
              <a:lnSpc>
                <a:spcPts val="2800"/>
              </a:lnSpc>
              <a:spcAft>
                <a:spcPts val="600"/>
              </a:spcAft>
              <a:buFont typeface="System Font Regular"/>
              <a:buChar char="–"/>
              <a:tabLst/>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181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opy_Slide">
    <p:spTree>
      <p:nvGrpSpPr>
        <p:cNvPr id="1" name=""/>
        <p:cNvGrpSpPr/>
        <p:nvPr/>
      </p:nvGrpSpPr>
      <p:grpSpPr>
        <a:xfrm>
          <a:off x="0" y="0"/>
          <a:ext cx="0" cy="0"/>
          <a:chOff x="0" y="0"/>
          <a:chExt cx="0" cy="0"/>
        </a:xfrm>
      </p:grpSpPr>
      <p:sp>
        <p:nvSpPr>
          <p:cNvPr id="2" name="Title 1"/>
          <p:cNvSpPr>
            <a:spLocks noGrp="1"/>
          </p:cNvSpPr>
          <p:nvPr>
            <p:ph type="title"/>
          </p:nvPr>
        </p:nvSpPr>
        <p:spPr>
          <a:xfrm>
            <a:off x="6254662" y="801666"/>
            <a:ext cx="5104296" cy="662378"/>
          </a:xfrm>
        </p:spPr>
        <p:txBody>
          <a:bodyPr anchor="b">
            <a:noAutofit/>
          </a:bodyPr>
          <a:lstStyle>
            <a:lvl1pPr>
              <a:lnSpc>
                <a:spcPts val="4180"/>
              </a:lnSpc>
              <a:defRPr sz="3600" b="1" i="0">
                <a:solidFill>
                  <a:srgbClr val="315EA9"/>
                </a:solidFill>
                <a:latin typeface="Montserrat" pitchFamily="2" charset="77"/>
              </a:defRPr>
            </a:lvl1pPr>
          </a:lstStyle>
          <a:p>
            <a:r>
              <a:rPr lang="en-US" dirty="0"/>
              <a:t>Click to edit Master title style</a:t>
            </a:r>
          </a:p>
        </p:txBody>
      </p:sp>
      <p:sp>
        <p:nvSpPr>
          <p:cNvPr id="4" name="Content Placeholder 3"/>
          <p:cNvSpPr>
            <a:spLocks noGrp="1"/>
          </p:cNvSpPr>
          <p:nvPr>
            <p:ph sz="half" idx="2"/>
          </p:nvPr>
        </p:nvSpPr>
        <p:spPr>
          <a:xfrm>
            <a:off x="6254663" y="1599886"/>
            <a:ext cx="5104294" cy="4380549"/>
          </a:xfrm>
        </p:spPr>
        <p:txBody>
          <a:bodyPr>
            <a:noAutofit/>
          </a:bodyPr>
          <a:lstStyle>
            <a:lvl1pPr marL="0" indent="0">
              <a:lnSpc>
                <a:spcPts val="2800"/>
              </a:lnSpc>
              <a:spcAft>
                <a:spcPts val="600"/>
              </a:spcAft>
              <a:buFontTx/>
              <a:buNone/>
              <a:defRPr sz="2000" b="1" i="0">
                <a:latin typeface="Montserrat" pitchFamily="2" charset="77"/>
              </a:defRPr>
            </a:lvl1pPr>
            <a:lvl2pPr marL="11113" indent="0" algn="l">
              <a:lnSpc>
                <a:spcPts val="2800"/>
              </a:lnSpc>
              <a:spcAft>
                <a:spcPts val="600"/>
              </a:spcAft>
              <a:buFontTx/>
              <a:buNone/>
              <a:tabLst/>
              <a:defRPr sz="2000">
                <a:latin typeface="Montserrat" pitchFamily="2" charset="77"/>
              </a:defRPr>
            </a:lvl2pPr>
            <a:lvl3pPr marL="173038" indent="-161925">
              <a:lnSpc>
                <a:spcPts val="2800"/>
              </a:lnSpc>
              <a:spcAft>
                <a:spcPts val="600"/>
              </a:spcAft>
              <a:buClr>
                <a:srgbClr val="315EA9"/>
              </a:buClr>
              <a:tabLst/>
              <a:defRPr sz="2000">
                <a:latin typeface="Montserrat" pitchFamily="2" charset="77"/>
              </a:defRPr>
            </a:lvl3pPr>
            <a:lvl4pPr marL="347663" indent="-174625">
              <a:lnSpc>
                <a:spcPts val="2800"/>
              </a:lnSpc>
              <a:spcAft>
                <a:spcPts val="600"/>
              </a:spcAft>
              <a:buFont typeface="System Font Regular"/>
              <a:buChar char="–"/>
              <a:tabLst/>
              <a:defRPr sz="2000">
                <a:latin typeface="Montserrat" pitchFamily="2" charset="77"/>
              </a:defRPr>
            </a:lvl4pPr>
            <a:lvl5pPr marL="347663" indent="-174625">
              <a:lnSpc>
                <a:spcPts val="2800"/>
              </a:lnSpc>
              <a:spcAft>
                <a:spcPts val="600"/>
              </a:spcAft>
              <a:buFont typeface="System Font Regular"/>
              <a:buChar char="–"/>
              <a:tabLst/>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4734315" y="6399021"/>
            <a:ext cx="2743200" cy="367576"/>
          </a:xfrm>
        </p:spPr>
        <p:txBody>
          <a:bodyPr/>
          <a:lstStyle>
            <a:lvl1pPr algn="ctr">
              <a:defRPr>
                <a:solidFill>
                  <a:schemeClr val="accent6"/>
                </a:solidFill>
                <a:latin typeface="Montserrat" pitchFamily="2" charset="77"/>
              </a:defRPr>
            </a:lvl1pPr>
          </a:lstStyle>
          <a:p>
            <a:fld id="{A68423D6-85D5-074F-B4AB-EF467AC134DC}" type="slidenum">
              <a:rPr lang="en-US" smtClean="0"/>
              <a:pPr/>
              <a:t>‹#›</a:t>
            </a:fld>
            <a:endParaRPr lang="en-US"/>
          </a:p>
        </p:txBody>
      </p:sp>
      <p:sp>
        <p:nvSpPr>
          <p:cNvPr id="14" name="Text Placeholder 13">
            <a:extLst>
              <a:ext uri="{FF2B5EF4-FFF2-40B4-BE49-F238E27FC236}">
                <a16:creationId xmlns:a16="http://schemas.microsoft.com/office/drawing/2014/main" id="{E780DCBF-C48C-B649-B1A9-724723A3D393}"/>
              </a:ext>
            </a:extLst>
          </p:cNvPr>
          <p:cNvSpPr>
            <a:spLocks noGrp="1"/>
          </p:cNvSpPr>
          <p:nvPr>
            <p:ph type="body" sz="quarter" idx="13" hasCustomPrompt="1"/>
          </p:nvPr>
        </p:nvSpPr>
        <p:spPr>
          <a:xfrm>
            <a:off x="6254663" y="526093"/>
            <a:ext cx="5104296" cy="332912"/>
          </a:xfrm>
        </p:spPr>
        <p:txBody>
          <a:bodyPr>
            <a:noAutofit/>
          </a:bodyPr>
          <a:lstStyle>
            <a:lvl1pPr marL="11113" indent="0">
              <a:buFontTx/>
              <a:buNone/>
              <a:tabLst/>
              <a:defRPr sz="1600" b="1" i="0" cap="all" baseline="0">
                <a:solidFill>
                  <a:schemeClr val="accent1"/>
                </a:solidFill>
                <a:latin typeface="Montserrat SemiBold" pitchFamily="2" charset="77"/>
              </a:defRPr>
            </a:lvl1pPr>
            <a:lvl2pPr marL="11113" indent="0">
              <a:buFontTx/>
              <a:buNone/>
              <a:tabLst/>
              <a:defRPr sz="1600" b="1" i="0" cap="all" baseline="0">
                <a:solidFill>
                  <a:schemeClr val="accent1"/>
                </a:solidFill>
                <a:latin typeface="Montserrat SemiBold" pitchFamily="2" charset="77"/>
              </a:defRPr>
            </a:lvl2pPr>
            <a:lvl3pPr marL="11113" indent="0">
              <a:buFontTx/>
              <a:buNone/>
              <a:tabLst/>
              <a:defRPr sz="1600" b="1" i="0" cap="all" baseline="0">
                <a:solidFill>
                  <a:schemeClr val="accent1"/>
                </a:solidFill>
                <a:latin typeface="Montserrat SemiBold" pitchFamily="2" charset="77"/>
              </a:defRPr>
            </a:lvl3pPr>
            <a:lvl4pPr marL="11113" indent="0">
              <a:buFontTx/>
              <a:buNone/>
              <a:tabLst/>
              <a:defRPr sz="1600" b="1" i="0" cap="all" baseline="0">
                <a:solidFill>
                  <a:schemeClr val="accent1"/>
                </a:solidFill>
                <a:latin typeface="Montserrat SemiBold" pitchFamily="2" charset="77"/>
              </a:defRPr>
            </a:lvl4pPr>
            <a:lvl5pPr marL="11113" indent="0">
              <a:buFontTx/>
              <a:buNone/>
              <a:tabLst/>
              <a:defRPr sz="1600" b="1" i="0" cap="all" baseline="0">
                <a:solidFill>
                  <a:schemeClr val="accent1"/>
                </a:solidFill>
                <a:latin typeface="Montserrat SemiBol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A8459F0D-C511-844F-814E-2D869FE94999}"/>
              </a:ext>
            </a:extLst>
          </p:cNvPr>
          <p:cNvPicPr>
            <a:picLocks noChangeAspect="1"/>
          </p:cNvPicPr>
          <p:nvPr userDrawn="1"/>
        </p:nvPicPr>
        <p:blipFill>
          <a:blip r:embed="rId2"/>
          <a:stretch>
            <a:fillRect/>
          </a:stretch>
        </p:blipFill>
        <p:spPr>
          <a:xfrm>
            <a:off x="10048973" y="6167167"/>
            <a:ext cx="1873504" cy="463708"/>
          </a:xfrm>
          <a:prstGeom prst="rect">
            <a:avLst/>
          </a:prstGeom>
        </p:spPr>
      </p:pic>
    </p:spTree>
    <p:extLst>
      <p:ext uri="{BB962C8B-B14F-4D97-AF65-F5344CB8AC3E}">
        <p14:creationId xmlns:p14="http://schemas.microsoft.com/office/powerpoint/2010/main" val="350538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Copy_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C0B46B-8DBA-AC4E-B24B-6BED9BC7427B}"/>
              </a:ext>
            </a:extLst>
          </p:cNvPr>
          <p:cNvPicPr>
            <a:picLocks noChangeAspect="1"/>
          </p:cNvPicPr>
          <p:nvPr userDrawn="1"/>
        </p:nvPicPr>
        <p:blipFill rotWithShape="1">
          <a:blip r:embed="rId2"/>
          <a:srcRect l="16340" r="20120"/>
          <a:stretch/>
        </p:blipFill>
        <p:spPr>
          <a:xfrm>
            <a:off x="-95004" y="-23412"/>
            <a:ext cx="6807625" cy="6949440"/>
          </a:xfrm>
          <a:prstGeom prst="rect">
            <a:avLst/>
          </a:prstGeom>
        </p:spPr>
      </p:pic>
      <p:pic>
        <p:nvPicPr>
          <p:cNvPr id="8" name="Picture 7">
            <a:extLst>
              <a:ext uri="{FF2B5EF4-FFF2-40B4-BE49-F238E27FC236}">
                <a16:creationId xmlns:a16="http://schemas.microsoft.com/office/drawing/2014/main" id="{6827D652-D571-7A4E-B4B6-45B28904255F}"/>
              </a:ext>
            </a:extLst>
          </p:cNvPr>
          <p:cNvPicPr>
            <a:picLocks noChangeAspect="1"/>
          </p:cNvPicPr>
          <p:nvPr userDrawn="1"/>
        </p:nvPicPr>
        <p:blipFill rotWithShape="1">
          <a:blip r:embed="rId3"/>
          <a:srcRect l="42199"/>
          <a:stretch/>
        </p:blipFill>
        <p:spPr>
          <a:xfrm flipH="1">
            <a:off x="4403802" y="-23412"/>
            <a:ext cx="7518675" cy="6949439"/>
          </a:xfrm>
          <a:prstGeom prst="rect">
            <a:avLst/>
          </a:prstGeom>
        </p:spPr>
      </p:pic>
      <p:sp>
        <p:nvSpPr>
          <p:cNvPr id="2" name="Title 1"/>
          <p:cNvSpPr>
            <a:spLocks noGrp="1"/>
          </p:cNvSpPr>
          <p:nvPr>
            <p:ph type="title"/>
          </p:nvPr>
        </p:nvSpPr>
        <p:spPr>
          <a:xfrm>
            <a:off x="6254662" y="801666"/>
            <a:ext cx="5104296" cy="662378"/>
          </a:xfrm>
        </p:spPr>
        <p:txBody>
          <a:bodyPr anchor="b">
            <a:noAutofit/>
          </a:bodyPr>
          <a:lstStyle>
            <a:lvl1pPr>
              <a:lnSpc>
                <a:spcPts val="4180"/>
              </a:lnSpc>
              <a:defRPr sz="3600" b="1" i="0">
                <a:solidFill>
                  <a:srgbClr val="315EA9"/>
                </a:solidFill>
                <a:latin typeface="Montserrat" pitchFamily="2" charset="77"/>
              </a:defRPr>
            </a:lvl1pPr>
          </a:lstStyle>
          <a:p>
            <a:r>
              <a:rPr lang="en-US" dirty="0"/>
              <a:t>Click to edit Master title style</a:t>
            </a:r>
          </a:p>
        </p:txBody>
      </p:sp>
      <p:sp>
        <p:nvSpPr>
          <p:cNvPr id="4" name="Content Placeholder 3"/>
          <p:cNvSpPr>
            <a:spLocks noGrp="1"/>
          </p:cNvSpPr>
          <p:nvPr>
            <p:ph sz="half" idx="2"/>
          </p:nvPr>
        </p:nvSpPr>
        <p:spPr>
          <a:xfrm>
            <a:off x="6254663" y="1599886"/>
            <a:ext cx="5104294" cy="4380549"/>
          </a:xfrm>
        </p:spPr>
        <p:txBody>
          <a:bodyPr>
            <a:noAutofit/>
          </a:bodyPr>
          <a:lstStyle>
            <a:lvl1pPr marL="0" indent="0">
              <a:lnSpc>
                <a:spcPts val="2800"/>
              </a:lnSpc>
              <a:spcAft>
                <a:spcPts val="600"/>
              </a:spcAft>
              <a:buFontTx/>
              <a:buNone/>
              <a:defRPr sz="2000" b="1" i="0">
                <a:latin typeface="Montserrat" pitchFamily="2" charset="77"/>
              </a:defRPr>
            </a:lvl1pPr>
            <a:lvl2pPr marL="11113" indent="0" algn="l">
              <a:lnSpc>
                <a:spcPts val="2800"/>
              </a:lnSpc>
              <a:spcAft>
                <a:spcPts val="600"/>
              </a:spcAft>
              <a:buFontTx/>
              <a:buNone/>
              <a:tabLst/>
              <a:defRPr sz="2000">
                <a:latin typeface="Montserrat" pitchFamily="2" charset="77"/>
              </a:defRPr>
            </a:lvl2pPr>
            <a:lvl3pPr marL="173038" indent="-161925">
              <a:lnSpc>
                <a:spcPts val="2800"/>
              </a:lnSpc>
              <a:spcAft>
                <a:spcPts val="600"/>
              </a:spcAft>
              <a:buClr>
                <a:srgbClr val="315EA9"/>
              </a:buClr>
              <a:tabLst/>
              <a:defRPr sz="2000">
                <a:latin typeface="Montserrat" pitchFamily="2" charset="77"/>
              </a:defRPr>
            </a:lvl3pPr>
            <a:lvl4pPr marL="347663" indent="-174625">
              <a:lnSpc>
                <a:spcPts val="2800"/>
              </a:lnSpc>
              <a:spcAft>
                <a:spcPts val="600"/>
              </a:spcAft>
              <a:buFont typeface="System Font Regular"/>
              <a:buChar char="–"/>
              <a:tabLst/>
              <a:defRPr sz="2000">
                <a:latin typeface="Montserrat" pitchFamily="2" charset="77"/>
              </a:defRPr>
            </a:lvl4pPr>
            <a:lvl5pPr marL="347663" indent="-174625">
              <a:lnSpc>
                <a:spcPts val="2800"/>
              </a:lnSpc>
              <a:spcAft>
                <a:spcPts val="600"/>
              </a:spcAft>
              <a:buFont typeface="System Font Regular"/>
              <a:buChar char="–"/>
              <a:tabLst/>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E780DCBF-C48C-B649-B1A9-724723A3D393}"/>
              </a:ext>
            </a:extLst>
          </p:cNvPr>
          <p:cNvSpPr>
            <a:spLocks noGrp="1"/>
          </p:cNvSpPr>
          <p:nvPr>
            <p:ph type="body" sz="quarter" idx="13" hasCustomPrompt="1"/>
          </p:nvPr>
        </p:nvSpPr>
        <p:spPr>
          <a:xfrm>
            <a:off x="6254663" y="526093"/>
            <a:ext cx="5104296" cy="332912"/>
          </a:xfrm>
        </p:spPr>
        <p:txBody>
          <a:bodyPr>
            <a:noAutofit/>
          </a:bodyPr>
          <a:lstStyle>
            <a:lvl1pPr marL="11113" indent="0">
              <a:buFontTx/>
              <a:buNone/>
              <a:tabLst/>
              <a:defRPr sz="1600" b="1" i="0" cap="all" baseline="0">
                <a:solidFill>
                  <a:schemeClr val="accent1"/>
                </a:solidFill>
                <a:latin typeface="Montserrat SemiBold" pitchFamily="2" charset="77"/>
              </a:defRPr>
            </a:lvl1pPr>
            <a:lvl2pPr marL="11113" indent="0">
              <a:buFontTx/>
              <a:buNone/>
              <a:tabLst/>
              <a:defRPr sz="1600" b="1" i="0" cap="all" baseline="0">
                <a:solidFill>
                  <a:schemeClr val="accent1"/>
                </a:solidFill>
                <a:latin typeface="Montserrat SemiBold" pitchFamily="2" charset="77"/>
              </a:defRPr>
            </a:lvl2pPr>
            <a:lvl3pPr marL="11113" indent="0">
              <a:buFontTx/>
              <a:buNone/>
              <a:tabLst/>
              <a:defRPr sz="1600" b="1" i="0" cap="all" baseline="0">
                <a:solidFill>
                  <a:schemeClr val="accent1"/>
                </a:solidFill>
                <a:latin typeface="Montserrat SemiBold" pitchFamily="2" charset="77"/>
              </a:defRPr>
            </a:lvl3pPr>
            <a:lvl4pPr marL="11113" indent="0">
              <a:buFontTx/>
              <a:buNone/>
              <a:tabLst/>
              <a:defRPr sz="1600" b="1" i="0" cap="all" baseline="0">
                <a:solidFill>
                  <a:schemeClr val="accent1"/>
                </a:solidFill>
                <a:latin typeface="Montserrat SemiBold" pitchFamily="2" charset="77"/>
              </a:defRPr>
            </a:lvl4pPr>
            <a:lvl5pPr marL="11113" indent="0">
              <a:buFontTx/>
              <a:buNone/>
              <a:tabLst/>
              <a:defRPr sz="1600" b="1" i="0" cap="all" baseline="0">
                <a:solidFill>
                  <a:schemeClr val="accent1"/>
                </a:solidFill>
                <a:latin typeface="Montserrat SemiBol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A8459F0D-C511-844F-814E-2D869FE94999}"/>
              </a:ext>
            </a:extLst>
          </p:cNvPr>
          <p:cNvPicPr>
            <a:picLocks noChangeAspect="1"/>
          </p:cNvPicPr>
          <p:nvPr userDrawn="1"/>
        </p:nvPicPr>
        <p:blipFill>
          <a:blip r:embed="rId4"/>
          <a:stretch>
            <a:fillRect/>
          </a:stretch>
        </p:blipFill>
        <p:spPr>
          <a:xfrm>
            <a:off x="10048973" y="6167167"/>
            <a:ext cx="1873504" cy="463708"/>
          </a:xfrm>
          <a:prstGeom prst="rect">
            <a:avLst/>
          </a:prstGeom>
        </p:spPr>
      </p:pic>
    </p:spTree>
    <p:extLst>
      <p:ext uri="{BB962C8B-B14F-4D97-AF65-F5344CB8AC3E}">
        <p14:creationId xmlns:p14="http://schemas.microsoft.com/office/powerpoint/2010/main" val="149743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Copy_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C0B46B-8DBA-AC4E-B24B-6BED9BC7427B}"/>
              </a:ext>
            </a:extLst>
          </p:cNvPr>
          <p:cNvPicPr>
            <a:picLocks noChangeAspect="1"/>
          </p:cNvPicPr>
          <p:nvPr userDrawn="1"/>
        </p:nvPicPr>
        <p:blipFill rotWithShape="1">
          <a:blip r:embed="rId2"/>
          <a:srcRect l="16340" r="20120"/>
          <a:stretch/>
        </p:blipFill>
        <p:spPr>
          <a:xfrm>
            <a:off x="-95004" y="-23412"/>
            <a:ext cx="6807625" cy="6949440"/>
          </a:xfrm>
          <a:prstGeom prst="rect">
            <a:avLst/>
          </a:prstGeom>
        </p:spPr>
      </p:pic>
      <p:pic>
        <p:nvPicPr>
          <p:cNvPr id="5" name="Picture 4">
            <a:extLst>
              <a:ext uri="{FF2B5EF4-FFF2-40B4-BE49-F238E27FC236}">
                <a16:creationId xmlns:a16="http://schemas.microsoft.com/office/drawing/2014/main" id="{E541A7F2-5761-F243-96B3-65EDB3B46C83}"/>
              </a:ext>
            </a:extLst>
          </p:cNvPr>
          <p:cNvPicPr>
            <a:picLocks noChangeAspect="1"/>
          </p:cNvPicPr>
          <p:nvPr userDrawn="1"/>
        </p:nvPicPr>
        <p:blipFill rotWithShape="1">
          <a:blip r:embed="rId3"/>
          <a:srcRect r="37125"/>
          <a:stretch/>
        </p:blipFill>
        <p:spPr>
          <a:xfrm>
            <a:off x="4015345" y="-21741"/>
            <a:ext cx="8176655" cy="6947769"/>
          </a:xfrm>
          <a:prstGeom prst="rect">
            <a:avLst/>
          </a:prstGeom>
        </p:spPr>
      </p:pic>
      <p:sp>
        <p:nvSpPr>
          <p:cNvPr id="2" name="Title 1"/>
          <p:cNvSpPr>
            <a:spLocks noGrp="1"/>
          </p:cNvSpPr>
          <p:nvPr>
            <p:ph type="title"/>
          </p:nvPr>
        </p:nvSpPr>
        <p:spPr>
          <a:xfrm>
            <a:off x="6254662" y="801666"/>
            <a:ext cx="5104296" cy="662378"/>
          </a:xfrm>
        </p:spPr>
        <p:txBody>
          <a:bodyPr anchor="b">
            <a:noAutofit/>
          </a:bodyPr>
          <a:lstStyle>
            <a:lvl1pPr>
              <a:lnSpc>
                <a:spcPts val="4180"/>
              </a:lnSpc>
              <a:defRPr sz="3600" b="1" i="0">
                <a:solidFill>
                  <a:srgbClr val="315EA9"/>
                </a:solidFill>
                <a:latin typeface="Montserrat" pitchFamily="2" charset="77"/>
              </a:defRPr>
            </a:lvl1pPr>
          </a:lstStyle>
          <a:p>
            <a:r>
              <a:rPr lang="en-US" dirty="0"/>
              <a:t>Click to edit Master title style</a:t>
            </a:r>
          </a:p>
        </p:txBody>
      </p:sp>
      <p:sp>
        <p:nvSpPr>
          <p:cNvPr id="4" name="Content Placeholder 3"/>
          <p:cNvSpPr>
            <a:spLocks noGrp="1"/>
          </p:cNvSpPr>
          <p:nvPr>
            <p:ph sz="half" idx="2"/>
          </p:nvPr>
        </p:nvSpPr>
        <p:spPr>
          <a:xfrm>
            <a:off x="6254663" y="1599886"/>
            <a:ext cx="5104294" cy="4380549"/>
          </a:xfrm>
        </p:spPr>
        <p:txBody>
          <a:bodyPr>
            <a:noAutofit/>
          </a:bodyPr>
          <a:lstStyle>
            <a:lvl1pPr marL="0" indent="0">
              <a:lnSpc>
                <a:spcPts val="2800"/>
              </a:lnSpc>
              <a:spcAft>
                <a:spcPts val="600"/>
              </a:spcAft>
              <a:buFontTx/>
              <a:buNone/>
              <a:defRPr sz="2000" b="1" i="0">
                <a:latin typeface="Montserrat" pitchFamily="2" charset="77"/>
              </a:defRPr>
            </a:lvl1pPr>
            <a:lvl2pPr marL="11113" indent="0" algn="l">
              <a:lnSpc>
                <a:spcPts val="2800"/>
              </a:lnSpc>
              <a:spcAft>
                <a:spcPts val="600"/>
              </a:spcAft>
              <a:buFontTx/>
              <a:buNone/>
              <a:tabLst/>
              <a:defRPr sz="2000">
                <a:latin typeface="Montserrat" pitchFamily="2" charset="77"/>
              </a:defRPr>
            </a:lvl2pPr>
            <a:lvl3pPr marL="173038" indent="-161925">
              <a:lnSpc>
                <a:spcPts val="2800"/>
              </a:lnSpc>
              <a:spcAft>
                <a:spcPts val="600"/>
              </a:spcAft>
              <a:buClr>
                <a:srgbClr val="315EA9"/>
              </a:buClr>
              <a:tabLst/>
              <a:defRPr sz="2000">
                <a:latin typeface="Montserrat" pitchFamily="2" charset="77"/>
              </a:defRPr>
            </a:lvl3pPr>
            <a:lvl4pPr marL="347663" indent="-174625">
              <a:lnSpc>
                <a:spcPts val="2800"/>
              </a:lnSpc>
              <a:spcAft>
                <a:spcPts val="600"/>
              </a:spcAft>
              <a:buFont typeface="System Font Regular"/>
              <a:buChar char="–"/>
              <a:tabLst/>
              <a:defRPr sz="2000">
                <a:latin typeface="Montserrat" pitchFamily="2" charset="77"/>
              </a:defRPr>
            </a:lvl4pPr>
            <a:lvl5pPr marL="347663" indent="-174625">
              <a:lnSpc>
                <a:spcPts val="2800"/>
              </a:lnSpc>
              <a:spcAft>
                <a:spcPts val="600"/>
              </a:spcAft>
              <a:buFont typeface="System Font Regular"/>
              <a:buChar char="–"/>
              <a:tabLst/>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4734315" y="6399021"/>
            <a:ext cx="2743200" cy="367576"/>
          </a:xfrm>
        </p:spPr>
        <p:txBody>
          <a:bodyPr/>
          <a:lstStyle>
            <a:lvl1pPr algn="ctr">
              <a:defRPr>
                <a:solidFill>
                  <a:schemeClr val="accent6"/>
                </a:solidFill>
                <a:latin typeface="Montserrat" pitchFamily="2" charset="77"/>
              </a:defRPr>
            </a:lvl1pPr>
          </a:lstStyle>
          <a:p>
            <a:fld id="{A68423D6-85D5-074F-B4AB-EF467AC134DC}" type="slidenum">
              <a:rPr lang="en-US" smtClean="0"/>
              <a:pPr/>
              <a:t>‹#›</a:t>
            </a:fld>
            <a:endParaRPr lang="en-US"/>
          </a:p>
        </p:txBody>
      </p:sp>
      <p:sp>
        <p:nvSpPr>
          <p:cNvPr id="14" name="Text Placeholder 13">
            <a:extLst>
              <a:ext uri="{FF2B5EF4-FFF2-40B4-BE49-F238E27FC236}">
                <a16:creationId xmlns:a16="http://schemas.microsoft.com/office/drawing/2014/main" id="{E780DCBF-C48C-B649-B1A9-724723A3D393}"/>
              </a:ext>
            </a:extLst>
          </p:cNvPr>
          <p:cNvSpPr>
            <a:spLocks noGrp="1"/>
          </p:cNvSpPr>
          <p:nvPr>
            <p:ph type="body" sz="quarter" idx="13" hasCustomPrompt="1"/>
          </p:nvPr>
        </p:nvSpPr>
        <p:spPr>
          <a:xfrm>
            <a:off x="6254663" y="526093"/>
            <a:ext cx="5104296" cy="332912"/>
          </a:xfrm>
        </p:spPr>
        <p:txBody>
          <a:bodyPr>
            <a:noAutofit/>
          </a:bodyPr>
          <a:lstStyle>
            <a:lvl1pPr marL="11113" indent="0">
              <a:buFontTx/>
              <a:buNone/>
              <a:tabLst/>
              <a:defRPr sz="1600" b="1" i="0" cap="all" baseline="0">
                <a:solidFill>
                  <a:schemeClr val="accent1"/>
                </a:solidFill>
                <a:latin typeface="Montserrat SemiBold" pitchFamily="2" charset="77"/>
              </a:defRPr>
            </a:lvl1pPr>
            <a:lvl2pPr marL="11113" indent="0">
              <a:buFontTx/>
              <a:buNone/>
              <a:tabLst/>
              <a:defRPr sz="1600" b="1" i="0" cap="all" baseline="0">
                <a:solidFill>
                  <a:schemeClr val="accent1"/>
                </a:solidFill>
                <a:latin typeface="Montserrat SemiBold" pitchFamily="2" charset="77"/>
              </a:defRPr>
            </a:lvl2pPr>
            <a:lvl3pPr marL="11113" indent="0">
              <a:buFontTx/>
              <a:buNone/>
              <a:tabLst/>
              <a:defRPr sz="1600" b="1" i="0" cap="all" baseline="0">
                <a:solidFill>
                  <a:schemeClr val="accent1"/>
                </a:solidFill>
                <a:latin typeface="Montserrat SemiBold" pitchFamily="2" charset="77"/>
              </a:defRPr>
            </a:lvl3pPr>
            <a:lvl4pPr marL="11113" indent="0">
              <a:buFontTx/>
              <a:buNone/>
              <a:tabLst/>
              <a:defRPr sz="1600" b="1" i="0" cap="all" baseline="0">
                <a:solidFill>
                  <a:schemeClr val="accent1"/>
                </a:solidFill>
                <a:latin typeface="Montserrat SemiBold" pitchFamily="2" charset="77"/>
              </a:defRPr>
            </a:lvl4pPr>
            <a:lvl5pPr marL="11113" indent="0">
              <a:buFontTx/>
              <a:buNone/>
              <a:tabLst/>
              <a:defRPr sz="1600" b="1" i="0" cap="all" baseline="0">
                <a:solidFill>
                  <a:schemeClr val="accent1"/>
                </a:solidFill>
                <a:latin typeface="Montserrat SemiBol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A8459F0D-C511-844F-814E-2D869FE94999}"/>
              </a:ext>
            </a:extLst>
          </p:cNvPr>
          <p:cNvPicPr>
            <a:picLocks noChangeAspect="1"/>
          </p:cNvPicPr>
          <p:nvPr userDrawn="1"/>
        </p:nvPicPr>
        <p:blipFill>
          <a:blip r:embed="rId4"/>
          <a:stretch>
            <a:fillRect/>
          </a:stretch>
        </p:blipFill>
        <p:spPr>
          <a:xfrm>
            <a:off x="10048973" y="6167167"/>
            <a:ext cx="1873504" cy="463708"/>
          </a:xfrm>
          <a:prstGeom prst="rect">
            <a:avLst/>
          </a:prstGeom>
        </p:spPr>
      </p:pic>
    </p:spTree>
    <p:extLst>
      <p:ext uri="{BB962C8B-B14F-4D97-AF65-F5344CB8AC3E}">
        <p14:creationId xmlns:p14="http://schemas.microsoft.com/office/powerpoint/2010/main" val="337483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Copy_Slide">
    <p:spTree>
      <p:nvGrpSpPr>
        <p:cNvPr id="1" name=""/>
        <p:cNvGrpSpPr/>
        <p:nvPr/>
      </p:nvGrpSpPr>
      <p:grpSpPr>
        <a:xfrm>
          <a:off x="0" y="0"/>
          <a:ext cx="0" cy="0"/>
          <a:chOff x="0" y="0"/>
          <a:chExt cx="0" cy="0"/>
        </a:xfrm>
      </p:grpSpPr>
      <p:sp>
        <p:nvSpPr>
          <p:cNvPr id="2" name="Title 1"/>
          <p:cNvSpPr>
            <a:spLocks noGrp="1"/>
          </p:cNvSpPr>
          <p:nvPr>
            <p:ph type="title"/>
          </p:nvPr>
        </p:nvSpPr>
        <p:spPr>
          <a:xfrm>
            <a:off x="827771" y="264405"/>
            <a:ext cx="5109565" cy="2224208"/>
          </a:xfrm>
        </p:spPr>
        <p:txBody>
          <a:bodyPr anchor="b">
            <a:noAutofit/>
          </a:bodyPr>
          <a:lstStyle>
            <a:lvl1pPr>
              <a:lnSpc>
                <a:spcPts val="4180"/>
              </a:lnSpc>
              <a:defRPr sz="3600" b="1" i="0">
                <a:solidFill>
                  <a:srgbClr val="315EA9"/>
                </a:solidFill>
                <a:latin typeface="Montserrat" pitchFamily="2" charset="77"/>
              </a:defRPr>
            </a:lvl1pPr>
          </a:lstStyle>
          <a:p>
            <a:r>
              <a:rPr lang="en-US" dirty="0"/>
              <a:t>Click to edit Master title style</a:t>
            </a:r>
          </a:p>
        </p:txBody>
      </p:sp>
      <p:sp>
        <p:nvSpPr>
          <p:cNvPr id="3" name="Content Placeholder 2"/>
          <p:cNvSpPr>
            <a:spLocks noGrp="1"/>
          </p:cNvSpPr>
          <p:nvPr>
            <p:ph sz="half" idx="1"/>
          </p:nvPr>
        </p:nvSpPr>
        <p:spPr>
          <a:xfrm>
            <a:off x="827771" y="2624456"/>
            <a:ext cx="5109566" cy="3491962"/>
          </a:xfrm>
        </p:spPr>
        <p:txBody>
          <a:bodyPr>
            <a:noAutofit/>
          </a:bodyPr>
          <a:lstStyle>
            <a:lvl1pPr marL="0" indent="0">
              <a:lnSpc>
                <a:spcPts val="2800"/>
              </a:lnSpc>
              <a:spcAft>
                <a:spcPts val="600"/>
              </a:spcAft>
              <a:buFontTx/>
              <a:buNone/>
              <a:defRPr sz="2000" b="1" i="0">
                <a:latin typeface="Montserrat" pitchFamily="2" charset="77"/>
              </a:defRPr>
            </a:lvl1pPr>
            <a:lvl2pPr marL="11113" indent="0">
              <a:lnSpc>
                <a:spcPts val="2800"/>
              </a:lnSpc>
              <a:spcAft>
                <a:spcPts val="600"/>
              </a:spcAft>
              <a:buFontTx/>
              <a:buNone/>
              <a:tabLst/>
              <a:defRPr sz="2000">
                <a:latin typeface="Montserrat" pitchFamily="2" charset="77"/>
              </a:defRPr>
            </a:lvl2pPr>
            <a:lvl3pPr marL="173038" indent="-161925">
              <a:lnSpc>
                <a:spcPts val="2800"/>
              </a:lnSpc>
              <a:spcAft>
                <a:spcPts val="600"/>
              </a:spcAft>
              <a:buClr>
                <a:srgbClr val="315EA9"/>
              </a:buClr>
              <a:tabLst/>
              <a:defRPr sz="2000">
                <a:latin typeface="Montserrat" pitchFamily="2" charset="77"/>
              </a:defRPr>
            </a:lvl3pPr>
            <a:lvl4pPr marL="347663" indent="-174625">
              <a:lnSpc>
                <a:spcPts val="2800"/>
              </a:lnSpc>
              <a:spcAft>
                <a:spcPts val="600"/>
              </a:spcAft>
              <a:buFont typeface="System Font Regular"/>
              <a:buChar char="–"/>
              <a:tabLst/>
              <a:defRPr sz="2000">
                <a:latin typeface="Montserrat" pitchFamily="2" charset="77"/>
              </a:defRPr>
            </a:lvl4pPr>
            <a:lvl5pPr marL="347663" indent="-174625">
              <a:lnSpc>
                <a:spcPts val="2800"/>
              </a:lnSpc>
              <a:spcAft>
                <a:spcPts val="600"/>
              </a:spcAft>
              <a:buFont typeface="System Font Regular"/>
              <a:buChar char="–"/>
              <a:tabLst/>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4734315" y="6399021"/>
            <a:ext cx="2743200" cy="367576"/>
          </a:xfrm>
        </p:spPr>
        <p:txBody>
          <a:bodyPr/>
          <a:lstStyle>
            <a:lvl1pPr algn="ctr">
              <a:defRPr>
                <a:solidFill>
                  <a:schemeClr val="accent6"/>
                </a:solidFill>
                <a:latin typeface="Montserrat" pitchFamily="2" charset="77"/>
              </a:defRPr>
            </a:lvl1pPr>
          </a:lstStyle>
          <a:p>
            <a:fld id="{A68423D6-85D5-074F-B4AB-EF467AC134DC}" type="slidenum">
              <a:rPr lang="en-US" smtClean="0"/>
              <a:pPr/>
              <a:t>‹#›</a:t>
            </a:fld>
            <a:endParaRPr lang="en-US"/>
          </a:p>
        </p:txBody>
      </p:sp>
      <p:pic>
        <p:nvPicPr>
          <p:cNvPr id="6" name="Picture 5">
            <a:extLst>
              <a:ext uri="{FF2B5EF4-FFF2-40B4-BE49-F238E27FC236}">
                <a16:creationId xmlns:a16="http://schemas.microsoft.com/office/drawing/2014/main" id="{4A15014C-BE46-F347-A304-97DF23200D6F}"/>
              </a:ext>
            </a:extLst>
          </p:cNvPr>
          <p:cNvPicPr>
            <a:picLocks noChangeAspect="1"/>
          </p:cNvPicPr>
          <p:nvPr userDrawn="1"/>
        </p:nvPicPr>
        <p:blipFill>
          <a:blip r:embed="rId2"/>
          <a:stretch>
            <a:fillRect/>
          </a:stretch>
        </p:blipFill>
        <p:spPr>
          <a:xfrm>
            <a:off x="10048973" y="6167167"/>
            <a:ext cx="1873504" cy="463708"/>
          </a:xfrm>
          <a:prstGeom prst="rect">
            <a:avLst/>
          </a:prstGeom>
        </p:spPr>
      </p:pic>
    </p:spTree>
    <p:extLst>
      <p:ext uri="{BB962C8B-B14F-4D97-AF65-F5344CB8AC3E}">
        <p14:creationId xmlns:p14="http://schemas.microsoft.com/office/powerpoint/2010/main" val="358010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Copy_Slide">
    <p:bg>
      <p:bgPr>
        <a:solidFill>
          <a:srgbClr val="315EA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1155C5-DFAC-E94D-AB1D-E34F8696B3CC}"/>
              </a:ext>
            </a:extLst>
          </p:cNvPr>
          <p:cNvPicPr>
            <a:picLocks noChangeAspect="1"/>
          </p:cNvPicPr>
          <p:nvPr userDrawn="1"/>
        </p:nvPicPr>
        <p:blipFill>
          <a:blip r:embed="rId2"/>
          <a:stretch>
            <a:fillRect/>
          </a:stretch>
        </p:blipFill>
        <p:spPr>
          <a:xfrm>
            <a:off x="2409" y="0"/>
            <a:ext cx="12187181" cy="6904038"/>
          </a:xfrm>
          <a:prstGeom prst="rect">
            <a:avLst/>
          </a:prstGeom>
        </p:spPr>
      </p:pic>
      <p:sp>
        <p:nvSpPr>
          <p:cNvPr id="2" name="Title 1"/>
          <p:cNvSpPr>
            <a:spLocks noGrp="1"/>
          </p:cNvSpPr>
          <p:nvPr>
            <p:ph type="title"/>
          </p:nvPr>
        </p:nvSpPr>
        <p:spPr>
          <a:xfrm>
            <a:off x="821237" y="2980088"/>
            <a:ext cx="2997727" cy="3027649"/>
          </a:xfrm>
        </p:spPr>
        <p:txBody>
          <a:bodyPr anchor="t">
            <a:noAutofit/>
          </a:bodyPr>
          <a:lstStyle>
            <a:lvl1pPr>
              <a:lnSpc>
                <a:spcPts val="4180"/>
              </a:lnSpc>
              <a:defRPr sz="3600" b="1" i="0">
                <a:solidFill>
                  <a:schemeClr val="bg1"/>
                </a:solidFill>
                <a:latin typeface="Montserrat" pitchFamily="2" charset="77"/>
              </a:defRPr>
            </a:lvl1pPr>
          </a:lstStyle>
          <a:p>
            <a:r>
              <a:rPr lang="en-US" dirty="0"/>
              <a:t>Click to edit Master title style</a:t>
            </a:r>
          </a:p>
        </p:txBody>
      </p:sp>
      <p:sp>
        <p:nvSpPr>
          <p:cNvPr id="4" name="Content Placeholder 3"/>
          <p:cNvSpPr>
            <a:spLocks noGrp="1"/>
          </p:cNvSpPr>
          <p:nvPr>
            <p:ph sz="half" idx="2"/>
          </p:nvPr>
        </p:nvSpPr>
        <p:spPr>
          <a:xfrm>
            <a:off x="4734315" y="1726007"/>
            <a:ext cx="6636446" cy="4281730"/>
          </a:xfrm>
        </p:spPr>
        <p:txBody>
          <a:bodyPr>
            <a:noAutofit/>
          </a:bodyPr>
          <a:lstStyle>
            <a:lvl1pPr marL="0" indent="0">
              <a:lnSpc>
                <a:spcPts val="2800"/>
              </a:lnSpc>
              <a:spcAft>
                <a:spcPts val="600"/>
              </a:spcAft>
              <a:buFontTx/>
              <a:buNone/>
              <a:defRPr sz="2000" b="1" i="0">
                <a:latin typeface="Montserrat" pitchFamily="2" charset="77"/>
              </a:defRPr>
            </a:lvl1pPr>
            <a:lvl2pPr marL="11113" indent="0" algn="l">
              <a:lnSpc>
                <a:spcPts val="2800"/>
              </a:lnSpc>
              <a:spcAft>
                <a:spcPts val="600"/>
              </a:spcAft>
              <a:buFontTx/>
              <a:buNone/>
              <a:tabLst/>
              <a:defRPr sz="2000">
                <a:latin typeface="Montserrat" pitchFamily="2" charset="77"/>
              </a:defRPr>
            </a:lvl2pPr>
            <a:lvl3pPr marL="173038" indent="-161925">
              <a:lnSpc>
                <a:spcPts val="2800"/>
              </a:lnSpc>
              <a:spcAft>
                <a:spcPts val="600"/>
              </a:spcAft>
              <a:buClr>
                <a:srgbClr val="315EA9"/>
              </a:buClr>
              <a:tabLst/>
              <a:defRPr sz="2000">
                <a:latin typeface="Montserrat" pitchFamily="2" charset="77"/>
              </a:defRPr>
            </a:lvl3pPr>
            <a:lvl4pPr marL="347663" indent="-174625">
              <a:lnSpc>
                <a:spcPts val="2800"/>
              </a:lnSpc>
              <a:spcAft>
                <a:spcPts val="600"/>
              </a:spcAft>
              <a:buFont typeface="System Font Regular"/>
              <a:buChar char="–"/>
              <a:tabLst/>
              <a:defRPr sz="2000">
                <a:latin typeface="Montserrat" pitchFamily="2" charset="77"/>
              </a:defRPr>
            </a:lvl4pPr>
            <a:lvl5pPr marL="347663" indent="-174625">
              <a:lnSpc>
                <a:spcPts val="2800"/>
              </a:lnSpc>
              <a:spcAft>
                <a:spcPts val="600"/>
              </a:spcAft>
              <a:buFont typeface="System Font Regular"/>
              <a:buChar char="–"/>
              <a:tabLst/>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4734315" y="6399021"/>
            <a:ext cx="2743200" cy="367576"/>
          </a:xfrm>
        </p:spPr>
        <p:txBody>
          <a:bodyPr/>
          <a:lstStyle>
            <a:lvl1pPr algn="ctr">
              <a:defRPr>
                <a:solidFill>
                  <a:schemeClr val="accent6"/>
                </a:solidFill>
                <a:latin typeface="Montserrat" pitchFamily="2" charset="77"/>
              </a:defRPr>
            </a:lvl1pPr>
          </a:lstStyle>
          <a:p>
            <a:fld id="{A68423D6-85D5-074F-B4AB-EF467AC134DC}" type="slidenum">
              <a:rPr lang="en-US" smtClean="0"/>
              <a:pPr/>
              <a:t>‹#›</a:t>
            </a:fld>
            <a:endParaRPr lang="en-US"/>
          </a:p>
        </p:txBody>
      </p:sp>
      <p:sp>
        <p:nvSpPr>
          <p:cNvPr id="14" name="Text Placeholder 13">
            <a:extLst>
              <a:ext uri="{FF2B5EF4-FFF2-40B4-BE49-F238E27FC236}">
                <a16:creationId xmlns:a16="http://schemas.microsoft.com/office/drawing/2014/main" id="{E780DCBF-C48C-B649-B1A9-724723A3D393}"/>
              </a:ext>
            </a:extLst>
          </p:cNvPr>
          <p:cNvSpPr>
            <a:spLocks noGrp="1"/>
          </p:cNvSpPr>
          <p:nvPr>
            <p:ph type="body" sz="quarter" idx="13" hasCustomPrompt="1"/>
          </p:nvPr>
        </p:nvSpPr>
        <p:spPr>
          <a:xfrm>
            <a:off x="821239" y="2366682"/>
            <a:ext cx="2997726" cy="643852"/>
          </a:xfrm>
        </p:spPr>
        <p:txBody>
          <a:bodyPr anchor="b">
            <a:noAutofit/>
          </a:bodyPr>
          <a:lstStyle>
            <a:lvl1pPr marL="11113" indent="0">
              <a:buFontTx/>
              <a:buNone/>
              <a:tabLst/>
              <a:defRPr sz="1600" cap="all" baseline="0">
                <a:solidFill>
                  <a:schemeClr val="bg1"/>
                </a:solidFill>
                <a:latin typeface="Montserrat" pitchFamily="2" charset="77"/>
              </a:defRPr>
            </a:lvl1pPr>
            <a:lvl2pPr marL="11113" indent="0">
              <a:buFontTx/>
              <a:buNone/>
              <a:tabLst/>
              <a:defRPr sz="1600" cap="all" baseline="0">
                <a:solidFill>
                  <a:schemeClr val="bg1"/>
                </a:solidFill>
                <a:latin typeface="Montserrat" pitchFamily="2" charset="77"/>
              </a:defRPr>
            </a:lvl2pPr>
            <a:lvl3pPr marL="11113" indent="0">
              <a:buFontTx/>
              <a:buNone/>
              <a:tabLst/>
              <a:defRPr sz="1600" cap="all" baseline="0">
                <a:solidFill>
                  <a:schemeClr val="bg1"/>
                </a:solidFill>
                <a:latin typeface="Montserrat" pitchFamily="2" charset="77"/>
              </a:defRPr>
            </a:lvl3pPr>
            <a:lvl4pPr marL="11113" indent="0">
              <a:buFontTx/>
              <a:buNone/>
              <a:tabLst/>
              <a:defRPr sz="1600" cap="all" baseline="0">
                <a:solidFill>
                  <a:schemeClr val="bg1"/>
                </a:solidFill>
                <a:latin typeface="Montserrat" pitchFamily="2" charset="77"/>
              </a:defRPr>
            </a:lvl4pPr>
            <a:lvl5pPr marL="11113" indent="0">
              <a:buFontTx/>
              <a:buNone/>
              <a:tabLst/>
              <a:defRPr sz="1600" cap="all" baseline="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AB4442E-BAE9-754F-B6C8-B211CCB732BE}"/>
              </a:ext>
            </a:extLst>
          </p:cNvPr>
          <p:cNvPicPr>
            <a:picLocks noChangeAspect="1"/>
          </p:cNvPicPr>
          <p:nvPr userDrawn="1"/>
        </p:nvPicPr>
        <p:blipFill>
          <a:blip r:embed="rId3"/>
          <a:stretch>
            <a:fillRect/>
          </a:stretch>
        </p:blipFill>
        <p:spPr>
          <a:xfrm>
            <a:off x="10048973" y="6167167"/>
            <a:ext cx="1873504" cy="463708"/>
          </a:xfrm>
          <a:prstGeom prst="rect">
            <a:avLst/>
          </a:prstGeom>
        </p:spPr>
      </p:pic>
    </p:spTree>
    <p:extLst>
      <p:ext uri="{BB962C8B-B14F-4D97-AF65-F5344CB8AC3E}">
        <p14:creationId xmlns:p14="http://schemas.microsoft.com/office/powerpoint/2010/main" val="60647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Copy_Slide">
    <p:bg>
      <p:bgPr>
        <a:solidFill>
          <a:srgbClr val="315EA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80357E-C8AA-A240-883A-E470C7AE9C22}"/>
              </a:ext>
            </a:extLst>
          </p:cNvPr>
          <p:cNvPicPr>
            <a:picLocks noChangeAspect="1"/>
          </p:cNvPicPr>
          <p:nvPr userDrawn="1"/>
        </p:nvPicPr>
        <p:blipFill>
          <a:blip r:embed="rId2"/>
          <a:stretch>
            <a:fillRect/>
          </a:stretch>
        </p:blipFill>
        <p:spPr>
          <a:xfrm>
            <a:off x="2409" y="0"/>
            <a:ext cx="12187181" cy="6904038"/>
          </a:xfrm>
          <a:prstGeom prst="rect">
            <a:avLst/>
          </a:prstGeom>
        </p:spPr>
      </p:pic>
      <p:sp>
        <p:nvSpPr>
          <p:cNvPr id="2" name="Title 1"/>
          <p:cNvSpPr>
            <a:spLocks noGrp="1"/>
          </p:cNvSpPr>
          <p:nvPr>
            <p:ph type="title"/>
          </p:nvPr>
        </p:nvSpPr>
        <p:spPr>
          <a:xfrm>
            <a:off x="4719117" y="1164156"/>
            <a:ext cx="6652902" cy="705115"/>
          </a:xfrm>
        </p:spPr>
        <p:txBody>
          <a:bodyPr anchor="b">
            <a:noAutofit/>
          </a:bodyPr>
          <a:lstStyle>
            <a:lvl1pPr>
              <a:lnSpc>
                <a:spcPts val="4180"/>
              </a:lnSpc>
              <a:defRPr sz="3600" b="1" i="0">
                <a:solidFill>
                  <a:srgbClr val="315EA9"/>
                </a:solidFill>
                <a:latin typeface="Montserrat" pitchFamily="2" charset="77"/>
              </a:defRPr>
            </a:lvl1pPr>
          </a:lstStyle>
          <a:p>
            <a:r>
              <a:rPr lang="en-US" dirty="0"/>
              <a:t>Click to edit Master title style</a:t>
            </a:r>
          </a:p>
        </p:txBody>
      </p:sp>
      <p:sp>
        <p:nvSpPr>
          <p:cNvPr id="4" name="Content Placeholder 3"/>
          <p:cNvSpPr>
            <a:spLocks noGrp="1"/>
          </p:cNvSpPr>
          <p:nvPr>
            <p:ph sz="half" idx="2"/>
          </p:nvPr>
        </p:nvSpPr>
        <p:spPr>
          <a:xfrm>
            <a:off x="4734315" y="1726006"/>
            <a:ext cx="6637704" cy="4254429"/>
          </a:xfrm>
        </p:spPr>
        <p:txBody>
          <a:bodyPr>
            <a:noAutofit/>
          </a:bodyPr>
          <a:lstStyle>
            <a:lvl1pPr marL="0" indent="0">
              <a:lnSpc>
                <a:spcPts val="2800"/>
              </a:lnSpc>
              <a:spcAft>
                <a:spcPts val="600"/>
              </a:spcAft>
              <a:buFontTx/>
              <a:buNone/>
              <a:defRPr sz="2000" b="1" i="0">
                <a:latin typeface="Montserrat" pitchFamily="2" charset="77"/>
              </a:defRPr>
            </a:lvl1pPr>
            <a:lvl2pPr marL="11113" indent="0" algn="l">
              <a:lnSpc>
                <a:spcPts val="2800"/>
              </a:lnSpc>
              <a:spcAft>
                <a:spcPts val="600"/>
              </a:spcAft>
              <a:buFontTx/>
              <a:buNone/>
              <a:tabLst/>
              <a:defRPr sz="2000">
                <a:latin typeface="Montserrat" pitchFamily="2" charset="77"/>
              </a:defRPr>
            </a:lvl2pPr>
            <a:lvl3pPr marL="173038" indent="-161925">
              <a:lnSpc>
                <a:spcPts val="2800"/>
              </a:lnSpc>
              <a:spcAft>
                <a:spcPts val="600"/>
              </a:spcAft>
              <a:buClr>
                <a:srgbClr val="315EA9"/>
              </a:buClr>
              <a:tabLst/>
              <a:defRPr sz="2000">
                <a:latin typeface="Montserrat" pitchFamily="2" charset="77"/>
              </a:defRPr>
            </a:lvl3pPr>
            <a:lvl4pPr marL="347663" indent="-174625">
              <a:lnSpc>
                <a:spcPts val="2800"/>
              </a:lnSpc>
              <a:spcAft>
                <a:spcPts val="600"/>
              </a:spcAft>
              <a:buFont typeface="System Font Regular"/>
              <a:buChar char="–"/>
              <a:tabLst/>
              <a:defRPr sz="2000">
                <a:latin typeface="Montserrat" pitchFamily="2" charset="77"/>
              </a:defRPr>
            </a:lvl4pPr>
            <a:lvl5pPr marL="347663" indent="-174625">
              <a:lnSpc>
                <a:spcPts val="2800"/>
              </a:lnSpc>
              <a:spcAft>
                <a:spcPts val="600"/>
              </a:spcAft>
              <a:buFont typeface="System Font Regular"/>
              <a:buChar char="–"/>
              <a:tabLst/>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4734315" y="6399021"/>
            <a:ext cx="2743200" cy="367576"/>
          </a:xfrm>
        </p:spPr>
        <p:txBody>
          <a:bodyPr/>
          <a:lstStyle>
            <a:lvl1pPr algn="ctr">
              <a:defRPr>
                <a:solidFill>
                  <a:schemeClr val="accent6"/>
                </a:solidFill>
                <a:latin typeface="Montserrat" pitchFamily="2" charset="77"/>
              </a:defRPr>
            </a:lvl1pPr>
          </a:lstStyle>
          <a:p>
            <a:fld id="{A68423D6-85D5-074F-B4AB-EF467AC134DC}" type="slidenum">
              <a:rPr lang="en-US" smtClean="0"/>
              <a:pPr/>
              <a:t>‹#›</a:t>
            </a:fld>
            <a:endParaRPr lang="en-US"/>
          </a:p>
        </p:txBody>
      </p:sp>
      <p:sp>
        <p:nvSpPr>
          <p:cNvPr id="14" name="Text Placeholder 13">
            <a:extLst>
              <a:ext uri="{FF2B5EF4-FFF2-40B4-BE49-F238E27FC236}">
                <a16:creationId xmlns:a16="http://schemas.microsoft.com/office/drawing/2014/main" id="{E780DCBF-C48C-B649-B1A9-724723A3D393}"/>
              </a:ext>
            </a:extLst>
          </p:cNvPr>
          <p:cNvSpPr>
            <a:spLocks noGrp="1"/>
          </p:cNvSpPr>
          <p:nvPr>
            <p:ph type="body" sz="quarter" idx="13" hasCustomPrompt="1"/>
          </p:nvPr>
        </p:nvSpPr>
        <p:spPr>
          <a:xfrm>
            <a:off x="819981" y="894771"/>
            <a:ext cx="2998984" cy="5085664"/>
          </a:xfrm>
        </p:spPr>
        <p:txBody>
          <a:bodyPr anchor="ctr">
            <a:noAutofit/>
          </a:bodyPr>
          <a:lstStyle>
            <a:lvl1pPr marL="11113" indent="0">
              <a:lnSpc>
                <a:spcPts val="3020"/>
              </a:lnSpc>
              <a:buFontTx/>
              <a:buNone/>
              <a:tabLst/>
              <a:defRPr sz="1600" cap="all" baseline="0">
                <a:solidFill>
                  <a:schemeClr val="bg1"/>
                </a:solidFill>
                <a:latin typeface="Montserrat" pitchFamily="2" charset="77"/>
              </a:defRPr>
            </a:lvl1pPr>
            <a:lvl2pPr marL="11113" indent="0">
              <a:lnSpc>
                <a:spcPts val="3020"/>
              </a:lnSpc>
              <a:buFontTx/>
              <a:buNone/>
              <a:tabLst/>
              <a:defRPr sz="1600" cap="all" baseline="0">
                <a:solidFill>
                  <a:schemeClr val="bg1"/>
                </a:solidFill>
                <a:latin typeface="Montserrat" pitchFamily="2" charset="77"/>
              </a:defRPr>
            </a:lvl2pPr>
            <a:lvl3pPr marL="11113" indent="0">
              <a:lnSpc>
                <a:spcPts val="3020"/>
              </a:lnSpc>
              <a:buFontTx/>
              <a:buNone/>
              <a:tabLst/>
              <a:defRPr sz="1600" cap="all" baseline="0">
                <a:solidFill>
                  <a:schemeClr val="bg1"/>
                </a:solidFill>
                <a:latin typeface="Montserrat" pitchFamily="2" charset="77"/>
              </a:defRPr>
            </a:lvl3pPr>
            <a:lvl4pPr marL="11113" indent="0">
              <a:lnSpc>
                <a:spcPts val="3020"/>
              </a:lnSpc>
              <a:buFontTx/>
              <a:buNone/>
              <a:tabLst/>
              <a:defRPr sz="1600" cap="all" baseline="0">
                <a:solidFill>
                  <a:schemeClr val="bg1"/>
                </a:solidFill>
                <a:latin typeface="Montserrat" pitchFamily="2" charset="77"/>
              </a:defRPr>
            </a:lvl4pPr>
            <a:lvl5pPr marL="11113" indent="0">
              <a:lnSpc>
                <a:spcPts val="3020"/>
              </a:lnSpc>
              <a:buFontTx/>
              <a:buNone/>
              <a:tabLst/>
              <a:defRPr sz="1600" cap="all" baseline="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AB4442E-BAE9-754F-B6C8-B211CCB732BE}"/>
              </a:ext>
            </a:extLst>
          </p:cNvPr>
          <p:cNvPicPr>
            <a:picLocks noChangeAspect="1"/>
          </p:cNvPicPr>
          <p:nvPr userDrawn="1"/>
        </p:nvPicPr>
        <p:blipFill>
          <a:blip r:embed="rId3"/>
          <a:stretch>
            <a:fillRect/>
          </a:stretch>
        </p:blipFill>
        <p:spPr>
          <a:xfrm>
            <a:off x="10048973" y="6167167"/>
            <a:ext cx="1873504" cy="463708"/>
          </a:xfrm>
          <a:prstGeom prst="rect">
            <a:avLst/>
          </a:prstGeom>
        </p:spPr>
      </p:pic>
    </p:spTree>
    <p:extLst>
      <p:ext uri="{BB962C8B-B14F-4D97-AF65-F5344CB8AC3E}">
        <p14:creationId xmlns:p14="http://schemas.microsoft.com/office/powerpoint/2010/main" val="387590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Copy_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733D71-BD0D-0146-93EC-97130306CCF8}"/>
              </a:ext>
            </a:extLst>
          </p:cNvPr>
          <p:cNvPicPr>
            <a:picLocks noChangeAspect="1"/>
          </p:cNvPicPr>
          <p:nvPr userDrawn="1"/>
        </p:nvPicPr>
        <p:blipFill rotWithShape="1">
          <a:blip r:embed="rId2"/>
          <a:srcRect r="20120"/>
          <a:stretch/>
        </p:blipFill>
        <p:spPr>
          <a:xfrm>
            <a:off x="3759336" y="-18352"/>
            <a:ext cx="8558170" cy="6949440"/>
          </a:xfrm>
          <a:prstGeom prst="rect">
            <a:avLst/>
          </a:prstGeom>
        </p:spPr>
      </p:pic>
      <p:pic>
        <p:nvPicPr>
          <p:cNvPr id="13" name="Picture 12">
            <a:extLst>
              <a:ext uri="{FF2B5EF4-FFF2-40B4-BE49-F238E27FC236}">
                <a16:creationId xmlns:a16="http://schemas.microsoft.com/office/drawing/2014/main" id="{D2732ED9-3759-C646-A62C-6EE7B3EDD03E}"/>
              </a:ext>
            </a:extLst>
          </p:cNvPr>
          <p:cNvPicPr>
            <a:picLocks noChangeAspect="1"/>
          </p:cNvPicPr>
          <p:nvPr userDrawn="1"/>
        </p:nvPicPr>
        <p:blipFill rotWithShape="1">
          <a:blip r:embed="rId3"/>
          <a:srcRect l="42199"/>
          <a:stretch/>
        </p:blipFill>
        <p:spPr>
          <a:xfrm>
            <a:off x="-1" y="-23412"/>
            <a:ext cx="7518675" cy="6949439"/>
          </a:xfrm>
          <a:prstGeom prst="rect">
            <a:avLst/>
          </a:prstGeom>
        </p:spPr>
      </p:pic>
      <p:sp>
        <p:nvSpPr>
          <p:cNvPr id="2" name="Title 1"/>
          <p:cNvSpPr>
            <a:spLocks noGrp="1"/>
          </p:cNvSpPr>
          <p:nvPr>
            <p:ph type="title"/>
          </p:nvPr>
        </p:nvSpPr>
        <p:spPr>
          <a:xfrm>
            <a:off x="827771" y="828560"/>
            <a:ext cx="5075488" cy="1013688"/>
          </a:xfrm>
        </p:spPr>
        <p:txBody>
          <a:bodyPr anchor="t">
            <a:noAutofit/>
          </a:bodyPr>
          <a:lstStyle>
            <a:lvl1pPr>
              <a:lnSpc>
                <a:spcPts val="4180"/>
              </a:lnSpc>
              <a:defRPr sz="3600" b="1" i="0">
                <a:solidFill>
                  <a:srgbClr val="315EA9"/>
                </a:solidFill>
                <a:latin typeface="Montserrat" pitchFamily="2" charset="77"/>
              </a:defRPr>
            </a:lvl1pPr>
          </a:lstStyle>
          <a:p>
            <a:r>
              <a:rPr lang="en-US" dirty="0"/>
              <a:t>Click to edit Master title style</a:t>
            </a:r>
          </a:p>
        </p:txBody>
      </p:sp>
      <p:sp>
        <p:nvSpPr>
          <p:cNvPr id="4" name="Content Placeholder 3"/>
          <p:cNvSpPr>
            <a:spLocks noGrp="1"/>
          </p:cNvSpPr>
          <p:nvPr>
            <p:ph sz="half" idx="2"/>
          </p:nvPr>
        </p:nvSpPr>
        <p:spPr>
          <a:xfrm>
            <a:off x="827770" y="1599886"/>
            <a:ext cx="4694488" cy="4380549"/>
          </a:xfrm>
        </p:spPr>
        <p:txBody>
          <a:bodyPr>
            <a:noAutofit/>
          </a:bodyPr>
          <a:lstStyle>
            <a:lvl1pPr marL="0" indent="0">
              <a:lnSpc>
                <a:spcPts val="2800"/>
              </a:lnSpc>
              <a:spcAft>
                <a:spcPts val="600"/>
              </a:spcAft>
              <a:buFontTx/>
              <a:buNone/>
              <a:defRPr sz="2000" b="1" i="0">
                <a:solidFill>
                  <a:schemeClr val="tx1"/>
                </a:solidFill>
                <a:latin typeface="Montserrat" pitchFamily="2" charset="77"/>
              </a:defRPr>
            </a:lvl1pPr>
            <a:lvl2pPr marL="11113" indent="0" algn="l">
              <a:lnSpc>
                <a:spcPts val="2800"/>
              </a:lnSpc>
              <a:spcAft>
                <a:spcPts val="600"/>
              </a:spcAft>
              <a:buFontTx/>
              <a:buNone/>
              <a:tabLst/>
              <a:defRPr sz="2000">
                <a:solidFill>
                  <a:schemeClr val="tx1"/>
                </a:solidFill>
                <a:latin typeface="Montserrat" pitchFamily="2" charset="77"/>
              </a:defRPr>
            </a:lvl2pPr>
            <a:lvl3pPr marL="173038" indent="-161925">
              <a:lnSpc>
                <a:spcPts val="2800"/>
              </a:lnSpc>
              <a:spcAft>
                <a:spcPts val="600"/>
              </a:spcAft>
              <a:buClr>
                <a:srgbClr val="315EA9"/>
              </a:buClr>
              <a:tabLst/>
              <a:defRPr sz="2000">
                <a:solidFill>
                  <a:schemeClr val="tx1"/>
                </a:solidFill>
                <a:latin typeface="Montserrat" pitchFamily="2" charset="77"/>
              </a:defRPr>
            </a:lvl3pPr>
            <a:lvl4pPr marL="347663" indent="-174625">
              <a:lnSpc>
                <a:spcPts val="2800"/>
              </a:lnSpc>
              <a:spcAft>
                <a:spcPts val="600"/>
              </a:spcAft>
              <a:buFont typeface="System Font Regular"/>
              <a:buChar char="–"/>
              <a:tabLst/>
              <a:defRPr sz="2000">
                <a:solidFill>
                  <a:schemeClr val="tx1"/>
                </a:solidFill>
                <a:latin typeface="Montserrat" pitchFamily="2" charset="77"/>
              </a:defRPr>
            </a:lvl4pPr>
            <a:lvl5pPr marL="347663" indent="-174625">
              <a:lnSpc>
                <a:spcPts val="2800"/>
              </a:lnSpc>
              <a:spcAft>
                <a:spcPts val="600"/>
              </a:spcAft>
              <a:buFont typeface="System Font Regular"/>
              <a:buChar char="–"/>
              <a:tabLst/>
              <a:defRPr sz="2000">
                <a:solidFill>
                  <a:schemeClr val="tx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4734315" y="6399021"/>
            <a:ext cx="2743200" cy="367576"/>
          </a:xfrm>
        </p:spPr>
        <p:txBody>
          <a:bodyPr/>
          <a:lstStyle>
            <a:lvl1pPr algn="ctr">
              <a:defRPr>
                <a:solidFill>
                  <a:schemeClr val="bg1"/>
                </a:solidFill>
                <a:latin typeface="Montserrat" pitchFamily="2" charset="77"/>
              </a:defRPr>
            </a:lvl1pPr>
          </a:lstStyle>
          <a:p>
            <a:fld id="{A68423D6-85D5-074F-B4AB-EF467AC134DC}" type="slidenum">
              <a:rPr lang="en-US" smtClean="0"/>
              <a:pPr/>
              <a:t>‹#›</a:t>
            </a:fld>
            <a:endParaRPr lang="en-US" dirty="0"/>
          </a:p>
        </p:txBody>
      </p:sp>
      <p:sp>
        <p:nvSpPr>
          <p:cNvPr id="14" name="Text Placeholder 13">
            <a:extLst>
              <a:ext uri="{FF2B5EF4-FFF2-40B4-BE49-F238E27FC236}">
                <a16:creationId xmlns:a16="http://schemas.microsoft.com/office/drawing/2014/main" id="{E780DCBF-C48C-B649-B1A9-724723A3D393}"/>
              </a:ext>
            </a:extLst>
          </p:cNvPr>
          <p:cNvSpPr>
            <a:spLocks noGrp="1"/>
          </p:cNvSpPr>
          <p:nvPr>
            <p:ph type="body" sz="quarter" idx="13" hasCustomPrompt="1"/>
          </p:nvPr>
        </p:nvSpPr>
        <p:spPr>
          <a:xfrm>
            <a:off x="827772" y="526093"/>
            <a:ext cx="5075487" cy="332912"/>
          </a:xfrm>
        </p:spPr>
        <p:txBody>
          <a:bodyPr>
            <a:noAutofit/>
          </a:bodyPr>
          <a:lstStyle>
            <a:lvl1pPr marL="11113" indent="0">
              <a:buFontTx/>
              <a:buNone/>
              <a:tabLst/>
              <a:defRPr sz="1600" b="1" i="0" cap="all" baseline="0">
                <a:solidFill>
                  <a:schemeClr val="accent1"/>
                </a:solidFill>
                <a:latin typeface="Montserrat SemiBold" pitchFamily="2" charset="77"/>
              </a:defRPr>
            </a:lvl1pPr>
            <a:lvl2pPr marL="11113" indent="0">
              <a:buFontTx/>
              <a:buNone/>
              <a:tabLst/>
              <a:defRPr sz="1600" b="1" i="0" cap="all" baseline="0">
                <a:solidFill>
                  <a:schemeClr val="accent1"/>
                </a:solidFill>
                <a:latin typeface="Montserrat SemiBold" pitchFamily="2" charset="77"/>
              </a:defRPr>
            </a:lvl2pPr>
            <a:lvl3pPr marL="11113" indent="0">
              <a:buFontTx/>
              <a:buNone/>
              <a:tabLst/>
              <a:defRPr sz="1600" b="1" i="0" cap="all" baseline="0">
                <a:solidFill>
                  <a:schemeClr val="accent1"/>
                </a:solidFill>
                <a:latin typeface="Montserrat SemiBold" pitchFamily="2" charset="77"/>
              </a:defRPr>
            </a:lvl3pPr>
            <a:lvl4pPr marL="11113" indent="0">
              <a:buFontTx/>
              <a:buNone/>
              <a:tabLst/>
              <a:defRPr sz="1600" b="1" i="0" cap="all" baseline="0">
                <a:solidFill>
                  <a:schemeClr val="accent1"/>
                </a:solidFill>
                <a:latin typeface="Montserrat SemiBold" pitchFamily="2" charset="77"/>
              </a:defRPr>
            </a:lvl4pPr>
            <a:lvl5pPr marL="11113" indent="0">
              <a:buFontTx/>
              <a:buNone/>
              <a:tabLst/>
              <a:defRPr sz="1600" b="1" i="0" cap="all" baseline="0">
                <a:solidFill>
                  <a:schemeClr val="accent1"/>
                </a:solidFill>
                <a:latin typeface="Montserrat SemiBol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16136D5A-68C3-BB43-B82F-D25B651820D4}"/>
              </a:ext>
            </a:extLst>
          </p:cNvPr>
          <p:cNvPicPr>
            <a:picLocks noChangeAspect="1"/>
          </p:cNvPicPr>
          <p:nvPr userDrawn="1"/>
        </p:nvPicPr>
        <p:blipFill>
          <a:blip r:embed="rId4"/>
          <a:srcRect/>
          <a:stretch/>
        </p:blipFill>
        <p:spPr>
          <a:xfrm>
            <a:off x="10052043" y="6167167"/>
            <a:ext cx="1867364" cy="463708"/>
          </a:xfrm>
          <a:prstGeom prst="rect">
            <a:avLst/>
          </a:prstGeom>
        </p:spPr>
      </p:pic>
    </p:spTree>
    <p:extLst>
      <p:ext uri="{BB962C8B-B14F-4D97-AF65-F5344CB8AC3E}">
        <p14:creationId xmlns:p14="http://schemas.microsoft.com/office/powerpoint/2010/main" val="323649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Copy_Slide">
    <p:bg>
      <p:bgPr>
        <a:solidFill>
          <a:srgbClr val="315EA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A11C3C-B238-9144-A424-909256635847}"/>
              </a:ext>
            </a:extLst>
          </p:cNvPr>
          <p:cNvPicPr>
            <a:picLocks noChangeAspect="1"/>
          </p:cNvPicPr>
          <p:nvPr userDrawn="1"/>
        </p:nvPicPr>
        <p:blipFill>
          <a:blip r:embed="rId2"/>
          <a:srcRect/>
          <a:stretch/>
        </p:blipFill>
        <p:spPr>
          <a:xfrm>
            <a:off x="0" y="-14878"/>
            <a:ext cx="12233745" cy="6929090"/>
          </a:xfrm>
          <a:prstGeom prst="rect">
            <a:avLst/>
          </a:prstGeom>
        </p:spPr>
      </p:pic>
      <p:sp>
        <p:nvSpPr>
          <p:cNvPr id="5" name="Rectangle 4">
            <a:extLst>
              <a:ext uri="{FF2B5EF4-FFF2-40B4-BE49-F238E27FC236}">
                <a16:creationId xmlns:a16="http://schemas.microsoft.com/office/drawing/2014/main" id="{6D6640F0-B515-DB46-96A1-055E07524EB4}"/>
              </a:ext>
            </a:extLst>
          </p:cNvPr>
          <p:cNvSpPr/>
          <p:nvPr userDrawn="1"/>
        </p:nvSpPr>
        <p:spPr>
          <a:xfrm>
            <a:off x="-14987" y="-25052"/>
            <a:ext cx="12263717" cy="6929090"/>
          </a:xfrm>
          <a:prstGeom prst="rect">
            <a:avLst/>
          </a:prstGeom>
          <a:gradFill>
            <a:gsLst>
              <a:gs pos="18000">
                <a:srgbClr val="315EA9">
                  <a:alpha val="0"/>
                </a:srgbClr>
              </a:gs>
              <a:gs pos="58000">
                <a:srgbClr val="315EA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4724400" y="6399021"/>
            <a:ext cx="2743200" cy="367576"/>
          </a:xfrm>
        </p:spPr>
        <p:txBody>
          <a:bodyPr/>
          <a:lstStyle>
            <a:lvl1pPr algn="ctr">
              <a:defRPr>
                <a:solidFill>
                  <a:schemeClr val="bg1"/>
                </a:solidFill>
                <a:latin typeface="Montserrat" pitchFamily="2" charset="77"/>
              </a:defRPr>
            </a:lvl1pPr>
          </a:lstStyle>
          <a:p>
            <a:fld id="{A68423D6-85D5-074F-B4AB-EF467AC134DC}" type="slidenum">
              <a:rPr lang="en-US" smtClean="0"/>
              <a:pPr/>
              <a:t>‹#›</a:t>
            </a:fld>
            <a:endParaRPr lang="en-US" dirty="0"/>
          </a:p>
        </p:txBody>
      </p:sp>
      <p:pic>
        <p:nvPicPr>
          <p:cNvPr id="7" name="Picture 6">
            <a:extLst>
              <a:ext uri="{FF2B5EF4-FFF2-40B4-BE49-F238E27FC236}">
                <a16:creationId xmlns:a16="http://schemas.microsoft.com/office/drawing/2014/main" id="{C0FA59E7-5346-2744-9761-84DF1966B659}"/>
              </a:ext>
            </a:extLst>
          </p:cNvPr>
          <p:cNvPicPr>
            <a:picLocks noChangeAspect="1"/>
          </p:cNvPicPr>
          <p:nvPr userDrawn="1"/>
        </p:nvPicPr>
        <p:blipFill>
          <a:blip r:embed="rId3"/>
          <a:srcRect/>
          <a:stretch/>
        </p:blipFill>
        <p:spPr>
          <a:xfrm>
            <a:off x="10052043" y="6167167"/>
            <a:ext cx="1867364" cy="463708"/>
          </a:xfrm>
          <a:prstGeom prst="rect">
            <a:avLst/>
          </a:prstGeom>
        </p:spPr>
      </p:pic>
      <p:sp>
        <p:nvSpPr>
          <p:cNvPr id="2" name="Title 1"/>
          <p:cNvSpPr>
            <a:spLocks noGrp="1"/>
          </p:cNvSpPr>
          <p:nvPr>
            <p:ph type="title"/>
          </p:nvPr>
        </p:nvSpPr>
        <p:spPr>
          <a:xfrm>
            <a:off x="838200" y="927943"/>
            <a:ext cx="10515600" cy="5043449"/>
          </a:xfrm>
        </p:spPr>
        <p:txBody>
          <a:bodyPr anchor="ctr">
            <a:noAutofit/>
          </a:bodyPr>
          <a:lstStyle>
            <a:lvl1pPr algn="ctr">
              <a:lnSpc>
                <a:spcPts val="5880"/>
              </a:lnSpc>
              <a:defRPr>
                <a:solidFill>
                  <a:schemeClr val="bg1"/>
                </a:solidFill>
                <a:latin typeface="Montserrat" pitchFamily="2" charset="77"/>
              </a:defRPr>
            </a:lvl1pPr>
          </a:lstStyle>
          <a:p>
            <a:r>
              <a:rPr lang="en-US" dirty="0"/>
              <a:t>Click to edit Master title style</a:t>
            </a:r>
          </a:p>
        </p:txBody>
      </p:sp>
    </p:spTree>
    <p:extLst>
      <p:ext uri="{BB962C8B-B14F-4D97-AF65-F5344CB8AC3E}">
        <p14:creationId xmlns:p14="http://schemas.microsoft.com/office/powerpoint/2010/main" val="190212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Copy_Slide">
    <p:bg>
      <p:bgPr>
        <a:solidFill>
          <a:srgbClr val="315EA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95CD8E-691B-6A4B-96EB-1C03F99D71FF}"/>
              </a:ext>
            </a:extLst>
          </p:cNvPr>
          <p:cNvPicPr>
            <a:picLocks noChangeAspect="1"/>
          </p:cNvPicPr>
          <p:nvPr userDrawn="1"/>
        </p:nvPicPr>
        <p:blipFill>
          <a:blip r:embed="rId2">
            <a:alphaModFix amt="70000"/>
          </a:blip>
          <a:srcRect/>
          <a:stretch/>
        </p:blipFill>
        <p:spPr>
          <a:xfrm>
            <a:off x="2409" y="661"/>
            <a:ext cx="12187181" cy="6902716"/>
          </a:xfrm>
          <a:prstGeom prst="rect">
            <a:avLst/>
          </a:prstGeom>
        </p:spPr>
      </p:pic>
      <p:sp>
        <p:nvSpPr>
          <p:cNvPr id="6" name="Slide Number Placeholder 5"/>
          <p:cNvSpPr>
            <a:spLocks noGrp="1"/>
          </p:cNvSpPr>
          <p:nvPr>
            <p:ph type="sldNum" sz="quarter" idx="12"/>
          </p:nvPr>
        </p:nvSpPr>
        <p:spPr>
          <a:xfrm>
            <a:off x="4724400" y="6399021"/>
            <a:ext cx="2743200" cy="367576"/>
          </a:xfrm>
        </p:spPr>
        <p:txBody>
          <a:bodyPr/>
          <a:lstStyle>
            <a:lvl1pPr algn="ctr">
              <a:defRPr>
                <a:solidFill>
                  <a:schemeClr val="bg1"/>
                </a:solidFill>
                <a:latin typeface="Montserrat" pitchFamily="2" charset="77"/>
              </a:defRPr>
            </a:lvl1pPr>
          </a:lstStyle>
          <a:p>
            <a:fld id="{A68423D6-85D5-074F-B4AB-EF467AC134DC}" type="slidenum">
              <a:rPr lang="en-US" smtClean="0"/>
              <a:pPr/>
              <a:t>‹#›</a:t>
            </a:fld>
            <a:endParaRPr lang="en-US" dirty="0"/>
          </a:p>
        </p:txBody>
      </p:sp>
      <p:pic>
        <p:nvPicPr>
          <p:cNvPr id="7" name="Picture 6">
            <a:extLst>
              <a:ext uri="{FF2B5EF4-FFF2-40B4-BE49-F238E27FC236}">
                <a16:creationId xmlns:a16="http://schemas.microsoft.com/office/drawing/2014/main" id="{C0FA59E7-5346-2744-9761-84DF1966B659}"/>
              </a:ext>
            </a:extLst>
          </p:cNvPr>
          <p:cNvPicPr>
            <a:picLocks noChangeAspect="1"/>
          </p:cNvPicPr>
          <p:nvPr userDrawn="1"/>
        </p:nvPicPr>
        <p:blipFill>
          <a:blip r:embed="rId3"/>
          <a:srcRect/>
          <a:stretch/>
        </p:blipFill>
        <p:spPr>
          <a:xfrm>
            <a:off x="10052043" y="6167167"/>
            <a:ext cx="1867364" cy="463708"/>
          </a:xfrm>
          <a:prstGeom prst="rect">
            <a:avLst/>
          </a:prstGeom>
        </p:spPr>
      </p:pic>
      <p:sp>
        <p:nvSpPr>
          <p:cNvPr id="2" name="Title 1"/>
          <p:cNvSpPr>
            <a:spLocks noGrp="1"/>
          </p:cNvSpPr>
          <p:nvPr>
            <p:ph type="title"/>
          </p:nvPr>
        </p:nvSpPr>
        <p:spPr>
          <a:xfrm>
            <a:off x="838200" y="927943"/>
            <a:ext cx="10515600" cy="5043449"/>
          </a:xfrm>
        </p:spPr>
        <p:txBody>
          <a:bodyPr anchor="ctr">
            <a:noAutofit/>
          </a:bodyPr>
          <a:lstStyle>
            <a:lvl1pPr algn="ctr">
              <a:lnSpc>
                <a:spcPts val="5880"/>
              </a:lnSpc>
              <a:defRPr>
                <a:solidFill>
                  <a:schemeClr val="bg1"/>
                </a:solidFill>
                <a:latin typeface="Montserrat" pitchFamily="2" charset="77"/>
              </a:defRPr>
            </a:lvl1pPr>
          </a:lstStyle>
          <a:p>
            <a:r>
              <a:rPr lang="en-US" dirty="0"/>
              <a:t>Click to edit Master title style</a:t>
            </a:r>
          </a:p>
        </p:txBody>
      </p:sp>
    </p:spTree>
    <p:extLst>
      <p:ext uri="{BB962C8B-B14F-4D97-AF65-F5344CB8AC3E}">
        <p14:creationId xmlns:p14="http://schemas.microsoft.com/office/powerpoint/2010/main" val="329146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_Slide">
    <p:bg>
      <p:bgPr>
        <a:solidFill>
          <a:srgbClr val="315EA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6E6210-BAD5-0F43-BB60-DA09D07C955A}"/>
              </a:ext>
            </a:extLst>
          </p:cNvPr>
          <p:cNvPicPr>
            <a:picLocks noChangeAspect="1"/>
          </p:cNvPicPr>
          <p:nvPr userDrawn="1"/>
        </p:nvPicPr>
        <p:blipFill>
          <a:blip r:embed="rId2"/>
          <a:srcRect/>
          <a:stretch/>
        </p:blipFill>
        <p:spPr>
          <a:xfrm>
            <a:off x="-17832" y="12031"/>
            <a:ext cx="12235043" cy="6931152"/>
          </a:xfrm>
          <a:prstGeom prst="rect">
            <a:avLst/>
          </a:prstGeom>
        </p:spPr>
      </p:pic>
      <p:sp>
        <p:nvSpPr>
          <p:cNvPr id="2" name="Title 1"/>
          <p:cNvSpPr>
            <a:spLocks noGrp="1"/>
          </p:cNvSpPr>
          <p:nvPr>
            <p:ph type="ctrTitle"/>
          </p:nvPr>
        </p:nvSpPr>
        <p:spPr>
          <a:xfrm>
            <a:off x="1524000" y="1409030"/>
            <a:ext cx="9144000" cy="2403628"/>
          </a:xfrm>
        </p:spPr>
        <p:txBody>
          <a:bodyPr anchor="b"/>
          <a:lstStyle>
            <a:lvl1pPr algn="ctr">
              <a:defRPr sz="6000" b="0" i="0">
                <a:solidFill>
                  <a:schemeClr val="bg1"/>
                </a:solidFill>
                <a:latin typeface="Montserrat"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00FC4370-B5FD-FC4D-973E-A87C7EA990AD}"/>
              </a:ext>
            </a:extLst>
          </p:cNvPr>
          <p:cNvSpPr>
            <a:spLocks noGrp="1"/>
          </p:cNvSpPr>
          <p:nvPr>
            <p:ph type="body" sz="quarter" idx="10"/>
          </p:nvPr>
        </p:nvSpPr>
        <p:spPr>
          <a:xfrm>
            <a:off x="3104147" y="4071407"/>
            <a:ext cx="5983705" cy="1588285"/>
          </a:xfrm>
        </p:spPr>
        <p:txBody>
          <a:bodyPr>
            <a:noAutofit/>
          </a:bodyPr>
          <a:lstStyle>
            <a:lvl1pPr marL="9525" indent="0" algn="ctr">
              <a:lnSpc>
                <a:spcPts val="2140"/>
              </a:lnSpc>
              <a:buFontTx/>
              <a:buNone/>
              <a:tabLst/>
              <a:defRPr sz="2000" b="0" i="0">
                <a:solidFill>
                  <a:schemeClr val="bg1"/>
                </a:solidFill>
                <a:latin typeface="Montserrat" pitchFamily="2" charset="77"/>
              </a:defRPr>
            </a:lvl1pPr>
            <a:lvl2pPr marL="9525" indent="0" algn="ctr">
              <a:lnSpc>
                <a:spcPts val="2140"/>
              </a:lnSpc>
              <a:buFontTx/>
              <a:buNone/>
              <a:tabLst/>
              <a:defRPr sz="2000" b="0" i="0">
                <a:solidFill>
                  <a:schemeClr val="bg1"/>
                </a:solidFill>
                <a:latin typeface="Montserrat" pitchFamily="2" charset="77"/>
              </a:defRPr>
            </a:lvl2pPr>
            <a:lvl3pPr marL="9525" indent="0" algn="ctr">
              <a:lnSpc>
                <a:spcPts val="2140"/>
              </a:lnSpc>
              <a:buFontTx/>
              <a:buNone/>
              <a:tabLst/>
              <a:defRPr sz="2000" b="0" i="0">
                <a:solidFill>
                  <a:schemeClr val="bg1"/>
                </a:solidFill>
                <a:latin typeface="Montserrat" pitchFamily="2" charset="77"/>
              </a:defRPr>
            </a:lvl3pPr>
            <a:lvl4pPr marL="9525" indent="0" algn="ctr">
              <a:lnSpc>
                <a:spcPts val="2140"/>
              </a:lnSpc>
              <a:buFontTx/>
              <a:buNone/>
              <a:tabLst/>
              <a:defRPr sz="2000" b="0" i="0">
                <a:solidFill>
                  <a:schemeClr val="bg1"/>
                </a:solidFill>
                <a:latin typeface="Montserrat" pitchFamily="2" charset="77"/>
              </a:defRPr>
            </a:lvl4pPr>
            <a:lvl5pPr marL="9525" indent="0" algn="ctr">
              <a:lnSpc>
                <a:spcPts val="2140"/>
              </a:lnSpc>
              <a:buFontTx/>
              <a:buNone/>
              <a:tabLst/>
              <a:defRPr sz="2000" b="0" i="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A close up of a logo&#10;&#10;Description automatically generated">
            <a:extLst>
              <a:ext uri="{FF2B5EF4-FFF2-40B4-BE49-F238E27FC236}">
                <a16:creationId xmlns:a16="http://schemas.microsoft.com/office/drawing/2014/main" id="{5A99DB2F-C692-1448-9E08-2791D1C8EF08}"/>
              </a:ext>
            </a:extLst>
          </p:cNvPr>
          <p:cNvPicPr>
            <a:picLocks noChangeAspect="1"/>
          </p:cNvPicPr>
          <p:nvPr userDrawn="1"/>
        </p:nvPicPr>
        <p:blipFill>
          <a:blip r:embed="rId3"/>
          <a:stretch>
            <a:fillRect/>
          </a:stretch>
        </p:blipFill>
        <p:spPr>
          <a:xfrm>
            <a:off x="4652210" y="976978"/>
            <a:ext cx="2325824" cy="987552"/>
          </a:xfrm>
          <a:prstGeom prst="rect">
            <a:avLst/>
          </a:prstGeom>
        </p:spPr>
      </p:pic>
      <p:cxnSp>
        <p:nvCxnSpPr>
          <p:cNvPr id="16" name="Straight Connector 15">
            <a:extLst>
              <a:ext uri="{FF2B5EF4-FFF2-40B4-BE49-F238E27FC236}">
                <a16:creationId xmlns:a16="http://schemas.microsoft.com/office/drawing/2014/main" id="{96F9DFCE-4196-B746-9913-F05EEF58068F}"/>
              </a:ext>
            </a:extLst>
          </p:cNvPr>
          <p:cNvCxnSpPr>
            <a:cxnSpLocks/>
          </p:cNvCxnSpPr>
          <p:nvPr userDrawn="1"/>
        </p:nvCxnSpPr>
        <p:spPr>
          <a:xfrm>
            <a:off x="4381776" y="3863452"/>
            <a:ext cx="284161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377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Closing_Slide">
    <p:bg>
      <p:bgPr>
        <a:solidFill>
          <a:srgbClr val="315EA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09D31A-E7C7-3745-B934-5CF30E4424E0}"/>
              </a:ext>
            </a:extLst>
          </p:cNvPr>
          <p:cNvPicPr>
            <a:picLocks noChangeAspect="1"/>
          </p:cNvPicPr>
          <p:nvPr userDrawn="1"/>
        </p:nvPicPr>
        <p:blipFill>
          <a:blip r:embed="rId2"/>
          <a:stretch>
            <a:fillRect/>
          </a:stretch>
        </p:blipFill>
        <p:spPr>
          <a:xfrm>
            <a:off x="2409" y="0"/>
            <a:ext cx="12187181" cy="6904038"/>
          </a:xfrm>
          <a:prstGeom prst="rect">
            <a:avLst/>
          </a:prstGeom>
        </p:spPr>
      </p:pic>
      <p:sp>
        <p:nvSpPr>
          <p:cNvPr id="4" name="Content Placeholder 3"/>
          <p:cNvSpPr>
            <a:spLocks noGrp="1"/>
          </p:cNvSpPr>
          <p:nvPr>
            <p:ph sz="half" idx="2"/>
          </p:nvPr>
        </p:nvSpPr>
        <p:spPr>
          <a:xfrm>
            <a:off x="4734315" y="1102936"/>
            <a:ext cx="6973776" cy="4628561"/>
          </a:xfrm>
        </p:spPr>
        <p:txBody>
          <a:bodyPr numCol="2" spcCol="548640">
            <a:noAutofit/>
          </a:bodyPr>
          <a:lstStyle>
            <a:lvl1pPr marL="0" indent="0">
              <a:lnSpc>
                <a:spcPts val="2000"/>
              </a:lnSpc>
              <a:buFontTx/>
              <a:buNone/>
              <a:defRPr sz="1800" b="1" i="0">
                <a:latin typeface="Montserrat" pitchFamily="2" charset="77"/>
              </a:defRPr>
            </a:lvl1pPr>
            <a:lvl2pPr marL="11113" indent="0" algn="l">
              <a:lnSpc>
                <a:spcPts val="2000"/>
              </a:lnSpc>
              <a:buFontTx/>
              <a:buNone/>
              <a:tabLst/>
              <a:defRPr sz="1600">
                <a:latin typeface="Montserrat" pitchFamily="2" charset="77"/>
              </a:defRPr>
            </a:lvl2pPr>
            <a:lvl3pPr marL="173038" indent="-161925">
              <a:lnSpc>
                <a:spcPts val="2000"/>
              </a:lnSpc>
              <a:buClr>
                <a:srgbClr val="315EA9"/>
              </a:buClr>
              <a:tabLst/>
              <a:defRPr sz="1600">
                <a:latin typeface="Montserrat" pitchFamily="2" charset="77"/>
              </a:defRPr>
            </a:lvl3pPr>
            <a:lvl4pPr marL="347663" indent="-174625">
              <a:lnSpc>
                <a:spcPts val="2000"/>
              </a:lnSpc>
              <a:buFont typeface="System Font Regular"/>
              <a:buChar char="–"/>
              <a:tabLst/>
              <a:defRPr sz="1600">
                <a:latin typeface="Montserrat" pitchFamily="2" charset="77"/>
              </a:defRPr>
            </a:lvl4pPr>
            <a:lvl5pPr marL="347663" indent="-174625">
              <a:lnSpc>
                <a:spcPts val="2000"/>
              </a:lnSpc>
              <a:buFont typeface="System Font Regular"/>
              <a:buChar char="–"/>
              <a:tabLst/>
              <a:defRPr sz="16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4734315" y="6399021"/>
            <a:ext cx="2743200" cy="367576"/>
          </a:xfrm>
        </p:spPr>
        <p:txBody>
          <a:bodyPr/>
          <a:lstStyle>
            <a:lvl1pPr algn="ctr">
              <a:defRPr>
                <a:solidFill>
                  <a:schemeClr val="accent6"/>
                </a:solidFill>
                <a:latin typeface="Montserrat" pitchFamily="2" charset="77"/>
              </a:defRPr>
            </a:lvl1pPr>
          </a:lstStyle>
          <a:p>
            <a:fld id="{A68423D6-85D5-074F-B4AB-EF467AC134DC}" type="slidenum">
              <a:rPr lang="en-US" smtClean="0"/>
              <a:pPr/>
              <a:t>‹#›</a:t>
            </a:fld>
            <a:endParaRPr lang="en-US"/>
          </a:p>
        </p:txBody>
      </p:sp>
      <p:pic>
        <p:nvPicPr>
          <p:cNvPr id="8" name="Picture 7">
            <a:extLst>
              <a:ext uri="{FF2B5EF4-FFF2-40B4-BE49-F238E27FC236}">
                <a16:creationId xmlns:a16="http://schemas.microsoft.com/office/drawing/2014/main" id="{7FFC172F-E33C-2846-BEF3-A6CC1A2B00E7}"/>
              </a:ext>
            </a:extLst>
          </p:cNvPr>
          <p:cNvPicPr>
            <a:picLocks noChangeAspect="1"/>
          </p:cNvPicPr>
          <p:nvPr userDrawn="1"/>
        </p:nvPicPr>
        <p:blipFill>
          <a:blip r:embed="rId3"/>
          <a:stretch>
            <a:fillRect/>
          </a:stretch>
        </p:blipFill>
        <p:spPr>
          <a:xfrm>
            <a:off x="10048973" y="6167167"/>
            <a:ext cx="1873504" cy="463708"/>
          </a:xfrm>
          <a:prstGeom prst="rect">
            <a:avLst/>
          </a:prstGeom>
        </p:spPr>
      </p:pic>
      <p:sp>
        <p:nvSpPr>
          <p:cNvPr id="10" name="TextBox 9">
            <a:extLst>
              <a:ext uri="{FF2B5EF4-FFF2-40B4-BE49-F238E27FC236}">
                <a16:creationId xmlns:a16="http://schemas.microsoft.com/office/drawing/2014/main" id="{BFACE20C-A9E2-2643-9B20-6F8E1E3B7794}"/>
              </a:ext>
            </a:extLst>
          </p:cNvPr>
          <p:cNvSpPr txBox="1"/>
          <p:nvPr userDrawn="1"/>
        </p:nvSpPr>
        <p:spPr>
          <a:xfrm>
            <a:off x="-142939" y="2549041"/>
            <a:ext cx="5995101" cy="1804533"/>
          </a:xfrm>
          <a:prstGeom prst="rect">
            <a:avLst/>
          </a:prstGeom>
          <a:noFill/>
        </p:spPr>
        <p:txBody>
          <a:bodyPr wrap="square" rtlCol="0">
            <a:spAutoFit/>
          </a:bodyPr>
          <a:lstStyle/>
          <a:p>
            <a:pPr>
              <a:lnSpc>
                <a:spcPts val="6500"/>
              </a:lnSpc>
            </a:pPr>
            <a:r>
              <a:rPr lang="en-US" sz="8000" b="1" i="0" kern="700" spc="-90" baseline="0" dirty="0">
                <a:solidFill>
                  <a:schemeClr val="bg1">
                    <a:alpha val="6000"/>
                  </a:schemeClr>
                </a:solidFill>
                <a:latin typeface="Montserrat Black" pitchFamily="2" charset="77"/>
              </a:rPr>
              <a:t>THANK</a:t>
            </a:r>
          </a:p>
          <a:p>
            <a:pPr>
              <a:lnSpc>
                <a:spcPts val="6500"/>
              </a:lnSpc>
            </a:pPr>
            <a:r>
              <a:rPr lang="en-US" sz="8000" b="1" i="0" kern="700" spc="-90" baseline="0" dirty="0">
                <a:solidFill>
                  <a:schemeClr val="bg1">
                    <a:alpha val="6000"/>
                  </a:schemeClr>
                </a:solidFill>
                <a:latin typeface="Montserrat Black" pitchFamily="2" charset="77"/>
              </a:rPr>
              <a:t>YOU</a:t>
            </a:r>
          </a:p>
        </p:txBody>
      </p:sp>
    </p:spTree>
    <p:extLst>
      <p:ext uri="{BB962C8B-B14F-4D97-AF65-F5344CB8AC3E}">
        <p14:creationId xmlns:p14="http://schemas.microsoft.com/office/powerpoint/2010/main" val="290026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0_Blank_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35975" y="6399021"/>
            <a:ext cx="2743200" cy="367576"/>
          </a:xfrm>
        </p:spPr>
        <p:txBody>
          <a:bodyPr/>
          <a:lstStyle>
            <a:lvl1pPr algn="ctr">
              <a:defRPr>
                <a:latin typeface="Montserrat" pitchFamily="2" charset="77"/>
              </a:defRPr>
            </a:lvl1pPr>
          </a:lstStyle>
          <a:p>
            <a:fld id="{A68423D6-85D5-074F-B4AB-EF467AC134DC}" type="slidenum">
              <a:rPr lang="en-US" smtClean="0"/>
              <a:pPr/>
              <a:t>‹#›</a:t>
            </a:fld>
            <a:endParaRPr lang="en-US"/>
          </a:p>
        </p:txBody>
      </p:sp>
    </p:spTree>
    <p:extLst>
      <p:ext uri="{BB962C8B-B14F-4D97-AF65-F5344CB8AC3E}">
        <p14:creationId xmlns:p14="http://schemas.microsoft.com/office/powerpoint/2010/main" val="36035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Copy_Slide">
    <p:spTree>
      <p:nvGrpSpPr>
        <p:cNvPr id="1" name=""/>
        <p:cNvGrpSpPr/>
        <p:nvPr/>
      </p:nvGrpSpPr>
      <p:grpSpPr>
        <a:xfrm>
          <a:off x="0" y="0"/>
          <a:ext cx="0" cy="0"/>
          <a:chOff x="0" y="0"/>
          <a:chExt cx="0" cy="0"/>
        </a:xfrm>
      </p:grpSpPr>
      <p:sp>
        <p:nvSpPr>
          <p:cNvPr id="2" name="Title 1"/>
          <p:cNvSpPr>
            <a:spLocks noGrp="1"/>
          </p:cNvSpPr>
          <p:nvPr>
            <p:ph type="title"/>
          </p:nvPr>
        </p:nvSpPr>
        <p:spPr>
          <a:xfrm>
            <a:off x="827773" y="801666"/>
            <a:ext cx="10531187" cy="662378"/>
          </a:xfrm>
        </p:spPr>
        <p:txBody>
          <a:bodyPr anchor="b">
            <a:noAutofit/>
          </a:bodyPr>
          <a:lstStyle>
            <a:lvl1pPr>
              <a:lnSpc>
                <a:spcPts val="4152"/>
              </a:lnSpc>
              <a:defRPr sz="3576" b="1" i="0">
                <a:solidFill>
                  <a:srgbClr val="315EA9"/>
                </a:solidFill>
                <a:latin typeface="Montserrat" pitchFamily="2" charset="77"/>
              </a:defRPr>
            </a:lvl1pPr>
          </a:lstStyle>
          <a:p>
            <a:r>
              <a:rPr lang="en-US" dirty="0"/>
              <a:t>Click to edit Master title style</a:t>
            </a:r>
          </a:p>
        </p:txBody>
      </p:sp>
      <p:sp>
        <p:nvSpPr>
          <p:cNvPr id="3" name="Content Placeholder 2"/>
          <p:cNvSpPr>
            <a:spLocks noGrp="1"/>
          </p:cNvSpPr>
          <p:nvPr>
            <p:ph sz="half" idx="1"/>
          </p:nvPr>
        </p:nvSpPr>
        <p:spPr>
          <a:xfrm>
            <a:off x="827772" y="1599886"/>
            <a:ext cx="9509763" cy="4380549"/>
          </a:xfrm>
        </p:spPr>
        <p:txBody>
          <a:bodyPr>
            <a:noAutofit/>
          </a:bodyPr>
          <a:lstStyle>
            <a:lvl1pPr marL="0" indent="0">
              <a:lnSpc>
                <a:spcPts val="2781"/>
              </a:lnSpc>
              <a:spcAft>
                <a:spcPts val="596"/>
              </a:spcAft>
              <a:buFontTx/>
              <a:buNone/>
              <a:defRPr sz="1987" b="1" i="0">
                <a:latin typeface="Montserrat" pitchFamily="2" charset="77"/>
              </a:defRPr>
            </a:lvl1pPr>
            <a:lvl2pPr marL="11039" indent="0">
              <a:lnSpc>
                <a:spcPts val="2781"/>
              </a:lnSpc>
              <a:spcAft>
                <a:spcPts val="596"/>
              </a:spcAft>
              <a:buFontTx/>
              <a:buNone/>
              <a:tabLst/>
              <a:defRPr sz="1987">
                <a:latin typeface="Montserrat" pitchFamily="2" charset="77"/>
              </a:defRPr>
            </a:lvl2pPr>
            <a:lvl3pPr marL="171879" indent="-160840">
              <a:lnSpc>
                <a:spcPts val="2781"/>
              </a:lnSpc>
              <a:spcAft>
                <a:spcPts val="596"/>
              </a:spcAft>
              <a:buClr>
                <a:srgbClr val="315EA9"/>
              </a:buClr>
              <a:tabLst/>
              <a:defRPr sz="1987">
                <a:latin typeface="Montserrat" pitchFamily="2" charset="77"/>
              </a:defRPr>
            </a:lvl3pPr>
            <a:lvl4pPr marL="345334" indent="-173455">
              <a:lnSpc>
                <a:spcPts val="2781"/>
              </a:lnSpc>
              <a:spcAft>
                <a:spcPts val="596"/>
              </a:spcAft>
              <a:buFont typeface="System Font Regular"/>
              <a:buChar char="–"/>
              <a:tabLst/>
              <a:defRPr sz="1987">
                <a:latin typeface="Montserrat" pitchFamily="2" charset="77"/>
              </a:defRPr>
            </a:lvl4pPr>
            <a:lvl5pPr marL="345334" indent="-173455">
              <a:lnSpc>
                <a:spcPts val="2781"/>
              </a:lnSpc>
              <a:spcAft>
                <a:spcPts val="596"/>
              </a:spcAft>
              <a:buFont typeface="System Font Regular"/>
              <a:buChar char="–"/>
              <a:tabLst/>
              <a:defRPr sz="1987">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4734315" y="6399022"/>
            <a:ext cx="2743200" cy="367576"/>
          </a:xfrm>
        </p:spPr>
        <p:txBody>
          <a:bodyPr/>
          <a:lstStyle>
            <a:lvl1pPr algn="ctr">
              <a:defRPr>
                <a:solidFill>
                  <a:schemeClr val="accent6"/>
                </a:solidFill>
                <a:latin typeface="Montserrat" pitchFamily="2" charset="77"/>
              </a:defRPr>
            </a:lvl1pPr>
          </a:lstStyle>
          <a:p>
            <a:fld id="{A68423D6-85D5-074F-B4AB-EF467AC134DC}" type="slidenum">
              <a:rPr lang="en-US" smtClean="0">
                <a:solidFill>
                  <a:srgbClr val="5F6061"/>
                </a:solidFill>
              </a:rPr>
              <a:pPr/>
              <a:t>‹#›</a:t>
            </a:fld>
            <a:endParaRPr lang="en-US">
              <a:solidFill>
                <a:srgbClr val="5F6061"/>
              </a:solidFill>
            </a:endParaRPr>
          </a:p>
        </p:txBody>
      </p:sp>
      <p:sp>
        <p:nvSpPr>
          <p:cNvPr id="14" name="Text Placeholder 13">
            <a:extLst>
              <a:ext uri="{FF2B5EF4-FFF2-40B4-BE49-F238E27FC236}">
                <a16:creationId xmlns:a16="http://schemas.microsoft.com/office/drawing/2014/main" id="{E780DCBF-C48C-B649-B1A9-724723A3D393}"/>
              </a:ext>
            </a:extLst>
          </p:cNvPr>
          <p:cNvSpPr>
            <a:spLocks noGrp="1"/>
          </p:cNvSpPr>
          <p:nvPr>
            <p:ph type="body" sz="quarter" idx="13" hasCustomPrompt="1"/>
          </p:nvPr>
        </p:nvSpPr>
        <p:spPr>
          <a:xfrm>
            <a:off x="827774" y="526093"/>
            <a:ext cx="10531185" cy="332912"/>
          </a:xfrm>
        </p:spPr>
        <p:txBody>
          <a:bodyPr>
            <a:noAutofit/>
          </a:bodyPr>
          <a:lstStyle>
            <a:lvl1pPr marL="11039" indent="0">
              <a:buFontTx/>
              <a:buNone/>
              <a:tabLst/>
              <a:defRPr sz="1589" b="1" i="0" cap="all" baseline="0">
                <a:solidFill>
                  <a:schemeClr val="accent1"/>
                </a:solidFill>
                <a:latin typeface="Montserrat SemiBold" pitchFamily="2" charset="77"/>
              </a:defRPr>
            </a:lvl1pPr>
            <a:lvl2pPr marL="11039" indent="0">
              <a:buFontTx/>
              <a:buNone/>
              <a:tabLst/>
              <a:defRPr sz="1589" b="1" i="0" cap="all" baseline="0">
                <a:solidFill>
                  <a:schemeClr val="accent1"/>
                </a:solidFill>
                <a:latin typeface="Montserrat SemiBold" pitchFamily="2" charset="77"/>
              </a:defRPr>
            </a:lvl2pPr>
            <a:lvl3pPr marL="11039" indent="0">
              <a:buFontTx/>
              <a:buNone/>
              <a:tabLst/>
              <a:defRPr sz="1589" b="1" i="0" cap="all" baseline="0">
                <a:solidFill>
                  <a:schemeClr val="accent1"/>
                </a:solidFill>
                <a:latin typeface="Montserrat SemiBold" pitchFamily="2" charset="77"/>
              </a:defRPr>
            </a:lvl3pPr>
            <a:lvl4pPr marL="11039" indent="0">
              <a:buFontTx/>
              <a:buNone/>
              <a:tabLst/>
              <a:defRPr sz="1589" b="1" i="0" cap="all" baseline="0">
                <a:solidFill>
                  <a:schemeClr val="accent1"/>
                </a:solidFill>
                <a:latin typeface="Montserrat SemiBold" pitchFamily="2" charset="77"/>
              </a:defRPr>
            </a:lvl4pPr>
            <a:lvl5pPr marL="11039" indent="0">
              <a:buFontTx/>
              <a:buNone/>
              <a:tabLst/>
              <a:defRPr sz="1589" b="1" i="0" cap="all" baseline="0">
                <a:solidFill>
                  <a:schemeClr val="accent1"/>
                </a:solidFill>
                <a:latin typeface="Montserrat SemiBol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B1E1FF6-AC3D-3646-B2EC-7DF9E778E251}"/>
              </a:ext>
            </a:extLst>
          </p:cNvPr>
          <p:cNvPicPr>
            <a:picLocks noChangeAspect="1"/>
          </p:cNvPicPr>
          <p:nvPr userDrawn="1"/>
        </p:nvPicPr>
        <p:blipFill>
          <a:blip r:embed="rId2"/>
          <a:stretch>
            <a:fillRect/>
          </a:stretch>
        </p:blipFill>
        <p:spPr>
          <a:xfrm>
            <a:off x="10048973" y="6167167"/>
            <a:ext cx="1873504" cy="463708"/>
          </a:xfrm>
          <a:prstGeom prst="rect">
            <a:avLst/>
          </a:prstGeom>
        </p:spPr>
      </p:pic>
    </p:spTree>
    <p:extLst>
      <p:ext uri="{BB962C8B-B14F-4D97-AF65-F5344CB8AC3E}">
        <p14:creationId xmlns:p14="http://schemas.microsoft.com/office/powerpoint/2010/main" val="267804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_Copy_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C0B46B-8DBA-AC4E-B24B-6BED9BC7427B}"/>
              </a:ext>
            </a:extLst>
          </p:cNvPr>
          <p:cNvPicPr>
            <a:picLocks noChangeAspect="1"/>
          </p:cNvPicPr>
          <p:nvPr userDrawn="1"/>
        </p:nvPicPr>
        <p:blipFill rotWithShape="1">
          <a:blip r:embed="rId2"/>
          <a:srcRect l="16340" r="20120"/>
          <a:stretch/>
        </p:blipFill>
        <p:spPr>
          <a:xfrm>
            <a:off x="-95003" y="-23412"/>
            <a:ext cx="6807625" cy="6949440"/>
          </a:xfrm>
          <a:prstGeom prst="rect">
            <a:avLst/>
          </a:prstGeom>
        </p:spPr>
      </p:pic>
      <p:pic>
        <p:nvPicPr>
          <p:cNvPr id="5" name="Picture 4">
            <a:extLst>
              <a:ext uri="{FF2B5EF4-FFF2-40B4-BE49-F238E27FC236}">
                <a16:creationId xmlns:a16="http://schemas.microsoft.com/office/drawing/2014/main" id="{E541A7F2-5761-F243-96B3-65EDB3B46C83}"/>
              </a:ext>
            </a:extLst>
          </p:cNvPr>
          <p:cNvPicPr>
            <a:picLocks noChangeAspect="1"/>
          </p:cNvPicPr>
          <p:nvPr userDrawn="1"/>
        </p:nvPicPr>
        <p:blipFill rotWithShape="1">
          <a:blip r:embed="rId3"/>
          <a:srcRect r="37125"/>
          <a:stretch/>
        </p:blipFill>
        <p:spPr>
          <a:xfrm>
            <a:off x="4015346" y="-21740"/>
            <a:ext cx="8176655" cy="6947769"/>
          </a:xfrm>
          <a:prstGeom prst="rect">
            <a:avLst/>
          </a:prstGeom>
        </p:spPr>
      </p:pic>
      <p:sp>
        <p:nvSpPr>
          <p:cNvPr id="2" name="Title 1"/>
          <p:cNvSpPr>
            <a:spLocks noGrp="1"/>
          </p:cNvSpPr>
          <p:nvPr>
            <p:ph type="title"/>
          </p:nvPr>
        </p:nvSpPr>
        <p:spPr>
          <a:xfrm>
            <a:off x="6254662" y="801666"/>
            <a:ext cx="5104296" cy="662378"/>
          </a:xfrm>
        </p:spPr>
        <p:txBody>
          <a:bodyPr anchor="b">
            <a:noAutofit/>
          </a:bodyPr>
          <a:lstStyle>
            <a:lvl1pPr>
              <a:lnSpc>
                <a:spcPts val="4152"/>
              </a:lnSpc>
              <a:defRPr sz="3576" b="1" i="0">
                <a:solidFill>
                  <a:srgbClr val="315EA9"/>
                </a:solidFill>
                <a:latin typeface="Montserrat" pitchFamily="2" charset="77"/>
              </a:defRPr>
            </a:lvl1pPr>
          </a:lstStyle>
          <a:p>
            <a:r>
              <a:rPr lang="en-US" dirty="0"/>
              <a:t>Click to edit Master title style</a:t>
            </a:r>
          </a:p>
        </p:txBody>
      </p:sp>
      <p:sp>
        <p:nvSpPr>
          <p:cNvPr id="4" name="Content Placeholder 3"/>
          <p:cNvSpPr>
            <a:spLocks noGrp="1"/>
          </p:cNvSpPr>
          <p:nvPr>
            <p:ph sz="half" idx="2"/>
          </p:nvPr>
        </p:nvSpPr>
        <p:spPr>
          <a:xfrm>
            <a:off x="6254663" y="1599886"/>
            <a:ext cx="5104294" cy="4380549"/>
          </a:xfrm>
        </p:spPr>
        <p:txBody>
          <a:bodyPr>
            <a:noAutofit/>
          </a:bodyPr>
          <a:lstStyle>
            <a:lvl1pPr marL="0" indent="0">
              <a:lnSpc>
                <a:spcPts val="2781"/>
              </a:lnSpc>
              <a:spcAft>
                <a:spcPts val="596"/>
              </a:spcAft>
              <a:buFontTx/>
              <a:buNone/>
              <a:defRPr sz="1987" b="1" i="0">
                <a:latin typeface="Montserrat" pitchFamily="2" charset="77"/>
              </a:defRPr>
            </a:lvl1pPr>
            <a:lvl2pPr marL="11039" indent="0" algn="l">
              <a:lnSpc>
                <a:spcPts val="2781"/>
              </a:lnSpc>
              <a:spcAft>
                <a:spcPts val="596"/>
              </a:spcAft>
              <a:buFontTx/>
              <a:buNone/>
              <a:tabLst/>
              <a:defRPr sz="1987">
                <a:latin typeface="Montserrat" pitchFamily="2" charset="77"/>
              </a:defRPr>
            </a:lvl2pPr>
            <a:lvl3pPr marL="171879" indent="-160840">
              <a:lnSpc>
                <a:spcPts val="2781"/>
              </a:lnSpc>
              <a:spcAft>
                <a:spcPts val="596"/>
              </a:spcAft>
              <a:buClr>
                <a:srgbClr val="315EA9"/>
              </a:buClr>
              <a:tabLst/>
              <a:defRPr sz="1987">
                <a:latin typeface="Montserrat" pitchFamily="2" charset="77"/>
              </a:defRPr>
            </a:lvl3pPr>
            <a:lvl4pPr marL="345334" indent="-173455">
              <a:lnSpc>
                <a:spcPts val="2781"/>
              </a:lnSpc>
              <a:spcAft>
                <a:spcPts val="596"/>
              </a:spcAft>
              <a:buFont typeface="System Font Regular"/>
              <a:buChar char="–"/>
              <a:tabLst/>
              <a:defRPr sz="1987">
                <a:latin typeface="Montserrat" pitchFamily="2" charset="77"/>
              </a:defRPr>
            </a:lvl4pPr>
            <a:lvl5pPr marL="345334" indent="-173455">
              <a:lnSpc>
                <a:spcPts val="2781"/>
              </a:lnSpc>
              <a:spcAft>
                <a:spcPts val="596"/>
              </a:spcAft>
              <a:buFont typeface="System Font Regular"/>
              <a:buChar char="–"/>
              <a:tabLst/>
              <a:defRPr sz="1987">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4734315" y="6399022"/>
            <a:ext cx="2743200" cy="367576"/>
          </a:xfrm>
        </p:spPr>
        <p:txBody>
          <a:bodyPr/>
          <a:lstStyle>
            <a:lvl1pPr algn="ctr">
              <a:defRPr>
                <a:solidFill>
                  <a:schemeClr val="accent6"/>
                </a:solidFill>
                <a:latin typeface="Montserrat" pitchFamily="2" charset="77"/>
              </a:defRPr>
            </a:lvl1pPr>
          </a:lstStyle>
          <a:p>
            <a:fld id="{A68423D6-85D5-074F-B4AB-EF467AC134DC}" type="slidenum">
              <a:rPr lang="en-US" smtClean="0">
                <a:solidFill>
                  <a:srgbClr val="5F6061"/>
                </a:solidFill>
              </a:rPr>
              <a:pPr/>
              <a:t>‹#›</a:t>
            </a:fld>
            <a:endParaRPr lang="en-US">
              <a:solidFill>
                <a:srgbClr val="5F6061"/>
              </a:solidFill>
            </a:endParaRPr>
          </a:p>
        </p:txBody>
      </p:sp>
      <p:sp>
        <p:nvSpPr>
          <p:cNvPr id="14" name="Text Placeholder 13">
            <a:extLst>
              <a:ext uri="{FF2B5EF4-FFF2-40B4-BE49-F238E27FC236}">
                <a16:creationId xmlns:a16="http://schemas.microsoft.com/office/drawing/2014/main" id="{E780DCBF-C48C-B649-B1A9-724723A3D393}"/>
              </a:ext>
            </a:extLst>
          </p:cNvPr>
          <p:cNvSpPr>
            <a:spLocks noGrp="1"/>
          </p:cNvSpPr>
          <p:nvPr>
            <p:ph type="body" sz="quarter" idx="13" hasCustomPrompt="1"/>
          </p:nvPr>
        </p:nvSpPr>
        <p:spPr>
          <a:xfrm>
            <a:off x="6254663" y="526093"/>
            <a:ext cx="5104296" cy="332912"/>
          </a:xfrm>
        </p:spPr>
        <p:txBody>
          <a:bodyPr>
            <a:noAutofit/>
          </a:bodyPr>
          <a:lstStyle>
            <a:lvl1pPr marL="11039" indent="0">
              <a:buFontTx/>
              <a:buNone/>
              <a:tabLst/>
              <a:defRPr sz="1589" b="1" i="0" cap="all" baseline="0">
                <a:solidFill>
                  <a:schemeClr val="accent1"/>
                </a:solidFill>
                <a:latin typeface="Montserrat SemiBold" pitchFamily="2" charset="77"/>
              </a:defRPr>
            </a:lvl1pPr>
            <a:lvl2pPr marL="11039" indent="0">
              <a:buFontTx/>
              <a:buNone/>
              <a:tabLst/>
              <a:defRPr sz="1589" b="1" i="0" cap="all" baseline="0">
                <a:solidFill>
                  <a:schemeClr val="accent1"/>
                </a:solidFill>
                <a:latin typeface="Montserrat SemiBold" pitchFamily="2" charset="77"/>
              </a:defRPr>
            </a:lvl2pPr>
            <a:lvl3pPr marL="11039" indent="0">
              <a:buFontTx/>
              <a:buNone/>
              <a:tabLst/>
              <a:defRPr sz="1589" b="1" i="0" cap="all" baseline="0">
                <a:solidFill>
                  <a:schemeClr val="accent1"/>
                </a:solidFill>
                <a:latin typeface="Montserrat SemiBold" pitchFamily="2" charset="77"/>
              </a:defRPr>
            </a:lvl3pPr>
            <a:lvl4pPr marL="11039" indent="0">
              <a:buFontTx/>
              <a:buNone/>
              <a:tabLst/>
              <a:defRPr sz="1589" b="1" i="0" cap="all" baseline="0">
                <a:solidFill>
                  <a:schemeClr val="accent1"/>
                </a:solidFill>
                <a:latin typeface="Montserrat SemiBold" pitchFamily="2" charset="77"/>
              </a:defRPr>
            </a:lvl4pPr>
            <a:lvl5pPr marL="11039" indent="0">
              <a:buFontTx/>
              <a:buNone/>
              <a:tabLst/>
              <a:defRPr sz="1589" b="1" i="0" cap="all" baseline="0">
                <a:solidFill>
                  <a:schemeClr val="accent1"/>
                </a:solidFill>
                <a:latin typeface="Montserrat SemiBol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A8459F0D-C511-844F-814E-2D869FE94999}"/>
              </a:ext>
            </a:extLst>
          </p:cNvPr>
          <p:cNvPicPr>
            <a:picLocks noChangeAspect="1"/>
          </p:cNvPicPr>
          <p:nvPr userDrawn="1"/>
        </p:nvPicPr>
        <p:blipFill>
          <a:blip r:embed="rId4"/>
          <a:stretch>
            <a:fillRect/>
          </a:stretch>
        </p:blipFill>
        <p:spPr>
          <a:xfrm>
            <a:off x="10048973" y="6167167"/>
            <a:ext cx="1873504" cy="463708"/>
          </a:xfrm>
          <a:prstGeom prst="rect">
            <a:avLst/>
          </a:prstGeom>
        </p:spPr>
      </p:pic>
    </p:spTree>
    <p:extLst>
      <p:ext uri="{BB962C8B-B14F-4D97-AF65-F5344CB8AC3E}">
        <p14:creationId xmlns:p14="http://schemas.microsoft.com/office/powerpoint/2010/main" val="309554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27773" y="801666"/>
            <a:ext cx="10531187" cy="662378"/>
          </a:xfrm>
        </p:spPr>
        <p:txBody>
          <a:bodyPr anchor="b">
            <a:noAutofit/>
          </a:bodyPr>
          <a:lstStyle>
            <a:lvl1pPr>
              <a:lnSpc>
                <a:spcPts val="4152"/>
              </a:lnSpc>
              <a:defRPr sz="3775" b="1" i="0">
                <a:solidFill>
                  <a:schemeClr val="tx2"/>
                </a:solidFill>
                <a:latin typeface="Montserrat" pitchFamily="2" charset="77"/>
              </a:defRPr>
            </a:lvl1pPr>
          </a:lstStyle>
          <a:p>
            <a:r>
              <a:rPr lang="en-US" dirty="0"/>
              <a:t>Click to edit Master title style</a:t>
            </a:r>
          </a:p>
        </p:txBody>
      </p:sp>
      <p:sp>
        <p:nvSpPr>
          <p:cNvPr id="3" name="Content Placeholder 2"/>
          <p:cNvSpPr>
            <a:spLocks noGrp="1"/>
          </p:cNvSpPr>
          <p:nvPr>
            <p:ph sz="half" idx="1"/>
          </p:nvPr>
        </p:nvSpPr>
        <p:spPr>
          <a:xfrm>
            <a:off x="827772" y="1599886"/>
            <a:ext cx="9509763" cy="4380549"/>
          </a:xfrm>
        </p:spPr>
        <p:txBody>
          <a:bodyPr>
            <a:noAutofit/>
          </a:bodyPr>
          <a:lstStyle>
            <a:lvl1pPr marL="0" indent="0">
              <a:lnSpc>
                <a:spcPts val="2980"/>
              </a:lnSpc>
              <a:spcAft>
                <a:spcPts val="596"/>
              </a:spcAft>
              <a:buFontTx/>
              <a:buNone/>
              <a:defRPr sz="2086" b="1" i="0">
                <a:latin typeface="Montserrat" pitchFamily="2" charset="77"/>
              </a:defRPr>
            </a:lvl1pPr>
            <a:lvl2pPr marL="11039" indent="0">
              <a:lnSpc>
                <a:spcPts val="2980"/>
              </a:lnSpc>
              <a:spcAft>
                <a:spcPts val="596"/>
              </a:spcAft>
              <a:buFontTx/>
              <a:buNone/>
              <a:tabLst/>
              <a:defRPr sz="2086">
                <a:latin typeface="Montserrat" pitchFamily="2" charset="77"/>
              </a:defRPr>
            </a:lvl2pPr>
            <a:lvl3pPr marL="171879" indent="-160840">
              <a:lnSpc>
                <a:spcPts val="2980"/>
              </a:lnSpc>
              <a:spcAft>
                <a:spcPts val="596"/>
              </a:spcAft>
              <a:buClr>
                <a:srgbClr val="1F4890"/>
              </a:buClr>
              <a:tabLst/>
              <a:defRPr sz="2086">
                <a:latin typeface="Montserrat" pitchFamily="2" charset="77"/>
              </a:defRPr>
            </a:lvl3pPr>
            <a:lvl4pPr marL="345334" indent="-173455">
              <a:lnSpc>
                <a:spcPts val="2980"/>
              </a:lnSpc>
              <a:spcAft>
                <a:spcPts val="596"/>
              </a:spcAft>
              <a:buFont typeface="System Font Regular"/>
              <a:buChar char="–"/>
              <a:tabLst/>
              <a:defRPr sz="2086">
                <a:latin typeface="Montserrat" pitchFamily="2" charset="77"/>
              </a:defRPr>
            </a:lvl4pPr>
            <a:lvl5pPr marL="345334" indent="-173455">
              <a:lnSpc>
                <a:spcPts val="2980"/>
              </a:lnSpc>
              <a:spcAft>
                <a:spcPts val="596"/>
              </a:spcAft>
              <a:buFont typeface="System Font Regular"/>
              <a:buChar char="–"/>
              <a:tabLst/>
              <a:defRPr sz="2086">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E780DCBF-C48C-B649-B1A9-724723A3D393}"/>
              </a:ext>
            </a:extLst>
          </p:cNvPr>
          <p:cNvSpPr>
            <a:spLocks noGrp="1"/>
          </p:cNvSpPr>
          <p:nvPr>
            <p:ph type="body" sz="quarter" idx="13" hasCustomPrompt="1"/>
          </p:nvPr>
        </p:nvSpPr>
        <p:spPr>
          <a:xfrm>
            <a:off x="827774" y="526093"/>
            <a:ext cx="10531185" cy="332912"/>
          </a:xfrm>
        </p:spPr>
        <p:txBody>
          <a:bodyPr>
            <a:noAutofit/>
          </a:bodyPr>
          <a:lstStyle>
            <a:lvl1pPr marL="11039" indent="0">
              <a:buFontTx/>
              <a:buNone/>
              <a:tabLst/>
              <a:defRPr sz="1589" b="1" i="0" cap="all" baseline="0">
                <a:solidFill>
                  <a:schemeClr val="accent1"/>
                </a:solidFill>
                <a:latin typeface="Montserrat SemiBold" pitchFamily="2" charset="77"/>
              </a:defRPr>
            </a:lvl1pPr>
            <a:lvl2pPr marL="11039" indent="0">
              <a:buFontTx/>
              <a:buNone/>
              <a:tabLst/>
              <a:defRPr sz="1589" b="1" i="0" cap="all" baseline="0">
                <a:solidFill>
                  <a:schemeClr val="accent1"/>
                </a:solidFill>
                <a:latin typeface="Montserrat SemiBold" pitchFamily="2" charset="77"/>
              </a:defRPr>
            </a:lvl2pPr>
            <a:lvl3pPr marL="11039" indent="0">
              <a:buFontTx/>
              <a:buNone/>
              <a:tabLst/>
              <a:defRPr sz="1589" b="1" i="0" cap="all" baseline="0">
                <a:solidFill>
                  <a:schemeClr val="accent1"/>
                </a:solidFill>
                <a:latin typeface="Montserrat SemiBold" pitchFamily="2" charset="77"/>
              </a:defRPr>
            </a:lvl3pPr>
            <a:lvl4pPr marL="11039" indent="0">
              <a:buFontTx/>
              <a:buNone/>
              <a:tabLst/>
              <a:defRPr sz="1589" b="1" i="0" cap="all" baseline="0">
                <a:solidFill>
                  <a:schemeClr val="accent1"/>
                </a:solidFill>
                <a:latin typeface="Montserrat SemiBold" pitchFamily="2" charset="77"/>
              </a:defRPr>
            </a:lvl4pPr>
            <a:lvl5pPr marL="11039" indent="0">
              <a:buFontTx/>
              <a:buNone/>
              <a:tabLst/>
              <a:defRPr sz="1589" b="1" i="0" cap="all" baseline="0">
                <a:solidFill>
                  <a:schemeClr val="accent1"/>
                </a:solidFill>
                <a:latin typeface="Montserrat SemiBol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88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3" y="1053707"/>
            <a:ext cx="10515163" cy="653271"/>
          </a:xfrm>
          <a:prstGeom prst="rect">
            <a:avLst/>
          </a:prstGeom>
        </p:spPr>
        <p:txBody>
          <a:bodyPr vert="horz" lIns="91440" tIns="45720" rIns="91440" bIns="45720" rtlCol="0" anchor="t">
            <a:normAutofit/>
          </a:bodyPr>
          <a:lstStyle>
            <a:lvl1pPr>
              <a:defRPr sz="2417"/>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3" y="1948955"/>
            <a:ext cx="10515163" cy="3006133"/>
          </a:xfrm>
          <a:prstGeom prst="rect">
            <a:avLst/>
          </a:prstGeom>
        </p:spPr>
        <p:txBody>
          <a:bodyPr/>
          <a:lstStyle>
            <a:lvl1pPr marL="262354" indent="0">
              <a:spcBef>
                <a:spcPts val="0"/>
              </a:spcBef>
              <a:spcAft>
                <a:spcPts val="906"/>
              </a:spcAft>
              <a:buClr>
                <a:schemeClr val="accent6"/>
              </a:buClr>
              <a:buFontTx/>
              <a:buNone/>
              <a:defRPr sz="1812">
                <a:solidFill>
                  <a:schemeClr val="tx1"/>
                </a:solidFill>
                <a:latin typeface="+mn-lt"/>
              </a:defRPr>
            </a:lvl1pPr>
            <a:lvl2pPr marL="255451" indent="0">
              <a:spcBef>
                <a:spcPts val="0"/>
              </a:spcBef>
              <a:spcAft>
                <a:spcPts val="453"/>
              </a:spcAft>
              <a:buFontTx/>
              <a:buNone/>
              <a:defRPr sz="1660">
                <a:latin typeface="+mn-lt"/>
              </a:defRPr>
            </a:lvl2pPr>
            <a:lvl3pPr marL="510900" indent="0">
              <a:spcBef>
                <a:spcPts val="0"/>
              </a:spcBef>
              <a:spcAft>
                <a:spcPts val="453"/>
              </a:spcAft>
              <a:buFontTx/>
              <a:buNone/>
              <a:defRPr sz="1660">
                <a:latin typeface="+mn-lt"/>
              </a:defRPr>
            </a:lvl3pPr>
            <a:lvl4pPr marL="856104" indent="0">
              <a:spcBef>
                <a:spcPts val="0"/>
              </a:spcBef>
              <a:spcAft>
                <a:spcPts val="453"/>
              </a:spcAft>
              <a:buClr>
                <a:schemeClr val="accent6"/>
              </a:buClr>
              <a:buFontTx/>
              <a:buNone/>
              <a:defRPr sz="1660">
                <a:latin typeface="+mn-lt"/>
              </a:defRPr>
            </a:lvl4pPr>
            <a:lvl5pPr marL="1118458" indent="0">
              <a:spcBef>
                <a:spcPts val="0"/>
              </a:spcBef>
              <a:spcAft>
                <a:spcPts val="453"/>
              </a:spcAft>
              <a:buClr>
                <a:schemeClr val="accent6"/>
              </a:buClr>
              <a:buSzPct val="100000"/>
              <a:buFontTx/>
              <a:buNone/>
              <a:defRPr sz="1660">
                <a:latin typeface="+mn-lt"/>
              </a:defRPr>
            </a:lvl5pPr>
          </a:lstStyle>
          <a:p>
            <a:pPr lvl="0"/>
            <a:r>
              <a:rPr lang="en-US" dirty="0"/>
              <a:t>Click to edit Master plain text styles</a:t>
            </a:r>
          </a:p>
        </p:txBody>
      </p:sp>
    </p:spTree>
    <p:extLst>
      <p:ext uri="{BB962C8B-B14F-4D97-AF65-F5344CB8AC3E}">
        <p14:creationId xmlns:p14="http://schemas.microsoft.com/office/powerpoint/2010/main" val="3951193502"/>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60" y="1040653"/>
            <a:ext cx="10515163" cy="653271"/>
          </a:xfrm>
          <a:prstGeom prst="rect">
            <a:avLst/>
          </a:prstGeom>
        </p:spPr>
        <p:txBody>
          <a:bodyPr vert="horz" lIns="91440" tIns="45720" rIns="91440" bIns="45720" rtlCol="0" anchor="t">
            <a:normAutofit/>
          </a:bodyPr>
          <a:lstStyle>
            <a:lvl1pPr>
              <a:defRPr sz="2417"/>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60" y="1966535"/>
            <a:ext cx="10515163" cy="3006133"/>
          </a:xfrm>
          <a:prstGeom prst="rect">
            <a:avLst/>
          </a:prstGeom>
        </p:spPr>
        <p:txBody>
          <a:bodyPr/>
          <a:lstStyle>
            <a:lvl1pPr marL="517796" indent="-257700">
              <a:spcBef>
                <a:spcPts val="0"/>
              </a:spcBef>
              <a:spcAft>
                <a:spcPts val="906"/>
              </a:spcAft>
              <a:buClr>
                <a:schemeClr val="accent6"/>
              </a:buClr>
              <a:buFont typeface="Wingdings" pitchFamily="2" charset="2"/>
              <a:buChar char="§"/>
              <a:defRPr sz="1812">
                <a:solidFill>
                  <a:schemeClr val="tx1"/>
                </a:solidFill>
                <a:latin typeface="+mn-lt"/>
              </a:defRPr>
            </a:lvl1pPr>
            <a:lvl2pPr marL="517796" indent="-257700">
              <a:spcBef>
                <a:spcPts val="0"/>
              </a:spcBef>
              <a:spcAft>
                <a:spcPts val="453"/>
              </a:spcAft>
              <a:defRPr sz="1812">
                <a:latin typeface="+mn-lt"/>
              </a:defRPr>
            </a:lvl2pPr>
            <a:lvl3pPr marL="773255" indent="-262354">
              <a:spcBef>
                <a:spcPts val="0"/>
              </a:spcBef>
              <a:spcAft>
                <a:spcPts val="453"/>
              </a:spcAft>
              <a:buFont typeface="Arial" panose="020B0604020202020204" pitchFamily="34" charset="0"/>
              <a:buChar char="•"/>
              <a:defRPr sz="1812">
                <a:latin typeface="+mn-lt"/>
              </a:defRPr>
            </a:lvl3pPr>
            <a:lvl4pPr marL="1118458" indent="-262354">
              <a:spcBef>
                <a:spcPts val="0"/>
              </a:spcBef>
              <a:spcAft>
                <a:spcPts val="453"/>
              </a:spcAft>
              <a:buClr>
                <a:schemeClr val="accent6"/>
              </a:buClr>
              <a:buFont typeface="System Font Regular"/>
              <a:buChar char="–"/>
              <a:defRPr sz="1660">
                <a:latin typeface="+mn-lt"/>
              </a:defRPr>
            </a:lvl4pPr>
            <a:lvl5pPr marL="1380813" indent="-262354">
              <a:spcBef>
                <a:spcPts val="0"/>
              </a:spcBef>
              <a:spcAft>
                <a:spcPts val="453"/>
              </a:spcAft>
              <a:buClr>
                <a:schemeClr val="accent6"/>
              </a:buClr>
              <a:buSzPct val="100000"/>
              <a:buFont typeface="System Font Regular"/>
              <a:buChar char="–"/>
              <a:defRPr sz="166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712941"/>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Col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1" y="1033286"/>
            <a:ext cx="10515163" cy="653271"/>
          </a:xfrm>
          <a:prstGeom prst="rect">
            <a:avLst/>
          </a:prstGeom>
        </p:spPr>
        <p:txBody>
          <a:bodyPr vert="horz" lIns="91440" tIns="45720" rIns="91440" bIns="45720" rtlCol="0" anchor="t">
            <a:normAutofit/>
          </a:bodyPr>
          <a:lstStyle>
            <a:lvl1pPr>
              <a:defRPr sz="2417"/>
            </a:lvl1pPr>
          </a:lstStyle>
          <a:p>
            <a:r>
              <a:rPr lang="en-US" dirty="0"/>
              <a:t>Click to edit Master title style</a:t>
            </a:r>
          </a:p>
        </p:txBody>
      </p:sp>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623460" y="1946615"/>
            <a:ext cx="5172787" cy="3006133"/>
          </a:xfrm>
          <a:prstGeom prst="rect">
            <a:avLst/>
          </a:prstGeom>
        </p:spPr>
        <p:txBody>
          <a:bodyPr/>
          <a:lstStyle>
            <a:lvl1pPr marL="345197" indent="-258898">
              <a:spcBef>
                <a:spcPts val="0"/>
              </a:spcBef>
              <a:spcAft>
                <a:spcPts val="906"/>
              </a:spcAft>
              <a:buClr>
                <a:schemeClr val="accent6"/>
              </a:buClr>
              <a:buFont typeface="Wingdings" pitchFamily="2" charset="2"/>
              <a:buChar char="§"/>
              <a:defRPr sz="1660">
                <a:solidFill>
                  <a:schemeClr val="tx1"/>
                </a:solidFill>
                <a:latin typeface="+mn-lt"/>
              </a:defRPr>
            </a:lvl1pPr>
            <a:lvl2pPr marL="345197" indent="-258898">
              <a:spcBef>
                <a:spcPts val="0"/>
              </a:spcBef>
              <a:spcAft>
                <a:spcPts val="453"/>
              </a:spcAft>
              <a:defRPr sz="1660">
                <a:latin typeface="+mn-lt"/>
              </a:defRPr>
            </a:lvl2pPr>
            <a:lvl3pPr marL="517796" indent="-261295">
              <a:spcBef>
                <a:spcPts val="0"/>
              </a:spcBef>
              <a:spcAft>
                <a:spcPts val="453"/>
              </a:spcAft>
              <a:buFont typeface="Arial" panose="020B0604020202020204" pitchFamily="34" charset="0"/>
              <a:buChar char="•"/>
              <a:defRPr sz="1660">
                <a:latin typeface="+mn-lt"/>
              </a:defRPr>
            </a:lvl3pPr>
            <a:lvl4pPr marL="777893" indent="-261295">
              <a:spcBef>
                <a:spcPts val="0"/>
              </a:spcBef>
              <a:spcAft>
                <a:spcPts val="453"/>
              </a:spcAft>
              <a:buClr>
                <a:schemeClr val="accent6"/>
              </a:buClr>
              <a:buFont typeface="System Font Regular"/>
              <a:buChar char="–"/>
              <a:defRPr sz="1660">
                <a:latin typeface="+mn-lt"/>
              </a:defRPr>
            </a:lvl4pPr>
            <a:lvl5pPr marL="950492" indent="-261295">
              <a:spcBef>
                <a:spcPts val="0"/>
              </a:spcBef>
              <a:spcAft>
                <a:spcPts val="453"/>
              </a:spcAft>
              <a:buClr>
                <a:schemeClr val="accent6"/>
              </a:buClr>
              <a:buSzPct val="100000"/>
              <a:buFont typeface="System Font Regular"/>
              <a:buChar char="–"/>
              <a:defRPr sz="166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5965837" y="1946614"/>
            <a:ext cx="5172787" cy="3006133"/>
          </a:xfrm>
          <a:prstGeom prst="rect">
            <a:avLst/>
          </a:prstGeom>
        </p:spPr>
        <p:txBody>
          <a:bodyPr/>
          <a:lstStyle>
            <a:lvl1pPr marL="345197" indent="-258898">
              <a:spcBef>
                <a:spcPts val="0"/>
              </a:spcBef>
              <a:spcAft>
                <a:spcPts val="906"/>
              </a:spcAft>
              <a:buClr>
                <a:schemeClr val="accent6"/>
              </a:buClr>
              <a:buFont typeface="Wingdings" pitchFamily="2" charset="2"/>
              <a:buChar char="§"/>
              <a:defRPr sz="1660">
                <a:solidFill>
                  <a:schemeClr val="tx1"/>
                </a:solidFill>
                <a:latin typeface="+mn-lt"/>
              </a:defRPr>
            </a:lvl1pPr>
            <a:lvl2pPr marL="345197" indent="-258898">
              <a:spcBef>
                <a:spcPts val="0"/>
              </a:spcBef>
              <a:spcAft>
                <a:spcPts val="453"/>
              </a:spcAft>
              <a:defRPr sz="1660">
                <a:latin typeface="+mn-lt"/>
              </a:defRPr>
            </a:lvl2pPr>
            <a:lvl3pPr marL="517796" indent="-261295">
              <a:spcBef>
                <a:spcPts val="0"/>
              </a:spcBef>
              <a:spcAft>
                <a:spcPts val="453"/>
              </a:spcAft>
              <a:buFont typeface="Arial" panose="020B0604020202020204" pitchFamily="34" charset="0"/>
              <a:buChar char="•"/>
              <a:defRPr sz="1660">
                <a:latin typeface="+mn-lt"/>
              </a:defRPr>
            </a:lvl3pPr>
            <a:lvl4pPr marL="777893" indent="-261295">
              <a:spcBef>
                <a:spcPts val="0"/>
              </a:spcBef>
              <a:spcAft>
                <a:spcPts val="453"/>
              </a:spcAft>
              <a:buClr>
                <a:schemeClr val="accent6"/>
              </a:buClr>
              <a:buFont typeface="System Font Regular"/>
              <a:buChar char="–"/>
              <a:defRPr sz="1660">
                <a:latin typeface="+mn-lt"/>
              </a:defRPr>
            </a:lvl4pPr>
            <a:lvl5pPr marL="950492" indent="-261295">
              <a:spcBef>
                <a:spcPts val="0"/>
              </a:spcBef>
              <a:spcAft>
                <a:spcPts val="453"/>
              </a:spcAft>
              <a:buClr>
                <a:schemeClr val="accent6"/>
              </a:buClr>
              <a:buSzPct val="100000"/>
              <a:buFont typeface="System Font Regular"/>
              <a:buChar char="–"/>
              <a:defRPr sz="166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659982"/>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col-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60" y="1053090"/>
            <a:ext cx="10515163" cy="653271"/>
          </a:xfrm>
          <a:prstGeom prst="rect">
            <a:avLst/>
          </a:prstGeom>
        </p:spPr>
        <p:txBody>
          <a:bodyPr vert="horz" lIns="91440" tIns="45720" rIns="91440" bIns="45720" rtlCol="0" anchor="t">
            <a:normAutofit/>
          </a:bodyPr>
          <a:lstStyle>
            <a:lvl1pPr>
              <a:defRPr sz="2417"/>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60" y="1948118"/>
            <a:ext cx="3648691" cy="3006133"/>
          </a:xfrm>
          <a:prstGeom prst="rect">
            <a:avLst/>
          </a:prstGeom>
        </p:spPr>
        <p:txBody>
          <a:bodyPr/>
          <a:lstStyle>
            <a:lvl1pPr marL="171401" indent="-171401">
              <a:spcBef>
                <a:spcPts val="0"/>
              </a:spcBef>
              <a:spcAft>
                <a:spcPts val="906"/>
              </a:spcAft>
              <a:buClr>
                <a:schemeClr val="accent6"/>
              </a:buClr>
              <a:buFont typeface="Wingdings" pitchFamily="2" charset="2"/>
              <a:buChar char="§"/>
              <a:defRPr sz="1510">
                <a:solidFill>
                  <a:schemeClr val="tx1"/>
                </a:solidFill>
                <a:latin typeface="+mn-lt"/>
              </a:defRPr>
            </a:lvl1pPr>
            <a:lvl2pPr marL="172599" indent="-172599">
              <a:spcBef>
                <a:spcPts val="0"/>
              </a:spcBef>
              <a:spcAft>
                <a:spcPts val="453"/>
              </a:spcAft>
              <a:defRPr sz="1510">
                <a:latin typeface="+mn-lt"/>
              </a:defRPr>
            </a:lvl2pPr>
            <a:lvl3pPr marL="345197" indent="-167805">
              <a:spcBef>
                <a:spcPts val="0"/>
              </a:spcBef>
              <a:spcAft>
                <a:spcPts val="453"/>
              </a:spcAft>
              <a:buFont typeface="Arial" panose="020B0604020202020204" pitchFamily="34" charset="0"/>
              <a:buChar char="•"/>
              <a:defRPr sz="1510">
                <a:latin typeface="+mn-lt"/>
              </a:defRPr>
            </a:lvl3pPr>
            <a:lvl4pPr marL="432696" indent="-167805">
              <a:spcBef>
                <a:spcPts val="0"/>
              </a:spcBef>
              <a:spcAft>
                <a:spcPts val="453"/>
              </a:spcAft>
              <a:buClr>
                <a:schemeClr val="accent6"/>
              </a:buClr>
              <a:buFont typeface="System Font Regular"/>
              <a:buChar char="–"/>
              <a:defRPr sz="1510">
                <a:latin typeface="+mn-lt"/>
              </a:defRPr>
            </a:lvl4pPr>
            <a:lvl5pPr marL="517796" indent="-172599">
              <a:spcBef>
                <a:spcPts val="0"/>
              </a:spcBef>
              <a:spcAft>
                <a:spcPts val="453"/>
              </a:spcAft>
              <a:buClr>
                <a:schemeClr val="accent6"/>
              </a:buClr>
              <a:buSzPct val="100000"/>
              <a:buFont typeface="System Font Regular"/>
              <a:buChar char="–"/>
              <a:tabLst/>
              <a:defRPr sz="151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52F0C1DF-6492-8445-A2F1-D57652FA6084}"/>
              </a:ext>
            </a:extLst>
          </p:cNvPr>
          <p:cNvSpPr>
            <a:spLocks noGrp="1"/>
          </p:cNvSpPr>
          <p:nvPr>
            <p:ph type="body" sz="quarter" idx="12"/>
          </p:nvPr>
        </p:nvSpPr>
        <p:spPr>
          <a:xfrm>
            <a:off x="4500885" y="1948118"/>
            <a:ext cx="3648691" cy="3006133"/>
          </a:xfrm>
          <a:prstGeom prst="rect">
            <a:avLst/>
          </a:prstGeom>
        </p:spPr>
        <p:txBody>
          <a:bodyPr/>
          <a:lstStyle>
            <a:lvl1pPr marL="171401" indent="-171401">
              <a:spcBef>
                <a:spcPts val="0"/>
              </a:spcBef>
              <a:spcAft>
                <a:spcPts val="906"/>
              </a:spcAft>
              <a:buClr>
                <a:schemeClr val="accent6"/>
              </a:buClr>
              <a:buFont typeface="Wingdings" pitchFamily="2" charset="2"/>
              <a:buChar char="§"/>
              <a:defRPr sz="1510">
                <a:solidFill>
                  <a:schemeClr val="tx1"/>
                </a:solidFill>
                <a:latin typeface="+mn-lt"/>
              </a:defRPr>
            </a:lvl1pPr>
            <a:lvl2pPr marL="172599" indent="-172599">
              <a:spcBef>
                <a:spcPts val="0"/>
              </a:spcBef>
              <a:spcAft>
                <a:spcPts val="453"/>
              </a:spcAft>
              <a:defRPr sz="1510">
                <a:latin typeface="+mn-lt"/>
              </a:defRPr>
            </a:lvl2pPr>
            <a:lvl3pPr marL="345197" indent="-167805">
              <a:spcBef>
                <a:spcPts val="0"/>
              </a:spcBef>
              <a:spcAft>
                <a:spcPts val="453"/>
              </a:spcAft>
              <a:buFont typeface="Arial" panose="020B0604020202020204" pitchFamily="34" charset="0"/>
              <a:buChar char="•"/>
              <a:defRPr sz="1510">
                <a:latin typeface="+mn-lt"/>
              </a:defRPr>
            </a:lvl3pPr>
            <a:lvl4pPr marL="432696" indent="-167805">
              <a:spcBef>
                <a:spcPts val="0"/>
              </a:spcBef>
              <a:spcAft>
                <a:spcPts val="453"/>
              </a:spcAft>
              <a:buClr>
                <a:schemeClr val="accent6"/>
              </a:buClr>
              <a:buFont typeface="System Font Regular"/>
              <a:buChar char="–"/>
              <a:defRPr sz="1510">
                <a:latin typeface="+mn-lt"/>
              </a:defRPr>
            </a:lvl4pPr>
            <a:lvl5pPr marL="517796" indent="-172599">
              <a:spcBef>
                <a:spcPts val="0"/>
              </a:spcBef>
              <a:spcAft>
                <a:spcPts val="453"/>
              </a:spcAft>
              <a:buClr>
                <a:schemeClr val="accent6"/>
              </a:buClr>
              <a:buSzPct val="100000"/>
              <a:buFont typeface="System Font Regular"/>
              <a:buChar char="–"/>
              <a:tabLst/>
              <a:defRPr sz="151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52F0C1DF-6492-8445-A2F1-D57652FA6084}"/>
              </a:ext>
            </a:extLst>
          </p:cNvPr>
          <p:cNvSpPr>
            <a:spLocks noGrp="1"/>
          </p:cNvSpPr>
          <p:nvPr>
            <p:ph type="body" sz="quarter" idx="13"/>
          </p:nvPr>
        </p:nvSpPr>
        <p:spPr>
          <a:xfrm>
            <a:off x="8308113" y="1948118"/>
            <a:ext cx="3648691" cy="3006133"/>
          </a:xfrm>
          <a:prstGeom prst="rect">
            <a:avLst/>
          </a:prstGeom>
        </p:spPr>
        <p:txBody>
          <a:bodyPr/>
          <a:lstStyle>
            <a:lvl1pPr marL="171401" indent="-171401">
              <a:spcBef>
                <a:spcPts val="0"/>
              </a:spcBef>
              <a:spcAft>
                <a:spcPts val="906"/>
              </a:spcAft>
              <a:buClr>
                <a:schemeClr val="accent6"/>
              </a:buClr>
              <a:buFont typeface="Wingdings" pitchFamily="2" charset="2"/>
              <a:buChar char="§"/>
              <a:defRPr sz="1510">
                <a:solidFill>
                  <a:schemeClr val="tx1"/>
                </a:solidFill>
                <a:latin typeface="+mn-lt"/>
              </a:defRPr>
            </a:lvl1pPr>
            <a:lvl2pPr marL="172599" indent="-172599">
              <a:spcBef>
                <a:spcPts val="0"/>
              </a:spcBef>
              <a:spcAft>
                <a:spcPts val="453"/>
              </a:spcAft>
              <a:defRPr sz="1510">
                <a:latin typeface="+mn-lt"/>
              </a:defRPr>
            </a:lvl2pPr>
            <a:lvl3pPr marL="345197" indent="-167805">
              <a:spcBef>
                <a:spcPts val="0"/>
              </a:spcBef>
              <a:spcAft>
                <a:spcPts val="453"/>
              </a:spcAft>
              <a:buFont typeface="Arial" panose="020B0604020202020204" pitchFamily="34" charset="0"/>
              <a:buChar char="•"/>
              <a:defRPr sz="1510">
                <a:latin typeface="+mn-lt"/>
              </a:defRPr>
            </a:lvl3pPr>
            <a:lvl4pPr marL="432696" indent="-167805">
              <a:spcBef>
                <a:spcPts val="0"/>
              </a:spcBef>
              <a:spcAft>
                <a:spcPts val="453"/>
              </a:spcAft>
              <a:buClr>
                <a:schemeClr val="accent6"/>
              </a:buClr>
              <a:buFont typeface="System Font Regular"/>
              <a:buChar char="–"/>
              <a:defRPr sz="1510">
                <a:latin typeface="+mn-lt"/>
              </a:defRPr>
            </a:lvl4pPr>
            <a:lvl5pPr marL="517796" indent="-172599">
              <a:spcBef>
                <a:spcPts val="0"/>
              </a:spcBef>
              <a:spcAft>
                <a:spcPts val="453"/>
              </a:spcAft>
              <a:buClr>
                <a:schemeClr val="accent6"/>
              </a:buClr>
              <a:buSzPct val="100000"/>
              <a:buFont typeface="System Font Regular"/>
              <a:buChar char="–"/>
              <a:tabLst/>
              <a:defRPr sz="151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1141167"/>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 Text and Picture">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60" y="1072125"/>
            <a:ext cx="10515163" cy="653271"/>
          </a:xfrm>
          <a:prstGeom prst="rect">
            <a:avLst/>
          </a:prstGeom>
        </p:spPr>
        <p:txBody>
          <a:bodyPr vert="horz" lIns="91440" tIns="45720" rIns="91440" bIns="45720" rtlCol="0" anchor="t">
            <a:normAutofit/>
          </a:bodyPr>
          <a:lstStyle>
            <a:lvl1pPr>
              <a:defRPr sz="2417"/>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2869" y="1998007"/>
            <a:ext cx="5249959" cy="3006133"/>
          </a:xfrm>
          <a:prstGeom prst="rect">
            <a:avLst/>
          </a:prstGeom>
        </p:spPr>
        <p:txBody>
          <a:bodyPr/>
          <a:lstStyle>
            <a:lvl1pPr marL="345197" indent="-257700">
              <a:spcBef>
                <a:spcPts val="0"/>
              </a:spcBef>
              <a:spcAft>
                <a:spcPts val="906"/>
              </a:spcAft>
              <a:buClr>
                <a:schemeClr val="accent6"/>
              </a:buClr>
              <a:buFont typeface="Wingdings" pitchFamily="2" charset="2"/>
              <a:buChar char="§"/>
              <a:defRPr sz="1660">
                <a:solidFill>
                  <a:schemeClr val="tx1"/>
                </a:solidFill>
                <a:latin typeface="+mn-lt"/>
              </a:defRPr>
            </a:lvl1pPr>
            <a:lvl2pPr marL="345197" indent="-257700">
              <a:spcBef>
                <a:spcPts val="0"/>
              </a:spcBef>
              <a:spcAft>
                <a:spcPts val="453"/>
              </a:spcAft>
              <a:defRPr sz="1660">
                <a:latin typeface="+mn-lt"/>
              </a:defRPr>
            </a:lvl2pPr>
            <a:lvl3pPr marL="646047" indent="-261295">
              <a:spcBef>
                <a:spcPts val="0"/>
              </a:spcBef>
              <a:spcAft>
                <a:spcPts val="453"/>
              </a:spcAft>
              <a:buFont typeface="Arial" panose="020B0604020202020204" pitchFamily="34" charset="0"/>
              <a:buChar char="•"/>
              <a:defRPr sz="1660">
                <a:latin typeface="+mn-lt"/>
              </a:defRPr>
            </a:lvl3pPr>
            <a:lvl4pPr marL="907343" indent="-261295">
              <a:spcBef>
                <a:spcPts val="0"/>
              </a:spcBef>
              <a:spcAft>
                <a:spcPts val="453"/>
              </a:spcAft>
              <a:buClr>
                <a:schemeClr val="accent6"/>
              </a:buClr>
              <a:buFont typeface="System Font Regular"/>
              <a:buChar char="–"/>
              <a:defRPr sz="1660">
                <a:latin typeface="+mn-lt"/>
              </a:defRPr>
            </a:lvl4pPr>
            <a:lvl5pPr marL="1035592" indent="-261295">
              <a:spcBef>
                <a:spcPts val="0"/>
              </a:spcBef>
              <a:spcAft>
                <a:spcPts val="453"/>
              </a:spcAft>
              <a:buClr>
                <a:schemeClr val="accent6"/>
              </a:buClr>
              <a:buSzPct val="100000"/>
              <a:buFont typeface="System Font Regular"/>
              <a:buChar char="–"/>
              <a:defRPr sz="166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FBAF9846-71DA-A44F-8AF9-87E1DDB943E1}"/>
              </a:ext>
            </a:extLst>
          </p:cNvPr>
          <p:cNvSpPr>
            <a:spLocks noGrp="1"/>
          </p:cNvSpPr>
          <p:nvPr>
            <p:ph type="pic" sz="quarter" idx="12"/>
          </p:nvPr>
        </p:nvSpPr>
        <p:spPr>
          <a:xfrm>
            <a:off x="6096000" y="1998007"/>
            <a:ext cx="5043213" cy="3007731"/>
          </a:xfrm>
          <a:prstGeom prst="rect">
            <a:avLst/>
          </a:prstGeom>
        </p:spPr>
        <p:txBody>
          <a:bodyPr anchor="ctr"/>
          <a:lstStyle>
            <a:lvl1pPr algn="ctr">
              <a:defRPr sz="1057"/>
            </a:lvl1pPr>
          </a:lstStyle>
          <a:p>
            <a:endParaRPr lang="en-US" dirty="0"/>
          </a:p>
        </p:txBody>
      </p:sp>
    </p:spTree>
    <p:extLst>
      <p:ext uri="{BB962C8B-B14F-4D97-AF65-F5344CB8AC3E}">
        <p14:creationId xmlns:p14="http://schemas.microsoft.com/office/powerpoint/2010/main" val="374828212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ver_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E25FEC-AD9B-1747-8C10-212D6B67801A}"/>
              </a:ext>
            </a:extLst>
          </p:cNvPr>
          <p:cNvPicPr>
            <a:picLocks noChangeAspect="1"/>
          </p:cNvPicPr>
          <p:nvPr userDrawn="1"/>
        </p:nvPicPr>
        <p:blipFill>
          <a:blip r:embed="rId2"/>
          <a:srcRect/>
          <a:stretch/>
        </p:blipFill>
        <p:spPr>
          <a:xfrm>
            <a:off x="-17832" y="12031"/>
            <a:ext cx="12235043" cy="6931152"/>
          </a:xfrm>
          <a:prstGeom prst="rect">
            <a:avLst/>
          </a:prstGeom>
        </p:spPr>
      </p:pic>
      <p:sp>
        <p:nvSpPr>
          <p:cNvPr id="2" name="Title 1"/>
          <p:cNvSpPr>
            <a:spLocks noGrp="1"/>
          </p:cNvSpPr>
          <p:nvPr>
            <p:ph type="ctrTitle"/>
          </p:nvPr>
        </p:nvSpPr>
        <p:spPr>
          <a:xfrm>
            <a:off x="1524000" y="1409030"/>
            <a:ext cx="9144000" cy="2403628"/>
          </a:xfrm>
        </p:spPr>
        <p:txBody>
          <a:bodyPr anchor="b"/>
          <a:lstStyle>
            <a:lvl1pPr algn="ctr">
              <a:defRPr sz="6000" b="0" i="0">
                <a:solidFill>
                  <a:srgbClr val="315EA9"/>
                </a:solidFill>
                <a:latin typeface="Montserrat"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00FC4370-B5FD-FC4D-973E-A87C7EA990AD}"/>
              </a:ext>
            </a:extLst>
          </p:cNvPr>
          <p:cNvSpPr>
            <a:spLocks noGrp="1"/>
          </p:cNvSpPr>
          <p:nvPr>
            <p:ph type="body" sz="quarter" idx="10"/>
          </p:nvPr>
        </p:nvSpPr>
        <p:spPr>
          <a:xfrm>
            <a:off x="3104147" y="4071407"/>
            <a:ext cx="5983705" cy="1588285"/>
          </a:xfrm>
        </p:spPr>
        <p:txBody>
          <a:bodyPr>
            <a:noAutofit/>
          </a:bodyPr>
          <a:lstStyle>
            <a:lvl1pPr marL="9525" indent="0" algn="ctr">
              <a:lnSpc>
                <a:spcPts val="2140"/>
              </a:lnSpc>
              <a:buFontTx/>
              <a:buNone/>
              <a:tabLst/>
              <a:defRPr sz="2000" b="0" i="0">
                <a:solidFill>
                  <a:srgbClr val="315EA9"/>
                </a:solidFill>
                <a:latin typeface="Montserrat" pitchFamily="2" charset="77"/>
              </a:defRPr>
            </a:lvl1pPr>
            <a:lvl2pPr marL="9525" indent="0" algn="ctr">
              <a:lnSpc>
                <a:spcPts val="2140"/>
              </a:lnSpc>
              <a:buFontTx/>
              <a:buNone/>
              <a:tabLst/>
              <a:defRPr sz="2000" b="0" i="0">
                <a:solidFill>
                  <a:srgbClr val="315EA9"/>
                </a:solidFill>
                <a:latin typeface="Montserrat" pitchFamily="2" charset="77"/>
              </a:defRPr>
            </a:lvl2pPr>
            <a:lvl3pPr marL="9525" indent="0" algn="ctr">
              <a:lnSpc>
                <a:spcPts val="2140"/>
              </a:lnSpc>
              <a:buFontTx/>
              <a:buNone/>
              <a:tabLst/>
              <a:defRPr sz="2000" b="0" i="0">
                <a:solidFill>
                  <a:srgbClr val="315EA9"/>
                </a:solidFill>
                <a:latin typeface="Montserrat" pitchFamily="2" charset="77"/>
              </a:defRPr>
            </a:lvl3pPr>
            <a:lvl4pPr marL="9525" indent="0" algn="ctr">
              <a:lnSpc>
                <a:spcPts val="2140"/>
              </a:lnSpc>
              <a:buFontTx/>
              <a:buNone/>
              <a:tabLst/>
              <a:defRPr sz="2000" b="0" i="0">
                <a:solidFill>
                  <a:srgbClr val="315EA9"/>
                </a:solidFill>
                <a:latin typeface="Montserrat" pitchFamily="2" charset="77"/>
              </a:defRPr>
            </a:lvl4pPr>
            <a:lvl5pPr marL="9525" indent="0" algn="ctr">
              <a:lnSpc>
                <a:spcPts val="2140"/>
              </a:lnSpc>
              <a:buFontTx/>
              <a:buNone/>
              <a:tabLst/>
              <a:defRPr sz="2000" b="0" i="0">
                <a:solidFill>
                  <a:srgbClr val="315EA9"/>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5A99DB2F-C692-1448-9E08-2791D1C8EF08}"/>
              </a:ext>
            </a:extLst>
          </p:cNvPr>
          <p:cNvPicPr>
            <a:picLocks noChangeAspect="1"/>
          </p:cNvPicPr>
          <p:nvPr userDrawn="1"/>
        </p:nvPicPr>
        <p:blipFill>
          <a:blip r:embed="rId3"/>
          <a:srcRect/>
          <a:stretch/>
        </p:blipFill>
        <p:spPr>
          <a:xfrm>
            <a:off x="4652210" y="976978"/>
            <a:ext cx="2325823" cy="987552"/>
          </a:xfrm>
          <a:prstGeom prst="rect">
            <a:avLst/>
          </a:prstGeom>
        </p:spPr>
      </p:pic>
      <p:cxnSp>
        <p:nvCxnSpPr>
          <p:cNvPr id="16" name="Straight Connector 15">
            <a:extLst>
              <a:ext uri="{FF2B5EF4-FFF2-40B4-BE49-F238E27FC236}">
                <a16:creationId xmlns:a16="http://schemas.microsoft.com/office/drawing/2014/main" id="{96F9DFCE-4196-B746-9913-F05EEF58068F}"/>
              </a:ext>
            </a:extLst>
          </p:cNvPr>
          <p:cNvCxnSpPr>
            <a:cxnSpLocks/>
          </p:cNvCxnSpPr>
          <p:nvPr userDrawn="1"/>
        </p:nvCxnSpPr>
        <p:spPr>
          <a:xfrm>
            <a:off x="4381776" y="3863452"/>
            <a:ext cx="2841617" cy="0"/>
          </a:xfrm>
          <a:prstGeom prst="line">
            <a:avLst/>
          </a:prstGeom>
          <a:ln w="22225">
            <a:solidFill>
              <a:srgbClr val="2150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1069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3" hidden="1">
            <a:extLst>
              <a:ext uri="{FF2B5EF4-FFF2-40B4-BE49-F238E27FC236}">
                <a16:creationId xmlns:a16="http://schemas.microsoft.com/office/drawing/2014/main" id="{7E01E1C4-2C84-CE47-85DB-593C82C0EB68}"/>
              </a:ext>
            </a:extLst>
          </p:cNvPr>
          <p:cNvSpPr>
            <a:spLocks noGrp="1"/>
          </p:cNvSpPr>
          <p:nvPr>
            <p:ph type="dt" sz="half" idx="2"/>
          </p:nvPr>
        </p:nvSpPr>
        <p:spPr>
          <a:xfrm>
            <a:off x="623460" y="6399026"/>
            <a:ext cx="2743915" cy="367576"/>
          </a:xfrm>
          <a:prstGeom prst="rect">
            <a:avLst/>
          </a:prstGeom>
        </p:spPr>
        <p:txBody>
          <a:bodyPr vert="horz" lIns="91440" tIns="45720" rIns="91440" bIns="45720" rtlCol="0" anchor="ctr"/>
          <a:lstStyle>
            <a:lvl1pPr algn="l">
              <a:defRPr sz="906">
                <a:solidFill>
                  <a:schemeClr val="tx1">
                    <a:tint val="75000"/>
                  </a:schemeClr>
                </a:solidFill>
              </a:defRPr>
            </a:lvl1pPr>
          </a:lstStyle>
          <a:p>
            <a:fld id="{9FC19CEB-2028-2842-AF60-6C74C4CAB384}" type="datetime4">
              <a:rPr lang="en-US" smtClean="0"/>
              <a:t>June 3, 2024</a:t>
            </a:fld>
            <a:endParaRPr lang="en-US" dirty="0"/>
          </a:p>
        </p:txBody>
      </p:sp>
      <p:sp>
        <p:nvSpPr>
          <p:cNvPr id="7" name="Picture Placeholder">
            <a:extLst>
              <a:ext uri="{FF2B5EF4-FFF2-40B4-BE49-F238E27FC236}">
                <a16:creationId xmlns:a16="http://schemas.microsoft.com/office/drawing/2014/main" id="{E8EA923E-BC71-C347-8E04-0810876CF682}"/>
              </a:ext>
            </a:extLst>
          </p:cNvPr>
          <p:cNvSpPr>
            <a:spLocks noGrp="1"/>
          </p:cNvSpPr>
          <p:nvPr>
            <p:ph type="pic" sz="quarter" idx="12"/>
          </p:nvPr>
        </p:nvSpPr>
        <p:spPr>
          <a:xfrm>
            <a:off x="551540" y="1059923"/>
            <a:ext cx="10941633" cy="4501865"/>
          </a:xfrm>
          <a:prstGeom prst="rect">
            <a:avLst/>
          </a:prstGeom>
        </p:spPr>
        <p:txBody>
          <a:bodyPr anchor="ctr"/>
          <a:lstStyle>
            <a:lvl1pPr algn="ctr">
              <a:defRPr sz="1057"/>
            </a:lvl1pPr>
          </a:lstStyle>
          <a:p>
            <a:endParaRPr lang="en-US" dirty="0"/>
          </a:p>
        </p:txBody>
      </p:sp>
    </p:spTree>
    <p:extLst>
      <p:ext uri="{BB962C8B-B14F-4D97-AF65-F5344CB8AC3E}">
        <p14:creationId xmlns:p14="http://schemas.microsoft.com/office/powerpoint/2010/main" val="1030262160"/>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1" y="1655646"/>
            <a:ext cx="5186811" cy="644058"/>
          </a:xfrm>
        </p:spPr>
        <p:txBody>
          <a:bodyPr anchor="b">
            <a:noAutofit/>
          </a:bodyPr>
          <a:lstStyle>
            <a:lvl1pPr marL="0" indent="0" algn="l">
              <a:buNone/>
              <a:defRPr sz="2114" b="0">
                <a:solidFill>
                  <a:schemeClr val="tx2"/>
                </a:solidFill>
              </a:defRPr>
            </a:lvl1pPr>
            <a:lvl2pPr marL="344631" indent="0">
              <a:buNone/>
              <a:defRPr sz="1510" b="1"/>
            </a:lvl2pPr>
            <a:lvl3pPr marL="689261" indent="0">
              <a:buNone/>
              <a:defRPr sz="1359" b="1"/>
            </a:lvl3pPr>
            <a:lvl4pPr marL="1033893" indent="0">
              <a:buNone/>
              <a:defRPr sz="1208" b="1"/>
            </a:lvl4pPr>
            <a:lvl5pPr marL="1378524" indent="0">
              <a:buNone/>
              <a:defRPr sz="1208" b="1"/>
            </a:lvl5pPr>
            <a:lvl6pPr marL="1723154" indent="0">
              <a:buNone/>
              <a:defRPr sz="1208" b="1"/>
            </a:lvl6pPr>
            <a:lvl7pPr marL="2067785" indent="0">
              <a:buNone/>
              <a:defRPr sz="1208" b="1"/>
            </a:lvl7pPr>
            <a:lvl8pPr marL="2412416" indent="0">
              <a:buNone/>
              <a:defRPr sz="1208" b="1"/>
            </a:lvl8pPr>
            <a:lvl9pPr marL="2757047" indent="0">
              <a:buNone/>
              <a:defRPr sz="1208" b="1"/>
            </a:lvl9pPr>
          </a:lstStyle>
          <a:p>
            <a:pPr lvl="0"/>
            <a:r>
              <a:rPr lang="en-US"/>
              <a:t>Click to edit Master text styles</a:t>
            </a:r>
          </a:p>
        </p:txBody>
      </p:sp>
      <p:sp>
        <p:nvSpPr>
          <p:cNvPr id="4" name="Content Placeholder 3"/>
          <p:cNvSpPr>
            <a:spLocks noGrp="1"/>
          </p:cNvSpPr>
          <p:nvPr>
            <p:ph sz="half" idx="2"/>
          </p:nvPr>
        </p:nvSpPr>
        <p:spPr>
          <a:xfrm>
            <a:off x="609601" y="2424893"/>
            <a:ext cx="5186811" cy="3582673"/>
          </a:xfrm>
        </p:spPr>
        <p:txBody>
          <a:bodyPr/>
          <a:lstStyle>
            <a:lvl1pPr>
              <a:defRPr sz="1812"/>
            </a:lvl1pPr>
            <a:lvl2pPr>
              <a:defRPr sz="1510"/>
            </a:lvl2pPr>
            <a:lvl3pPr>
              <a:defRPr sz="1359"/>
            </a:lvl3pPr>
            <a:lvl4pPr>
              <a:defRPr sz="1208"/>
            </a:lvl4pPr>
            <a:lvl5pPr>
              <a:defRPr sz="1208"/>
            </a:lvl5pPr>
            <a:lvl6pPr>
              <a:defRPr sz="1208"/>
            </a:lvl6pPr>
            <a:lvl7pPr>
              <a:defRPr sz="1208"/>
            </a:lvl7pPr>
            <a:lvl8pPr>
              <a:defRPr sz="1208"/>
            </a:lvl8pPr>
            <a:lvl9pPr>
              <a:defRPr sz="12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5" y="1655646"/>
            <a:ext cx="5384799" cy="644058"/>
          </a:xfrm>
        </p:spPr>
        <p:txBody>
          <a:bodyPr anchor="b">
            <a:noAutofit/>
          </a:bodyPr>
          <a:lstStyle>
            <a:lvl1pPr marL="0" indent="0" algn="l">
              <a:buNone/>
              <a:defRPr sz="2114" b="0">
                <a:solidFill>
                  <a:schemeClr val="tx2"/>
                </a:solidFill>
              </a:defRPr>
            </a:lvl1pPr>
            <a:lvl2pPr marL="344631" indent="0">
              <a:buNone/>
              <a:defRPr sz="1510" b="1"/>
            </a:lvl2pPr>
            <a:lvl3pPr marL="689261" indent="0">
              <a:buNone/>
              <a:defRPr sz="1359" b="1"/>
            </a:lvl3pPr>
            <a:lvl4pPr marL="1033893" indent="0">
              <a:buNone/>
              <a:defRPr sz="1208" b="1"/>
            </a:lvl4pPr>
            <a:lvl5pPr marL="1378524" indent="0">
              <a:buNone/>
              <a:defRPr sz="1208" b="1"/>
            </a:lvl5pPr>
            <a:lvl6pPr marL="1723154" indent="0">
              <a:buNone/>
              <a:defRPr sz="1208" b="1"/>
            </a:lvl6pPr>
            <a:lvl7pPr marL="2067785" indent="0">
              <a:buNone/>
              <a:defRPr sz="1208" b="1"/>
            </a:lvl7pPr>
            <a:lvl8pPr marL="2412416" indent="0">
              <a:buNone/>
              <a:defRPr sz="1208" b="1"/>
            </a:lvl8pPr>
            <a:lvl9pPr marL="2757047" indent="0">
              <a:buNone/>
              <a:defRPr sz="1208" b="1"/>
            </a:lvl9pPr>
          </a:lstStyle>
          <a:p>
            <a:pPr lvl="0"/>
            <a:r>
              <a:rPr lang="en-US"/>
              <a:t>Click to edit Master text styles</a:t>
            </a:r>
          </a:p>
        </p:txBody>
      </p:sp>
      <p:sp>
        <p:nvSpPr>
          <p:cNvPr id="6" name="Content Placeholder 5"/>
          <p:cNvSpPr>
            <a:spLocks noGrp="1"/>
          </p:cNvSpPr>
          <p:nvPr>
            <p:ph sz="quarter" idx="4"/>
          </p:nvPr>
        </p:nvSpPr>
        <p:spPr>
          <a:xfrm>
            <a:off x="6309615" y="2424893"/>
            <a:ext cx="5384799" cy="3582673"/>
          </a:xfrm>
        </p:spPr>
        <p:txBody>
          <a:bodyPr/>
          <a:lstStyle>
            <a:lvl1pPr>
              <a:defRPr sz="1812"/>
            </a:lvl1pPr>
            <a:lvl2pPr>
              <a:defRPr sz="1510"/>
            </a:lvl2pPr>
            <a:lvl3pPr>
              <a:defRPr sz="1359"/>
            </a:lvl3pPr>
            <a:lvl4pPr>
              <a:defRPr sz="1208"/>
            </a:lvl4pPr>
            <a:lvl5pPr>
              <a:defRPr sz="1208"/>
            </a:lvl5pPr>
            <a:lvl6pPr>
              <a:defRPr sz="1208"/>
            </a:lvl6pPr>
            <a:lvl7pPr>
              <a:defRPr sz="1208"/>
            </a:lvl7pPr>
            <a:lvl8pPr>
              <a:defRPr sz="1208"/>
            </a:lvl8pPr>
            <a:lvl9pPr>
              <a:defRPr sz="12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Tree>
    <p:extLst>
      <p:ext uri="{BB962C8B-B14F-4D97-AF65-F5344CB8AC3E}">
        <p14:creationId xmlns:p14="http://schemas.microsoft.com/office/powerpoint/2010/main" val="3769696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039119"/>
            <a:ext cx="10363199" cy="2563573"/>
          </a:xfrm>
        </p:spPr>
        <p:txBody>
          <a:bodyPr anchor="t"/>
          <a:lstStyle>
            <a:lvl1pPr>
              <a:defRPr sz="4228">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4713113"/>
            <a:ext cx="10363197" cy="1073961"/>
          </a:xfrm>
        </p:spPr>
        <p:txBody>
          <a:bodyPr anchor="t">
            <a:normAutofit/>
          </a:bodyPr>
          <a:lstStyle>
            <a:lvl1pPr marL="0" indent="0" algn="l">
              <a:buNone/>
              <a:defRPr sz="2013">
                <a:solidFill>
                  <a:srgbClr val="222222"/>
                </a:solidFill>
              </a:defRPr>
            </a:lvl1pPr>
            <a:lvl2pPr marL="460263" indent="0" algn="ctr">
              <a:buNone/>
              <a:defRPr>
                <a:solidFill>
                  <a:schemeClr val="tx1">
                    <a:tint val="75000"/>
                  </a:schemeClr>
                </a:solidFill>
              </a:defRPr>
            </a:lvl2pPr>
            <a:lvl3pPr marL="920526" indent="0" algn="ctr">
              <a:buNone/>
              <a:defRPr>
                <a:solidFill>
                  <a:schemeClr val="tx1">
                    <a:tint val="75000"/>
                  </a:schemeClr>
                </a:solidFill>
              </a:defRPr>
            </a:lvl3pPr>
            <a:lvl4pPr marL="1380790" indent="0" algn="ctr">
              <a:buNone/>
              <a:defRPr>
                <a:solidFill>
                  <a:schemeClr val="tx1">
                    <a:tint val="75000"/>
                  </a:schemeClr>
                </a:solidFill>
              </a:defRPr>
            </a:lvl4pPr>
            <a:lvl5pPr marL="1841053" indent="0" algn="ctr">
              <a:buNone/>
              <a:defRPr>
                <a:solidFill>
                  <a:schemeClr val="tx1">
                    <a:tint val="75000"/>
                  </a:schemeClr>
                </a:solidFill>
              </a:defRPr>
            </a:lvl5pPr>
            <a:lvl6pPr marL="2301316" indent="0" algn="ctr">
              <a:buNone/>
              <a:defRPr>
                <a:solidFill>
                  <a:schemeClr val="tx1">
                    <a:tint val="75000"/>
                  </a:schemeClr>
                </a:solidFill>
              </a:defRPr>
            </a:lvl6pPr>
            <a:lvl7pPr marL="2761579" indent="0" algn="ctr">
              <a:buNone/>
              <a:defRPr>
                <a:solidFill>
                  <a:schemeClr val="tx1">
                    <a:tint val="75000"/>
                  </a:schemeClr>
                </a:solidFill>
              </a:defRPr>
            </a:lvl7pPr>
            <a:lvl8pPr marL="3221843" indent="0" algn="ctr">
              <a:buNone/>
              <a:defRPr>
                <a:solidFill>
                  <a:schemeClr val="tx1">
                    <a:tint val="75000"/>
                  </a:schemeClr>
                </a:solidFill>
              </a:defRPr>
            </a:lvl8pPr>
            <a:lvl9pPr marL="3682106"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5" name="Picture Placeholder 4"/>
          <p:cNvSpPr>
            <a:spLocks noGrp="1"/>
          </p:cNvSpPr>
          <p:nvPr>
            <p:ph type="pic" sz="quarter" idx="13"/>
          </p:nvPr>
        </p:nvSpPr>
        <p:spPr>
          <a:xfrm>
            <a:off x="203200" y="230135"/>
            <a:ext cx="8026400" cy="920538"/>
          </a:xfrm>
        </p:spPr>
        <p:txBody>
          <a:bodyPr/>
          <a:lstStyle/>
          <a:p>
            <a:r>
              <a:rPr lang="en-US"/>
              <a:t>Click icon to add picture</a:t>
            </a:r>
          </a:p>
        </p:txBody>
      </p:sp>
      <p:sp>
        <p:nvSpPr>
          <p:cNvPr id="8" name="Date Placeholder 3"/>
          <p:cNvSpPr>
            <a:spLocks noGrp="1"/>
          </p:cNvSpPr>
          <p:nvPr>
            <p:ph type="dt" sz="half" idx="11"/>
          </p:nvPr>
        </p:nvSpPr>
        <p:spPr>
          <a:xfrm>
            <a:off x="10293009" y="6395352"/>
            <a:ext cx="984591" cy="368215"/>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4469945" y="6395352"/>
            <a:ext cx="5823064" cy="368215"/>
          </a:xfrm>
        </p:spPr>
        <p:txBody>
          <a:bodyPr/>
          <a:lstStyle/>
          <a:p>
            <a:endParaRPr lang="en-US" dirty="0"/>
          </a:p>
        </p:txBody>
      </p:sp>
    </p:spTree>
    <p:extLst>
      <p:ext uri="{BB962C8B-B14F-4D97-AF65-F5344CB8AC3E}">
        <p14:creationId xmlns:p14="http://schemas.microsoft.com/office/powerpoint/2010/main" val="433251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10293009" y="6395352"/>
            <a:ext cx="984591" cy="368215"/>
          </a:xfrm>
          <a:prstGeom prst="rect">
            <a:avLst/>
          </a:prstGeom>
        </p:spPr>
        <p:txBody>
          <a:bodyPr anchor="ctr"/>
          <a:lstStyle>
            <a:lvl1pPr>
              <a:defRPr sz="1208">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95352"/>
            <a:ext cx="5823064" cy="368215"/>
          </a:xfrm>
          <a:prstGeom prst="rect">
            <a:avLst/>
          </a:prstGeom>
        </p:spPr>
        <p:txBody>
          <a:bodyPr anchor="ctr"/>
          <a:lstStyle>
            <a:lvl1pPr>
              <a:defRPr sz="1208">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334524"/>
            <a:ext cx="1920252" cy="492802"/>
          </a:xfrm>
          <a:prstGeom prst="rect">
            <a:avLst/>
          </a:prstGeom>
        </p:spPr>
      </p:pic>
    </p:spTree>
    <p:extLst>
      <p:ext uri="{BB962C8B-B14F-4D97-AF65-F5344CB8AC3E}">
        <p14:creationId xmlns:p14="http://schemas.microsoft.com/office/powerpoint/2010/main" val="783390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3208565"/>
            <a:ext cx="10212916" cy="1176244"/>
          </a:xfrm>
        </p:spPr>
        <p:txBody>
          <a:bodyPr anchor="t"/>
          <a:lstStyle>
            <a:lvl1pPr algn="l">
              <a:defRPr sz="3624" b="0" cap="all"/>
            </a:lvl1pPr>
          </a:lstStyle>
          <a:p>
            <a:r>
              <a:rPr lang="en-US"/>
              <a:t>Click to edit Master title style</a:t>
            </a:r>
            <a:endParaRPr lang="en-US" dirty="0"/>
          </a:p>
        </p:txBody>
      </p:sp>
      <p:sp>
        <p:nvSpPr>
          <p:cNvPr id="3" name="Text Placeholder 2"/>
          <p:cNvSpPr>
            <a:spLocks noGrp="1"/>
          </p:cNvSpPr>
          <p:nvPr>
            <p:ph type="body" idx="1"/>
          </p:nvPr>
        </p:nvSpPr>
        <p:spPr>
          <a:xfrm>
            <a:off x="963085" y="1564063"/>
            <a:ext cx="8180916" cy="1644504"/>
          </a:xfrm>
        </p:spPr>
        <p:txBody>
          <a:bodyPr anchor="b"/>
          <a:lstStyle>
            <a:lvl1pPr marL="0" indent="0">
              <a:buNone/>
              <a:defRPr sz="2013">
                <a:solidFill>
                  <a:srgbClr val="222222"/>
                </a:solidFill>
              </a:defRPr>
            </a:lvl1pPr>
            <a:lvl2pPr marL="460263" indent="0">
              <a:buNone/>
              <a:defRPr sz="1812">
                <a:solidFill>
                  <a:schemeClr val="tx1">
                    <a:tint val="75000"/>
                  </a:schemeClr>
                </a:solidFill>
              </a:defRPr>
            </a:lvl2pPr>
            <a:lvl3pPr marL="920526" indent="0">
              <a:buNone/>
              <a:defRPr sz="1611">
                <a:solidFill>
                  <a:schemeClr val="tx1">
                    <a:tint val="75000"/>
                  </a:schemeClr>
                </a:solidFill>
              </a:defRPr>
            </a:lvl3pPr>
            <a:lvl4pPr marL="1380790" indent="0">
              <a:buNone/>
              <a:defRPr sz="1409">
                <a:solidFill>
                  <a:schemeClr val="tx1">
                    <a:tint val="75000"/>
                  </a:schemeClr>
                </a:solidFill>
              </a:defRPr>
            </a:lvl4pPr>
            <a:lvl5pPr marL="1841053" indent="0">
              <a:buNone/>
              <a:defRPr sz="1409">
                <a:solidFill>
                  <a:schemeClr val="tx1">
                    <a:tint val="75000"/>
                  </a:schemeClr>
                </a:solidFill>
              </a:defRPr>
            </a:lvl5pPr>
            <a:lvl6pPr marL="2301316" indent="0">
              <a:buNone/>
              <a:defRPr sz="1409">
                <a:solidFill>
                  <a:schemeClr val="tx1">
                    <a:tint val="75000"/>
                  </a:schemeClr>
                </a:solidFill>
              </a:defRPr>
            </a:lvl6pPr>
            <a:lvl7pPr marL="2761579" indent="0">
              <a:buNone/>
              <a:defRPr sz="1409">
                <a:solidFill>
                  <a:schemeClr val="tx1">
                    <a:tint val="75000"/>
                  </a:schemeClr>
                </a:solidFill>
              </a:defRPr>
            </a:lvl7pPr>
            <a:lvl8pPr marL="3221843" indent="0">
              <a:buNone/>
              <a:defRPr sz="1409">
                <a:solidFill>
                  <a:schemeClr val="tx1">
                    <a:tint val="75000"/>
                  </a:schemeClr>
                </a:solidFill>
              </a:defRPr>
            </a:lvl8pPr>
            <a:lvl9pPr marL="3682106" indent="0">
              <a:buNone/>
              <a:defRPr sz="140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10293009" y="6395352"/>
            <a:ext cx="984591" cy="368215"/>
          </a:xfrm>
          <a:prstGeom prst="rect">
            <a:avLst/>
          </a:prstGeom>
        </p:spPr>
        <p:txBody>
          <a:bodyPr anchor="ctr"/>
          <a:lstStyle>
            <a:lvl1pPr>
              <a:defRPr sz="1208">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4469945" y="6395352"/>
            <a:ext cx="5823064" cy="368215"/>
          </a:xfrm>
          <a:prstGeom prst="rect">
            <a:avLst/>
          </a:prstGeom>
        </p:spPr>
        <p:txBody>
          <a:bodyPr anchor="ctr"/>
          <a:lstStyle>
            <a:lvl1pPr>
              <a:defRPr sz="1208">
                <a:solidFill>
                  <a:schemeClr val="tx2">
                    <a:lumMod val="40000"/>
                    <a:lumOff val="60000"/>
                  </a:schemeClr>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334524"/>
            <a:ext cx="1920252" cy="492802"/>
          </a:xfrm>
          <a:prstGeom prst="rect">
            <a:avLst/>
          </a:prstGeom>
        </p:spPr>
      </p:pic>
    </p:spTree>
    <p:extLst>
      <p:ext uri="{BB962C8B-B14F-4D97-AF65-F5344CB8AC3E}">
        <p14:creationId xmlns:p14="http://schemas.microsoft.com/office/powerpoint/2010/main" val="2016847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46505"/>
            <a:ext cx="4876800" cy="4461055"/>
          </a:xfrm>
        </p:spPr>
        <p:txBody>
          <a:bodyPr/>
          <a:lstStyle>
            <a:lvl1pPr>
              <a:defRPr sz="2819"/>
            </a:lvl1pPr>
            <a:lvl2pPr>
              <a:defRPr sz="2416"/>
            </a:lvl2pPr>
            <a:lvl3pPr>
              <a:defRPr sz="2013"/>
            </a:lvl3pPr>
            <a:lvl4pPr>
              <a:defRPr sz="1812"/>
            </a:lvl4pPr>
            <a:lvl5pPr>
              <a:defRPr sz="1812"/>
            </a:lvl5pPr>
            <a:lvl6pPr>
              <a:defRPr sz="1812"/>
            </a:lvl6pPr>
            <a:lvl7pPr>
              <a:defRPr sz="1812"/>
            </a:lvl7pPr>
            <a:lvl8pPr>
              <a:defRPr sz="1812"/>
            </a:lvl8pPr>
            <a:lvl9pPr>
              <a:defRPr sz="18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799" y="1546505"/>
            <a:ext cx="5384799" cy="4461055"/>
          </a:xfrm>
        </p:spPr>
        <p:txBody>
          <a:bodyPr/>
          <a:lstStyle>
            <a:lvl1pPr>
              <a:defRPr sz="2819"/>
            </a:lvl1pPr>
            <a:lvl2pPr>
              <a:defRPr sz="2416"/>
            </a:lvl2pPr>
            <a:lvl3pPr>
              <a:defRPr sz="2013"/>
            </a:lvl3pPr>
            <a:lvl4pPr>
              <a:defRPr sz="1812"/>
            </a:lvl4pPr>
            <a:lvl5pPr>
              <a:defRPr sz="1812"/>
            </a:lvl5pPr>
            <a:lvl6pPr>
              <a:defRPr sz="1812"/>
            </a:lvl6pPr>
            <a:lvl7pPr>
              <a:defRPr sz="1812"/>
            </a:lvl7pPr>
            <a:lvl8pPr>
              <a:defRPr sz="1812"/>
            </a:lvl8pPr>
            <a:lvl9pPr>
              <a:defRPr sz="18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10293009" y="6395352"/>
            <a:ext cx="984591" cy="368215"/>
          </a:xfrm>
          <a:prstGeom prst="rect">
            <a:avLst/>
          </a:prstGeom>
        </p:spPr>
        <p:txBody>
          <a:bodyPr anchor="ctr"/>
          <a:lstStyle>
            <a:lvl1pPr>
              <a:defRPr sz="1208">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95352"/>
            <a:ext cx="5823064" cy="368215"/>
          </a:xfrm>
          <a:prstGeom prst="rect">
            <a:avLst/>
          </a:prstGeom>
        </p:spPr>
        <p:txBody>
          <a:bodyPr anchor="ctr"/>
          <a:lstStyle>
            <a:lvl1pPr>
              <a:defRPr sz="1208">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334524"/>
            <a:ext cx="1920252" cy="492802"/>
          </a:xfrm>
          <a:prstGeom prst="rect">
            <a:avLst/>
          </a:prstGeom>
        </p:spPr>
      </p:pic>
    </p:spTree>
    <p:extLst>
      <p:ext uri="{BB962C8B-B14F-4D97-AF65-F5344CB8AC3E}">
        <p14:creationId xmlns:p14="http://schemas.microsoft.com/office/powerpoint/2010/main" val="547121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55643"/>
            <a:ext cx="5186811" cy="644057"/>
          </a:xfrm>
        </p:spPr>
        <p:txBody>
          <a:bodyPr anchor="b">
            <a:noAutofit/>
          </a:bodyPr>
          <a:lstStyle>
            <a:lvl1pPr marL="0" indent="0" algn="l">
              <a:buNone/>
              <a:defRPr sz="2819" b="0">
                <a:solidFill>
                  <a:schemeClr val="tx2"/>
                </a:solidFill>
              </a:defRPr>
            </a:lvl1pPr>
            <a:lvl2pPr marL="460263" indent="0">
              <a:buNone/>
              <a:defRPr sz="2013" b="1"/>
            </a:lvl2pPr>
            <a:lvl3pPr marL="920526" indent="0">
              <a:buNone/>
              <a:defRPr sz="1812" b="1"/>
            </a:lvl3pPr>
            <a:lvl4pPr marL="1380790" indent="0">
              <a:buNone/>
              <a:defRPr sz="1611" b="1"/>
            </a:lvl4pPr>
            <a:lvl5pPr marL="1841053" indent="0">
              <a:buNone/>
              <a:defRPr sz="1611" b="1"/>
            </a:lvl5pPr>
            <a:lvl6pPr marL="2301316" indent="0">
              <a:buNone/>
              <a:defRPr sz="1611" b="1"/>
            </a:lvl6pPr>
            <a:lvl7pPr marL="2761579" indent="0">
              <a:buNone/>
              <a:defRPr sz="1611" b="1"/>
            </a:lvl7pPr>
            <a:lvl8pPr marL="3221843" indent="0">
              <a:buNone/>
              <a:defRPr sz="1611" b="1"/>
            </a:lvl8pPr>
            <a:lvl9pPr marL="3682106" indent="0">
              <a:buNone/>
              <a:defRPr sz="1611" b="1"/>
            </a:lvl9pPr>
          </a:lstStyle>
          <a:p>
            <a:pPr lvl="0"/>
            <a:r>
              <a:rPr lang="en-US"/>
              <a:t>Click to edit Master text styles</a:t>
            </a:r>
          </a:p>
        </p:txBody>
      </p:sp>
      <p:sp>
        <p:nvSpPr>
          <p:cNvPr id="4" name="Content Placeholder 3"/>
          <p:cNvSpPr>
            <a:spLocks noGrp="1"/>
          </p:cNvSpPr>
          <p:nvPr>
            <p:ph sz="half" idx="2"/>
          </p:nvPr>
        </p:nvSpPr>
        <p:spPr>
          <a:xfrm>
            <a:off x="609600" y="2424887"/>
            <a:ext cx="5186811" cy="3582672"/>
          </a:xfrm>
        </p:spPr>
        <p:txBody>
          <a:bodyPr/>
          <a:lstStyle>
            <a:lvl1pPr>
              <a:defRPr sz="2416"/>
            </a:lvl1pPr>
            <a:lvl2pPr>
              <a:defRPr sz="2013"/>
            </a:lvl2pPr>
            <a:lvl3pPr>
              <a:defRPr sz="1812"/>
            </a:lvl3pPr>
            <a:lvl4pPr>
              <a:defRPr sz="1611"/>
            </a:lvl4pPr>
            <a:lvl5pPr>
              <a:defRPr sz="1611"/>
            </a:lvl5pPr>
            <a:lvl6pPr>
              <a:defRPr sz="1611"/>
            </a:lvl6pPr>
            <a:lvl7pPr>
              <a:defRPr sz="1611"/>
            </a:lvl7pPr>
            <a:lvl8pPr>
              <a:defRPr sz="1611"/>
            </a:lvl8pPr>
            <a:lvl9pPr>
              <a:defRPr sz="16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0" y="1655643"/>
            <a:ext cx="5384799" cy="644057"/>
          </a:xfrm>
        </p:spPr>
        <p:txBody>
          <a:bodyPr anchor="b">
            <a:noAutofit/>
          </a:bodyPr>
          <a:lstStyle>
            <a:lvl1pPr marL="0" indent="0" algn="l">
              <a:buNone/>
              <a:defRPr sz="2819" b="0">
                <a:solidFill>
                  <a:schemeClr val="tx2"/>
                </a:solidFill>
              </a:defRPr>
            </a:lvl1pPr>
            <a:lvl2pPr marL="460263" indent="0">
              <a:buNone/>
              <a:defRPr sz="2013" b="1"/>
            </a:lvl2pPr>
            <a:lvl3pPr marL="920526" indent="0">
              <a:buNone/>
              <a:defRPr sz="1812" b="1"/>
            </a:lvl3pPr>
            <a:lvl4pPr marL="1380790" indent="0">
              <a:buNone/>
              <a:defRPr sz="1611" b="1"/>
            </a:lvl4pPr>
            <a:lvl5pPr marL="1841053" indent="0">
              <a:buNone/>
              <a:defRPr sz="1611" b="1"/>
            </a:lvl5pPr>
            <a:lvl6pPr marL="2301316" indent="0">
              <a:buNone/>
              <a:defRPr sz="1611" b="1"/>
            </a:lvl6pPr>
            <a:lvl7pPr marL="2761579" indent="0">
              <a:buNone/>
              <a:defRPr sz="1611" b="1"/>
            </a:lvl7pPr>
            <a:lvl8pPr marL="3221843" indent="0">
              <a:buNone/>
              <a:defRPr sz="1611" b="1"/>
            </a:lvl8pPr>
            <a:lvl9pPr marL="3682106" indent="0">
              <a:buNone/>
              <a:defRPr sz="1611" b="1"/>
            </a:lvl9pPr>
          </a:lstStyle>
          <a:p>
            <a:pPr lvl="0"/>
            <a:r>
              <a:rPr lang="en-US"/>
              <a:t>Click to edit Master text styles</a:t>
            </a:r>
          </a:p>
        </p:txBody>
      </p:sp>
      <p:sp>
        <p:nvSpPr>
          <p:cNvPr id="6" name="Content Placeholder 5"/>
          <p:cNvSpPr>
            <a:spLocks noGrp="1"/>
          </p:cNvSpPr>
          <p:nvPr>
            <p:ph sz="quarter" idx="4"/>
          </p:nvPr>
        </p:nvSpPr>
        <p:spPr>
          <a:xfrm>
            <a:off x="6309610" y="2424887"/>
            <a:ext cx="5384799" cy="3582672"/>
          </a:xfrm>
        </p:spPr>
        <p:txBody>
          <a:bodyPr/>
          <a:lstStyle>
            <a:lvl1pPr>
              <a:defRPr sz="2416"/>
            </a:lvl1pPr>
            <a:lvl2pPr>
              <a:defRPr sz="2013"/>
            </a:lvl2pPr>
            <a:lvl3pPr>
              <a:defRPr sz="1812"/>
            </a:lvl3pPr>
            <a:lvl4pPr>
              <a:defRPr sz="1611"/>
            </a:lvl4pPr>
            <a:lvl5pPr>
              <a:defRPr sz="1611"/>
            </a:lvl5pPr>
            <a:lvl6pPr>
              <a:defRPr sz="1611"/>
            </a:lvl6pPr>
            <a:lvl7pPr>
              <a:defRPr sz="1611"/>
            </a:lvl7pPr>
            <a:lvl8pPr>
              <a:defRPr sz="1611"/>
            </a:lvl8pPr>
            <a:lvl9pPr>
              <a:defRPr sz="16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10293009" y="6395352"/>
            <a:ext cx="984591" cy="368215"/>
          </a:xfrm>
          <a:prstGeom prst="rect">
            <a:avLst/>
          </a:prstGeom>
        </p:spPr>
        <p:txBody>
          <a:bodyPr anchor="ctr"/>
          <a:lstStyle>
            <a:lvl1pPr>
              <a:defRPr sz="1208">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4469945" y="6395352"/>
            <a:ext cx="5823064" cy="368215"/>
          </a:xfrm>
          <a:prstGeom prst="rect">
            <a:avLst/>
          </a:prstGeom>
        </p:spPr>
        <p:txBody>
          <a:bodyPr anchor="ctr"/>
          <a:lstStyle>
            <a:lvl1pPr>
              <a:defRPr sz="1208">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334524"/>
            <a:ext cx="1920252" cy="492802"/>
          </a:xfrm>
          <a:prstGeom prst="rect">
            <a:avLst/>
          </a:prstGeom>
        </p:spPr>
      </p:pic>
    </p:spTree>
    <p:extLst>
      <p:ext uri="{BB962C8B-B14F-4D97-AF65-F5344CB8AC3E}">
        <p14:creationId xmlns:p14="http://schemas.microsoft.com/office/powerpoint/2010/main" val="28712415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10293009" y="6395352"/>
            <a:ext cx="984591" cy="368215"/>
          </a:xfrm>
          <a:prstGeom prst="rect">
            <a:avLst/>
          </a:prstGeom>
        </p:spPr>
        <p:txBody>
          <a:bodyPr anchor="ctr"/>
          <a:lstStyle>
            <a:lvl1pPr>
              <a:defRPr sz="1208">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4469945" y="6395352"/>
            <a:ext cx="5823064" cy="368215"/>
          </a:xfrm>
          <a:prstGeom prst="rect">
            <a:avLst/>
          </a:prstGeom>
        </p:spPr>
        <p:txBody>
          <a:bodyPr anchor="ctr"/>
          <a:lstStyle>
            <a:lvl1pPr>
              <a:defRPr sz="1208">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609600" y="1534231"/>
            <a:ext cx="11074400" cy="4525980"/>
          </a:xfrm>
        </p:spPr>
        <p:txBody>
          <a:bodyPr/>
          <a:lstStyle/>
          <a:p>
            <a:r>
              <a:rPr lang="en-US"/>
              <a:t>Click icon to add SmartArt graphic</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334524"/>
            <a:ext cx="1920252" cy="492802"/>
          </a:xfrm>
          <a:prstGeom prst="rect">
            <a:avLst/>
          </a:prstGeom>
        </p:spPr>
      </p:pic>
    </p:spTree>
    <p:extLst>
      <p:ext uri="{BB962C8B-B14F-4D97-AF65-F5344CB8AC3E}">
        <p14:creationId xmlns:p14="http://schemas.microsoft.com/office/powerpoint/2010/main" val="1552154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10293009" y="6395352"/>
            <a:ext cx="984591" cy="368215"/>
          </a:xfrm>
          <a:prstGeom prst="rect">
            <a:avLst/>
          </a:prstGeom>
        </p:spPr>
        <p:txBody>
          <a:bodyPr anchor="ctr"/>
          <a:lstStyle>
            <a:lvl1pPr>
              <a:defRPr sz="1208">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4469945" y="6395352"/>
            <a:ext cx="5823064" cy="368215"/>
          </a:xfrm>
          <a:prstGeom prst="rect">
            <a:avLst/>
          </a:prstGeom>
        </p:spPr>
        <p:txBody>
          <a:bodyPr anchor="ctr"/>
          <a:lstStyle>
            <a:lvl1pPr>
              <a:defRPr sz="1208">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609600" y="1534231"/>
            <a:ext cx="11074400" cy="4525980"/>
          </a:xfrm>
        </p:spPr>
        <p:txBody>
          <a:bodyPr/>
          <a:lstStyle/>
          <a:p>
            <a:r>
              <a:rPr lang="en-US"/>
              <a:t>Click icon to add table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334524"/>
            <a:ext cx="1920252" cy="492802"/>
          </a:xfrm>
          <a:prstGeom prst="rect">
            <a:avLst/>
          </a:prstGeom>
        </p:spPr>
      </p:pic>
    </p:spTree>
    <p:extLst>
      <p:ext uri="{BB962C8B-B14F-4D97-AF65-F5344CB8AC3E}">
        <p14:creationId xmlns:p14="http://schemas.microsoft.com/office/powerpoint/2010/main" val="2265680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609600" y="1457519"/>
            <a:ext cx="11074400" cy="452598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334524"/>
            <a:ext cx="1920252" cy="492802"/>
          </a:xfrm>
          <a:prstGeom prst="rect">
            <a:avLst/>
          </a:prstGeom>
        </p:spPr>
      </p:pic>
    </p:spTree>
    <p:extLst>
      <p:ext uri="{BB962C8B-B14F-4D97-AF65-F5344CB8AC3E}">
        <p14:creationId xmlns:p14="http://schemas.microsoft.com/office/powerpoint/2010/main" val="426779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ver_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0040AC-A43F-1F4F-8651-C742DBFA0A0B}"/>
              </a:ext>
            </a:extLst>
          </p:cNvPr>
          <p:cNvPicPr>
            <a:picLocks noChangeAspect="1"/>
          </p:cNvPicPr>
          <p:nvPr userDrawn="1"/>
        </p:nvPicPr>
        <p:blipFill>
          <a:blip r:embed="rId2"/>
          <a:srcRect/>
          <a:stretch/>
        </p:blipFill>
        <p:spPr>
          <a:xfrm>
            <a:off x="2409" y="-11017"/>
            <a:ext cx="12235043" cy="6931151"/>
          </a:xfrm>
          <a:prstGeom prst="rect">
            <a:avLst/>
          </a:prstGeom>
        </p:spPr>
      </p:pic>
      <p:sp>
        <p:nvSpPr>
          <p:cNvPr id="2" name="Title 1"/>
          <p:cNvSpPr>
            <a:spLocks noGrp="1"/>
          </p:cNvSpPr>
          <p:nvPr>
            <p:ph type="ctrTitle"/>
          </p:nvPr>
        </p:nvSpPr>
        <p:spPr>
          <a:xfrm>
            <a:off x="984172" y="2158181"/>
            <a:ext cx="8589486" cy="2403628"/>
          </a:xfrm>
        </p:spPr>
        <p:txBody>
          <a:bodyPr anchor="b"/>
          <a:lstStyle>
            <a:lvl1pPr algn="l">
              <a:lnSpc>
                <a:spcPts val="7300"/>
              </a:lnSpc>
              <a:defRPr sz="6000" b="0" i="0">
                <a:solidFill>
                  <a:srgbClr val="315EA9"/>
                </a:solidFill>
                <a:latin typeface="Montserrat"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00FC4370-B5FD-FC4D-973E-A87C7EA990AD}"/>
              </a:ext>
            </a:extLst>
          </p:cNvPr>
          <p:cNvSpPr>
            <a:spLocks noGrp="1"/>
          </p:cNvSpPr>
          <p:nvPr>
            <p:ph type="body" sz="quarter" idx="10"/>
          </p:nvPr>
        </p:nvSpPr>
        <p:spPr>
          <a:xfrm>
            <a:off x="984172" y="4820559"/>
            <a:ext cx="8589486" cy="1018382"/>
          </a:xfrm>
        </p:spPr>
        <p:txBody>
          <a:bodyPr>
            <a:noAutofit/>
          </a:bodyPr>
          <a:lstStyle>
            <a:lvl1pPr marL="9525" indent="0" algn="l">
              <a:lnSpc>
                <a:spcPts val="2140"/>
              </a:lnSpc>
              <a:buFontTx/>
              <a:buNone/>
              <a:tabLst/>
              <a:defRPr sz="2000" b="0" i="0">
                <a:solidFill>
                  <a:srgbClr val="315EA9"/>
                </a:solidFill>
                <a:latin typeface="Montserrat" pitchFamily="2" charset="77"/>
              </a:defRPr>
            </a:lvl1pPr>
            <a:lvl2pPr marL="9525" indent="0" algn="l">
              <a:lnSpc>
                <a:spcPts val="2140"/>
              </a:lnSpc>
              <a:buFontTx/>
              <a:buNone/>
              <a:tabLst/>
              <a:defRPr sz="2000" b="0" i="0">
                <a:solidFill>
                  <a:schemeClr val="accent1"/>
                </a:solidFill>
                <a:latin typeface="Montserrat" pitchFamily="2" charset="77"/>
              </a:defRPr>
            </a:lvl2pPr>
            <a:lvl3pPr marL="9525" indent="0" algn="l">
              <a:lnSpc>
                <a:spcPts val="2140"/>
              </a:lnSpc>
              <a:buFontTx/>
              <a:buNone/>
              <a:tabLst/>
              <a:defRPr sz="2000" b="0" i="0">
                <a:solidFill>
                  <a:schemeClr val="accent1"/>
                </a:solidFill>
                <a:latin typeface="Montserrat" pitchFamily="2" charset="77"/>
              </a:defRPr>
            </a:lvl3pPr>
            <a:lvl4pPr marL="9525" indent="0" algn="l">
              <a:lnSpc>
                <a:spcPts val="2140"/>
              </a:lnSpc>
              <a:buFontTx/>
              <a:buNone/>
              <a:tabLst/>
              <a:defRPr sz="2000" b="0" i="0">
                <a:solidFill>
                  <a:schemeClr val="accent1"/>
                </a:solidFill>
                <a:latin typeface="Montserrat" pitchFamily="2" charset="77"/>
              </a:defRPr>
            </a:lvl4pPr>
            <a:lvl5pPr marL="9525" indent="0" algn="l">
              <a:lnSpc>
                <a:spcPts val="2140"/>
              </a:lnSpc>
              <a:buFontTx/>
              <a:buNone/>
              <a:tabLst/>
              <a:defRPr sz="2000" b="0" i="0">
                <a:solidFill>
                  <a:schemeClr val="accent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5A99DB2F-C692-1448-9E08-2791D1C8EF08}"/>
              </a:ext>
            </a:extLst>
          </p:cNvPr>
          <p:cNvPicPr>
            <a:picLocks noChangeAspect="1"/>
          </p:cNvPicPr>
          <p:nvPr userDrawn="1"/>
        </p:nvPicPr>
        <p:blipFill>
          <a:blip r:embed="rId3"/>
          <a:srcRect/>
          <a:stretch/>
        </p:blipFill>
        <p:spPr>
          <a:xfrm>
            <a:off x="756290" y="1329519"/>
            <a:ext cx="2325823" cy="987552"/>
          </a:xfrm>
          <a:prstGeom prst="rect">
            <a:avLst/>
          </a:prstGeom>
        </p:spPr>
      </p:pic>
    </p:spTree>
    <p:extLst>
      <p:ext uri="{BB962C8B-B14F-4D97-AF65-F5344CB8AC3E}">
        <p14:creationId xmlns:p14="http://schemas.microsoft.com/office/powerpoint/2010/main" val="20250598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532436"/>
            <a:ext cx="11355753" cy="598350"/>
          </a:xfrm>
        </p:spPr>
        <p:txBody>
          <a:bodyPr anchor="b"/>
          <a:lstStyle>
            <a:lvl1pPr algn="ctr">
              <a:defRPr sz="2215"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406400" y="383558"/>
            <a:ext cx="11355753" cy="4976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09" y="6395352"/>
            <a:ext cx="984591" cy="368215"/>
          </a:xfrm>
          <a:prstGeom prst="rect">
            <a:avLst/>
          </a:prstGeom>
        </p:spPr>
        <p:txBody>
          <a:bodyPr anchor="ctr"/>
          <a:lstStyle>
            <a:lvl1pPr>
              <a:defRPr sz="1208">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95352"/>
            <a:ext cx="5823064" cy="368215"/>
          </a:xfrm>
          <a:prstGeom prst="rect">
            <a:avLst/>
          </a:prstGeom>
        </p:spPr>
        <p:txBody>
          <a:bodyPr anchor="ctr"/>
          <a:lstStyle>
            <a:lvl1pPr>
              <a:defRPr sz="1208">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334524"/>
            <a:ext cx="1920252" cy="492802"/>
          </a:xfrm>
          <a:prstGeom prst="rect">
            <a:avLst/>
          </a:prstGeom>
        </p:spPr>
      </p:pic>
    </p:spTree>
    <p:extLst>
      <p:ext uri="{BB962C8B-B14F-4D97-AF65-F5344CB8AC3E}">
        <p14:creationId xmlns:p14="http://schemas.microsoft.com/office/powerpoint/2010/main" val="446746340"/>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40439"/>
            <a:ext cx="11450997" cy="526065"/>
          </a:xfrm>
        </p:spPr>
        <p:txBody>
          <a:bodyPr anchor="b"/>
          <a:lstStyle>
            <a:lvl1pPr algn="ctr">
              <a:defRPr sz="2215"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94"/>
            <a:ext cx="12192000" cy="4946910"/>
          </a:xfrm>
        </p:spPr>
        <p:txBody>
          <a:bodyPr/>
          <a:lstStyle>
            <a:lvl1pPr marL="0" indent="0">
              <a:buNone/>
              <a:defRPr sz="3221"/>
            </a:lvl1pPr>
            <a:lvl2pPr marL="460263" indent="0">
              <a:buNone/>
              <a:defRPr sz="2819"/>
            </a:lvl2pPr>
            <a:lvl3pPr marL="920526" indent="0">
              <a:buNone/>
              <a:defRPr sz="2416"/>
            </a:lvl3pPr>
            <a:lvl4pPr marL="1380790" indent="0">
              <a:buNone/>
              <a:defRPr sz="2013"/>
            </a:lvl4pPr>
            <a:lvl5pPr marL="1841053" indent="0">
              <a:buNone/>
              <a:defRPr sz="2013"/>
            </a:lvl5pPr>
            <a:lvl6pPr marL="2301316" indent="0">
              <a:buNone/>
              <a:defRPr sz="2013"/>
            </a:lvl6pPr>
            <a:lvl7pPr marL="2761579" indent="0">
              <a:buNone/>
              <a:defRPr sz="2013"/>
            </a:lvl7pPr>
            <a:lvl8pPr marL="3221843" indent="0">
              <a:buNone/>
              <a:defRPr sz="2013"/>
            </a:lvl8pPr>
            <a:lvl9pPr marL="3682106" indent="0">
              <a:buNone/>
              <a:defRPr sz="2013"/>
            </a:lvl9pPr>
          </a:lstStyle>
          <a:p>
            <a:r>
              <a:rPr lang="en-US"/>
              <a:t>Click icon to add picture</a:t>
            </a:r>
            <a:endParaRPr lang="en-US" dirty="0"/>
          </a:p>
        </p:txBody>
      </p:sp>
      <p:sp>
        <p:nvSpPr>
          <p:cNvPr id="4" name="Text Placeholder 3"/>
          <p:cNvSpPr>
            <a:spLocks noGrp="1"/>
          </p:cNvSpPr>
          <p:nvPr>
            <p:ph type="body" sz="half" idx="2"/>
          </p:nvPr>
        </p:nvSpPr>
        <p:spPr>
          <a:xfrm>
            <a:off x="402336" y="5645194"/>
            <a:ext cx="11450997" cy="542009"/>
          </a:xfrm>
        </p:spPr>
        <p:txBody>
          <a:bodyPr>
            <a:normAutofit/>
          </a:bodyPr>
          <a:lstStyle>
            <a:lvl1pPr marL="0" indent="0" algn="ctr">
              <a:buNone/>
              <a:defRPr sz="1611"/>
            </a:lvl1pPr>
            <a:lvl2pPr marL="460263" indent="0">
              <a:buNone/>
              <a:defRPr sz="1208"/>
            </a:lvl2pPr>
            <a:lvl3pPr marL="920526" indent="0">
              <a:buNone/>
              <a:defRPr sz="1007"/>
            </a:lvl3pPr>
            <a:lvl4pPr marL="1380790" indent="0">
              <a:buNone/>
              <a:defRPr sz="906"/>
            </a:lvl4pPr>
            <a:lvl5pPr marL="1841053" indent="0">
              <a:buNone/>
              <a:defRPr sz="906"/>
            </a:lvl5pPr>
            <a:lvl6pPr marL="2301316" indent="0">
              <a:buNone/>
              <a:defRPr sz="906"/>
            </a:lvl6pPr>
            <a:lvl7pPr marL="2761579" indent="0">
              <a:buNone/>
              <a:defRPr sz="906"/>
            </a:lvl7pPr>
            <a:lvl8pPr marL="3221843" indent="0">
              <a:buNone/>
              <a:defRPr sz="906"/>
            </a:lvl8pPr>
            <a:lvl9pPr marL="3682106" indent="0">
              <a:buNone/>
              <a:defRPr sz="906"/>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10293009" y="6395352"/>
            <a:ext cx="984591" cy="368215"/>
          </a:xfrm>
          <a:prstGeom prst="rect">
            <a:avLst/>
          </a:prstGeom>
        </p:spPr>
        <p:txBody>
          <a:bodyPr anchor="ctr"/>
          <a:lstStyle>
            <a:lvl1pPr>
              <a:defRPr sz="1208">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4469945" y="6395352"/>
            <a:ext cx="5823064" cy="368215"/>
          </a:xfrm>
          <a:prstGeom prst="rect">
            <a:avLst/>
          </a:prstGeom>
        </p:spPr>
        <p:txBody>
          <a:bodyPr anchor="ctr"/>
          <a:lstStyle>
            <a:lvl1pPr>
              <a:defRPr sz="1208">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334524"/>
            <a:ext cx="1920252" cy="492802"/>
          </a:xfrm>
          <a:prstGeom prst="rect">
            <a:avLst/>
          </a:prstGeom>
        </p:spPr>
      </p:pic>
    </p:spTree>
    <p:extLst>
      <p:ext uri="{BB962C8B-B14F-4D97-AF65-F5344CB8AC3E}">
        <p14:creationId xmlns:p14="http://schemas.microsoft.com/office/powerpoint/2010/main" val="19045854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1453D0-1E7F-43CC-B8A1-73EB6588B26E}" type="datetimeFigureOut">
              <a:rPr lang="en-US"/>
              <a:pPr>
                <a:defRPr/>
              </a:pPr>
              <a:t>6/3/2024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3B090C-2985-4D83-BBA0-48155FF533F6}" type="slidenum">
              <a:rPr lang="en-US"/>
              <a:pPr>
                <a:defRPr/>
              </a:pPr>
              <a:t>‹#›</a:t>
            </a:fld>
            <a:endParaRPr lang="en-US"/>
          </a:p>
        </p:txBody>
      </p:sp>
    </p:spTree>
    <p:extLst>
      <p:ext uri="{BB962C8B-B14F-4D97-AF65-F5344CB8AC3E}">
        <p14:creationId xmlns:p14="http://schemas.microsoft.com/office/powerpoint/2010/main" val="293989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ver_Slide">
    <p:bg>
      <p:bgPr>
        <a:solidFill>
          <a:srgbClr val="315EA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0040AC-A43F-1F4F-8651-C742DBFA0A0B}"/>
              </a:ext>
            </a:extLst>
          </p:cNvPr>
          <p:cNvPicPr>
            <a:picLocks noChangeAspect="1"/>
          </p:cNvPicPr>
          <p:nvPr userDrawn="1"/>
        </p:nvPicPr>
        <p:blipFill>
          <a:blip r:embed="rId2"/>
          <a:srcRect/>
          <a:stretch/>
        </p:blipFill>
        <p:spPr>
          <a:xfrm>
            <a:off x="2409" y="-11017"/>
            <a:ext cx="12235043" cy="6931151"/>
          </a:xfrm>
          <a:prstGeom prst="rect">
            <a:avLst/>
          </a:prstGeom>
        </p:spPr>
      </p:pic>
      <p:sp>
        <p:nvSpPr>
          <p:cNvPr id="2" name="Title 1"/>
          <p:cNvSpPr>
            <a:spLocks noGrp="1"/>
          </p:cNvSpPr>
          <p:nvPr>
            <p:ph type="ctrTitle"/>
          </p:nvPr>
        </p:nvSpPr>
        <p:spPr>
          <a:xfrm>
            <a:off x="984172" y="2158181"/>
            <a:ext cx="8589486" cy="2403628"/>
          </a:xfrm>
        </p:spPr>
        <p:txBody>
          <a:bodyPr anchor="b"/>
          <a:lstStyle>
            <a:lvl1pPr algn="l">
              <a:lnSpc>
                <a:spcPts val="7300"/>
              </a:lnSpc>
              <a:defRPr sz="6000" b="0" i="0">
                <a:solidFill>
                  <a:schemeClr val="bg1"/>
                </a:solidFill>
                <a:latin typeface="Montserrat"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00FC4370-B5FD-FC4D-973E-A87C7EA990AD}"/>
              </a:ext>
            </a:extLst>
          </p:cNvPr>
          <p:cNvSpPr>
            <a:spLocks noGrp="1"/>
          </p:cNvSpPr>
          <p:nvPr>
            <p:ph type="body" sz="quarter" idx="10"/>
          </p:nvPr>
        </p:nvSpPr>
        <p:spPr>
          <a:xfrm>
            <a:off x="984172" y="4820559"/>
            <a:ext cx="8589486" cy="1018382"/>
          </a:xfrm>
        </p:spPr>
        <p:txBody>
          <a:bodyPr>
            <a:noAutofit/>
          </a:bodyPr>
          <a:lstStyle>
            <a:lvl1pPr marL="9525" indent="0" algn="l">
              <a:lnSpc>
                <a:spcPts val="2140"/>
              </a:lnSpc>
              <a:buFontTx/>
              <a:buNone/>
              <a:tabLst/>
              <a:defRPr sz="2000" b="0" i="0">
                <a:solidFill>
                  <a:schemeClr val="bg1"/>
                </a:solidFill>
                <a:latin typeface="Montserrat" pitchFamily="2" charset="77"/>
              </a:defRPr>
            </a:lvl1pPr>
            <a:lvl2pPr marL="9525" indent="0" algn="l">
              <a:lnSpc>
                <a:spcPts val="2140"/>
              </a:lnSpc>
              <a:buFontTx/>
              <a:buNone/>
              <a:tabLst/>
              <a:defRPr sz="2000" b="0" i="0">
                <a:solidFill>
                  <a:schemeClr val="accent1"/>
                </a:solidFill>
                <a:latin typeface="Montserrat" pitchFamily="2" charset="77"/>
              </a:defRPr>
            </a:lvl2pPr>
            <a:lvl3pPr marL="9525" indent="0" algn="l">
              <a:lnSpc>
                <a:spcPts val="2140"/>
              </a:lnSpc>
              <a:buFontTx/>
              <a:buNone/>
              <a:tabLst/>
              <a:defRPr sz="2000" b="0" i="0">
                <a:solidFill>
                  <a:schemeClr val="accent1"/>
                </a:solidFill>
                <a:latin typeface="Montserrat" pitchFamily="2" charset="77"/>
              </a:defRPr>
            </a:lvl3pPr>
            <a:lvl4pPr marL="9525" indent="0" algn="l">
              <a:lnSpc>
                <a:spcPts val="2140"/>
              </a:lnSpc>
              <a:buFontTx/>
              <a:buNone/>
              <a:tabLst/>
              <a:defRPr sz="2000" b="0" i="0">
                <a:solidFill>
                  <a:schemeClr val="accent1"/>
                </a:solidFill>
                <a:latin typeface="Montserrat" pitchFamily="2" charset="77"/>
              </a:defRPr>
            </a:lvl4pPr>
            <a:lvl5pPr marL="9525" indent="0" algn="l">
              <a:lnSpc>
                <a:spcPts val="2140"/>
              </a:lnSpc>
              <a:buFontTx/>
              <a:buNone/>
              <a:tabLst/>
              <a:defRPr sz="2000" b="0" i="0">
                <a:solidFill>
                  <a:schemeClr val="accent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5A99DB2F-C692-1448-9E08-2791D1C8EF08}"/>
              </a:ext>
            </a:extLst>
          </p:cNvPr>
          <p:cNvPicPr>
            <a:picLocks noChangeAspect="1"/>
          </p:cNvPicPr>
          <p:nvPr userDrawn="1"/>
        </p:nvPicPr>
        <p:blipFill>
          <a:blip r:embed="rId3"/>
          <a:srcRect/>
          <a:stretch/>
        </p:blipFill>
        <p:spPr>
          <a:xfrm>
            <a:off x="756290" y="1329519"/>
            <a:ext cx="2325823" cy="987551"/>
          </a:xfrm>
          <a:prstGeom prst="rect">
            <a:avLst/>
          </a:prstGeom>
        </p:spPr>
      </p:pic>
    </p:spTree>
    <p:extLst>
      <p:ext uri="{BB962C8B-B14F-4D97-AF65-F5344CB8AC3E}">
        <p14:creationId xmlns:p14="http://schemas.microsoft.com/office/powerpoint/2010/main" val="101642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vider_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4ED033-A242-4748-B399-F4FE85F430B8}"/>
              </a:ext>
            </a:extLst>
          </p:cNvPr>
          <p:cNvPicPr>
            <a:picLocks noChangeAspect="1"/>
          </p:cNvPicPr>
          <p:nvPr userDrawn="1"/>
        </p:nvPicPr>
        <p:blipFill>
          <a:blip r:embed="rId2"/>
          <a:srcRect/>
          <a:stretch/>
        </p:blipFill>
        <p:spPr>
          <a:xfrm flipH="1">
            <a:off x="2409" y="-11017"/>
            <a:ext cx="12235043" cy="6931151"/>
          </a:xfrm>
          <a:prstGeom prst="rect">
            <a:avLst/>
          </a:prstGeom>
        </p:spPr>
      </p:pic>
      <p:sp>
        <p:nvSpPr>
          <p:cNvPr id="2" name="Title 1"/>
          <p:cNvSpPr>
            <a:spLocks noGrp="1"/>
          </p:cNvSpPr>
          <p:nvPr>
            <p:ph type="ctrTitle"/>
          </p:nvPr>
        </p:nvSpPr>
        <p:spPr>
          <a:xfrm>
            <a:off x="3297716" y="3005340"/>
            <a:ext cx="8589486" cy="2403628"/>
          </a:xfrm>
        </p:spPr>
        <p:txBody>
          <a:bodyPr anchor="t"/>
          <a:lstStyle>
            <a:lvl1pPr algn="l">
              <a:lnSpc>
                <a:spcPts val="7300"/>
              </a:lnSpc>
              <a:defRPr sz="6000" b="0" i="0">
                <a:solidFill>
                  <a:srgbClr val="315EA9"/>
                </a:solidFill>
                <a:latin typeface="Montserrat"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00FC4370-B5FD-FC4D-973E-A87C7EA990AD}"/>
              </a:ext>
            </a:extLst>
          </p:cNvPr>
          <p:cNvSpPr>
            <a:spLocks noGrp="1"/>
          </p:cNvSpPr>
          <p:nvPr>
            <p:ph type="body" sz="quarter" idx="10"/>
          </p:nvPr>
        </p:nvSpPr>
        <p:spPr>
          <a:xfrm>
            <a:off x="3264665" y="1995309"/>
            <a:ext cx="8589486" cy="1018382"/>
          </a:xfrm>
        </p:spPr>
        <p:txBody>
          <a:bodyPr anchor="b">
            <a:noAutofit/>
          </a:bodyPr>
          <a:lstStyle>
            <a:lvl1pPr marL="9525" indent="0" algn="l">
              <a:lnSpc>
                <a:spcPts val="2140"/>
              </a:lnSpc>
              <a:buFontTx/>
              <a:buNone/>
              <a:tabLst/>
              <a:defRPr sz="2000" b="0" i="0">
                <a:solidFill>
                  <a:srgbClr val="315EA9"/>
                </a:solidFill>
                <a:latin typeface="Montserrat" pitchFamily="2" charset="77"/>
              </a:defRPr>
            </a:lvl1pPr>
            <a:lvl2pPr marL="9525" indent="0" algn="l">
              <a:lnSpc>
                <a:spcPts val="2140"/>
              </a:lnSpc>
              <a:buFontTx/>
              <a:buNone/>
              <a:tabLst/>
              <a:defRPr sz="2000" b="0" i="0">
                <a:solidFill>
                  <a:srgbClr val="315EA9"/>
                </a:solidFill>
                <a:latin typeface="Montserrat" pitchFamily="2" charset="77"/>
              </a:defRPr>
            </a:lvl2pPr>
            <a:lvl3pPr marL="9525" indent="0" algn="l">
              <a:lnSpc>
                <a:spcPts val="2140"/>
              </a:lnSpc>
              <a:buFontTx/>
              <a:buNone/>
              <a:tabLst/>
              <a:defRPr sz="2000" b="0" i="0">
                <a:solidFill>
                  <a:srgbClr val="315EA9"/>
                </a:solidFill>
                <a:latin typeface="Montserrat" pitchFamily="2" charset="77"/>
              </a:defRPr>
            </a:lvl3pPr>
            <a:lvl4pPr marL="9525" indent="0" algn="l">
              <a:lnSpc>
                <a:spcPts val="2140"/>
              </a:lnSpc>
              <a:buFontTx/>
              <a:buNone/>
              <a:tabLst/>
              <a:defRPr sz="2000" b="0" i="0">
                <a:solidFill>
                  <a:srgbClr val="315EA9"/>
                </a:solidFill>
                <a:latin typeface="Montserrat" pitchFamily="2" charset="77"/>
              </a:defRPr>
            </a:lvl4pPr>
            <a:lvl5pPr marL="9525" indent="0" algn="l">
              <a:lnSpc>
                <a:spcPts val="2140"/>
              </a:lnSpc>
              <a:buFontTx/>
              <a:buNone/>
              <a:tabLst/>
              <a:defRPr sz="2000" b="0" i="0">
                <a:solidFill>
                  <a:srgbClr val="315EA9"/>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1364DF-2A59-C347-8C40-D0743918594E}"/>
              </a:ext>
            </a:extLst>
          </p:cNvPr>
          <p:cNvPicPr>
            <a:picLocks noChangeAspect="1"/>
          </p:cNvPicPr>
          <p:nvPr userDrawn="1"/>
        </p:nvPicPr>
        <p:blipFill>
          <a:blip r:embed="rId3"/>
          <a:stretch>
            <a:fillRect/>
          </a:stretch>
        </p:blipFill>
        <p:spPr>
          <a:xfrm>
            <a:off x="10048973" y="6167167"/>
            <a:ext cx="1873504" cy="463708"/>
          </a:xfrm>
          <a:prstGeom prst="rect">
            <a:avLst/>
          </a:prstGeom>
        </p:spPr>
      </p:pic>
    </p:spTree>
    <p:extLst>
      <p:ext uri="{BB962C8B-B14F-4D97-AF65-F5344CB8AC3E}">
        <p14:creationId xmlns:p14="http://schemas.microsoft.com/office/powerpoint/2010/main" val="138728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Divider_Slide">
    <p:bg>
      <p:bgPr>
        <a:solidFill>
          <a:srgbClr val="315EA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87FD6B-410A-8B42-B3CB-A935019B1F65}"/>
              </a:ext>
            </a:extLst>
          </p:cNvPr>
          <p:cNvPicPr>
            <a:picLocks noChangeAspect="1"/>
          </p:cNvPicPr>
          <p:nvPr userDrawn="1"/>
        </p:nvPicPr>
        <p:blipFill>
          <a:blip r:embed="rId2"/>
          <a:srcRect/>
          <a:stretch/>
        </p:blipFill>
        <p:spPr>
          <a:xfrm flipH="1">
            <a:off x="2409" y="-11017"/>
            <a:ext cx="12235043" cy="6931151"/>
          </a:xfrm>
          <a:prstGeom prst="rect">
            <a:avLst/>
          </a:prstGeom>
        </p:spPr>
      </p:pic>
      <p:sp>
        <p:nvSpPr>
          <p:cNvPr id="2" name="Title 1"/>
          <p:cNvSpPr>
            <a:spLocks noGrp="1"/>
          </p:cNvSpPr>
          <p:nvPr>
            <p:ph type="ctrTitle"/>
          </p:nvPr>
        </p:nvSpPr>
        <p:spPr>
          <a:xfrm>
            <a:off x="3297716" y="3005340"/>
            <a:ext cx="8589486" cy="2403628"/>
          </a:xfrm>
        </p:spPr>
        <p:txBody>
          <a:bodyPr anchor="t"/>
          <a:lstStyle>
            <a:lvl1pPr algn="l">
              <a:lnSpc>
                <a:spcPts val="7300"/>
              </a:lnSpc>
              <a:defRPr sz="6000" b="0" i="0">
                <a:solidFill>
                  <a:schemeClr val="bg1"/>
                </a:solidFill>
                <a:latin typeface="Montserrat"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00FC4370-B5FD-FC4D-973E-A87C7EA990AD}"/>
              </a:ext>
            </a:extLst>
          </p:cNvPr>
          <p:cNvSpPr>
            <a:spLocks noGrp="1"/>
          </p:cNvSpPr>
          <p:nvPr>
            <p:ph type="body" sz="quarter" idx="10"/>
          </p:nvPr>
        </p:nvSpPr>
        <p:spPr>
          <a:xfrm>
            <a:off x="3264665" y="1995309"/>
            <a:ext cx="8589486" cy="1018382"/>
          </a:xfrm>
        </p:spPr>
        <p:txBody>
          <a:bodyPr anchor="b">
            <a:noAutofit/>
          </a:bodyPr>
          <a:lstStyle>
            <a:lvl1pPr marL="9525" indent="0" algn="l">
              <a:lnSpc>
                <a:spcPts val="2140"/>
              </a:lnSpc>
              <a:buFontTx/>
              <a:buNone/>
              <a:tabLst/>
              <a:defRPr sz="2000" b="0" i="0">
                <a:solidFill>
                  <a:schemeClr val="bg1"/>
                </a:solidFill>
                <a:latin typeface="Montserrat" pitchFamily="2" charset="77"/>
              </a:defRPr>
            </a:lvl1pPr>
            <a:lvl2pPr marL="9525" indent="0" algn="l">
              <a:lnSpc>
                <a:spcPts val="2140"/>
              </a:lnSpc>
              <a:buFontTx/>
              <a:buNone/>
              <a:tabLst/>
              <a:defRPr sz="2000" b="0" i="0">
                <a:solidFill>
                  <a:schemeClr val="bg1"/>
                </a:solidFill>
                <a:latin typeface="Montserrat" pitchFamily="2" charset="77"/>
              </a:defRPr>
            </a:lvl2pPr>
            <a:lvl3pPr marL="9525" indent="0" algn="l">
              <a:lnSpc>
                <a:spcPts val="2140"/>
              </a:lnSpc>
              <a:buFontTx/>
              <a:buNone/>
              <a:tabLst/>
              <a:defRPr sz="2000" b="0" i="0">
                <a:solidFill>
                  <a:schemeClr val="bg1"/>
                </a:solidFill>
                <a:latin typeface="Montserrat" pitchFamily="2" charset="77"/>
              </a:defRPr>
            </a:lvl3pPr>
            <a:lvl4pPr marL="9525" indent="0" algn="l">
              <a:lnSpc>
                <a:spcPts val="2140"/>
              </a:lnSpc>
              <a:buFontTx/>
              <a:buNone/>
              <a:tabLst/>
              <a:defRPr sz="2000" b="0" i="0">
                <a:solidFill>
                  <a:schemeClr val="bg1"/>
                </a:solidFill>
                <a:latin typeface="Montserrat" pitchFamily="2" charset="77"/>
              </a:defRPr>
            </a:lvl4pPr>
            <a:lvl5pPr marL="9525" indent="0" algn="l">
              <a:lnSpc>
                <a:spcPts val="2140"/>
              </a:lnSpc>
              <a:buFontTx/>
              <a:buNone/>
              <a:tabLst/>
              <a:defRPr sz="2000" b="0" i="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6E8CE936-B929-7846-BA74-9D8FBA39C9A1}"/>
              </a:ext>
            </a:extLst>
          </p:cNvPr>
          <p:cNvPicPr>
            <a:picLocks noChangeAspect="1"/>
          </p:cNvPicPr>
          <p:nvPr userDrawn="1"/>
        </p:nvPicPr>
        <p:blipFill>
          <a:blip r:embed="rId3"/>
          <a:srcRect/>
          <a:stretch/>
        </p:blipFill>
        <p:spPr>
          <a:xfrm>
            <a:off x="10052043" y="6167167"/>
            <a:ext cx="1867364" cy="463708"/>
          </a:xfrm>
          <a:prstGeom prst="rect">
            <a:avLst/>
          </a:prstGeom>
        </p:spPr>
      </p:pic>
    </p:spTree>
    <p:extLst>
      <p:ext uri="{BB962C8B-B14F-4D97-AF65-F5344CB8AC3E}">
        <p14:creationId xmlns:p14="http://schemas.microsoft.com/office/powerpoint/2010/main" val="239410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Divider_Slide">
    <p:bg>
      <p:bgPr>
        <a:solidFill>
          <a:srgbClr val="315EA9"/>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2BBD7EA-6C03-4F4D-B1C9-495C12E46698}"/>
              </a:ext>
            </a:extLst>
          </p:cNvPr>
          <p:cNvPicPr>
            <a:picLocks noChangeAspect="1"/>
          </p:cNvPicPr>
          <p:nvPr userDrawn="1"/>
        </p:nvPicPr>
        <p:blipFill>
          <a:blip r:embed="rId2"/>
          <a:stretch>
            <a:fillRect/>
          </a:stretch>
        </p:blipFill>
        <p:spPr>
          <a:xfrm>
            <a:off x="0" y="0"/>
            <a:ext cx="12192000" cy="3718912"/>
          </a:xfrm>
          <a:prstGeom prst="rect">
            <a:avLst/>
          </a:prstGeom>
        </p:spPr>
      </p:pic>
      <p:sp>
        <p:nvSpPr>
          <p:cNvPr id="2" name="Title 1"/>
          <p:cNvSpPr>
            <a:spLocks noGrp="1"/>
          </p:cNvSpPr>
          <p:nvPr>
            <p:ph type="ctrTitle"/>
          </p:nvPr>
        </p:nvSpPr>
        <p:spPr>
          <a:xfrm>
            <a:off x="1834308" y="3280765"/>
            <a:ext cx="8589486" cy="2403628"/>
          </a:xfrm>
        </p:spPr>
        <p:txBody>
          <a:bodyPr anchor="t"/>
          <a:lstStyle>
            <a:lvl1pPr algn="ctr">
              <a:lnSpc>
                <a:spcPts val="7300"/>
              </a:lnSpc>
              <a:defRPr sz="6000" b="0" i="0">
                <a:solidFill>
                  <a:schemeClr val="bg1"/>
                </a:solidFill>
                <a:latin typeface="Montserrat"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00FC4370-B5FD-FC4D-973E-A87C7EA990AD}"/>
              </a:ext>
            </a:extLst>
          </p:cNvPr>
          <p:cNvSpPr>
            <a:spLocks noGrp="1"/>
          </p:cNvSpPr>
          <p:nvPr>
            <p:ph type="body" sz="quarter" idx="10"/>
          </p:nvPr>
        </p:nvSpPr>
        <p:spPr>
          <a:xfrm>
            <a:off x="1801257" y="2270734"/>
            <a:ext cx="8589486" cy="1018382"/>
          </a:xfrm>
        </p:spPr>
        <p:txBody>
          <a:bodyPr anchor="b">
            <a:noAutofit/>
          </a:bodyPr>
          <a:lstStyle>
            <a:lvl1pPr marL="9525" indent="0" algn="ctr">
              <a:lnSpc>
                <a:spcPts val="2140"/>
              </a:lnSpc>
              <a:buFontTx/>
              <a:buNone/>
              <a:tabLst/>
              <a:defRPr sz="2000" b="0" i="0" cap="all" baseline="0">
                <a:solidFill>
                  <a:schemeClr val="bg1"/>
                </a:solidFill>
                <a:latin typeface="Montserrat" pitchFamily="2" charset="77"/>
              </a:defRPr>
            </a:lvl1pPr>
            <a:lvl2pPr marL="9525" indent="0" algn="ctr">
              <a:lnSpc>
                <a:spcPts val="2140"/>
              </a:lnSpc>
              <a:buFontTx/>
              <a:buNone/>
              <a:tabLst/>
              <a:defRPr sz="2000" b="0" i="0" cap="all" baseline="0">
                <a:solidFill>
                  <a:schemeClr val="bg1"/>
                </a:solidFill>
                <a:latin typeface="Montserrat" pitchFamily="2" charset="77"/>
              </a:defRPr>
            </a:lvl2pPr>
            <a:lvl3pPr marL="9525" indent="0" algn="ctr">
              <a:lnSpc>
                <a:spcPts val="2140"/>
              </a:lnSpc>
              <a:buFontTx/>
              <a:buNone/>
              <a:tabLst/>
              <a:defRPr sz="2000" b="0" i="0" cap="all" baseline="0">
                <a:solidFill>
                  <a:schemeClr val="bg1"/>
                </a:solidFill>
                <a:latin typeface="Montserrat" pitchFamily="2" charset="77"/>
              </a:defRPr>
            </a:lvl3pPr>
            <a:lvl4pPr marL="9525" indent="0" algn="ctr">
              <a:lnSpc>
                <a:spcPts val="2140"/>
              </a:lnSpc>
              <a:buFontTx/>
              <a:buNone/>
              <a:tabLst/>
              <a:defRPr sz="2000" b="0" i="0" cap="all" baseline="0">
                <a:solidFill>
                  <a:schemeClr val="bg1"/>
                </a:solidFill>
                <a:latin typeface="Montserrat" pitchFamily="2" charset="77"/>
              </a:defRPr>
            </a:lvl4pPr>
            <a:lvl5pPr marL="9525" indent="0" algn="ctr">
              <a:lnSpc>
                <a:spcPts val="2140"/>
              </a:lnSpc>
              <a:buFontTx/>
              <a:buNone/>
              <a:tabLst/>
              <a:defRPr sz="2000" b="0" i="0" cap="all" baseline="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E505A60F-E4CF-844D-858D-A8AE6C39D054}"/>
              </a:ext>
            </a:extLst>
          </p:cNvPr>
          <p:cNvPicPr>
            <a:picLocks noChangeAspect="1"/>
          </p:cNvPicPr>
          <p:nvPr userDrawn="1"/>
        </p:nvPicPr>
        <p:blipFill>
          <a:blip r:embed="rId3"/>
          <a:srcRect/>
          <a:stretch/>
        </p:blipFill>
        <p:spPr>
          <a:xfrm>
            <a:off x="10052043" y="6167167"/>
            <a:ext cx="1867364" cy="463708"/>
          </a:xfrm>
          <a:prstGeom prst="rect">
            <a:avLst/>
          </a:prstGeom>
        </p:spPr>
      </p:pic>
    </p:spTree>
    <p:extLst>
      <p:ext uri="{BB962C8B-B14F-4D97-AF65-F5344CB8AC3E}">
        <p14:creationId xmlns:p14="http://schemas.microsoft.com/office/powerpoint/2010/main" val="212176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0.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7576"/>
            <a:ext cx="10515600" cy="13344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37880"/>
            <a:ext cx="10515600" cy="43805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99021"/>
            <a:ext cx="2743200" cy="367576"/>
          </a:xfrm>
          <a:prstGeom prst="rect">
            <a:avLst/>
          </a:prstGeom>
        </p:spPr>
        <p:txBody>
          <a:bodyPr vert="horz" lIns="91440" tIns="45720" rIns="91440" bIns="45720" rtlCol="0" anchor="ctr"/>
          <a:lstStyle>
            <a:lvl1pPr algn="l">
              <a:defRPr sz="1200">
                <a:solidFill>
                  <a:schemeClr val="tx1">
                    <a:tint val="75000"/>
                  </a:schemeClr>
                </a:solidFill>
              </a:defRPr>
            </a:lvl1pPr>
          </a:lstStyle>
          <a:p>
            <a:fld id="{7F014C23-D0AE-C64F-BE2B-A33CF2E7089E}" type="datetime1">
              <a:rPr lang="en-US" smtClean="0"/>
              <a:t>6/3/2024</a:t>
            </a:fld>
            <a:endParaRPr lang="en-US"/>
          </a:p>
        </p:txBody>
      </p:sp>
      <p:sp>
        <p:nvSpPr>
          <p:cNvPr id="5" name="Footer Placeholder 4"/>
          <p:cNvSpPr>
            <a:spLocks noGrp="1"/>
          </p:cNvSpPr>
          <p:nvPr>
            <p:ph type="ftr" sz="quarter" idx="3"/>
          </p:nvPr>
        </p:nvSpPr>
        <p:spPr>
          <a:xfrm>
            <a:off x="4038600" y="6399021"/>
            <a:ext cx="4114800" cy="3675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99021"/>
            <a:ext cx="2743200" cy="367576"/>
          </a:xfrm>
          <a:prstGeom prst="rect">
            <a:avLst/>
          </a:prstGeom>
        </p:spPr>
        <p:txBody>
          <a:bodyPr vert="horz" lIns="91440" tIns="45720" rIns="91440" bIns="45720" rtlCol="0" anchor="ctr"/>
          <a:lstStyle>
            <a:lvl1pPr algn="r">
              <a:defRPr sz="1200">
                <a:solidFill>
                  <a:schemeClr val="tx1">
                    <a:tint val="75000"/>
                  </a:schemeClr>
                </a:solidFill>
              </a:defRPr>
            </a:lvl1pPr>
          </a:lstStyle>
          <a:p>
            <a:fld id="{A68423D6-85D5-074F-B4AB-EF467AC134DC}" type="slidenum">
              <a:rPr lang="en-US" smtClean="0"/>
              <a:t>‹#›</a:t>
            </a:fld>
            <a:endParaRPr lang="en-US"/>
          </a:p>
        </p:txBody>
      </p:sp>
    </p:spTree>
    <p:extLst>
      <p:ext uri="{BB962C8B-B14F-4D97-AF65-F5344CB8AC3E}">
        <p14:creationId xmlns:p14="http://schemas.microsoft.com/office/powerpoint/2010/main" val="1184001712"/>
      </p:ext>
    </p:extLst>
  </p:cSld>
  <p:clrMap bg1="lt1" tx1="dk1" bg2="lt2" tx2="dk2" accent1="accent1" accent2="accent2" accent3="accent3" accent4="accent4" accent5="accent5" accent6="accent6" hlink="hlink" folHlink="folHlink"/>
  <p:sldLayoutIdLst>
    <p:sldLayoutId id="2147483661" r:id="rId1"/>
    <p:sldLayoutId id="2147483705" r:id="rId2"/>
    <p:sldLayoutId id="2147483706" r:id="rId3"/>
    <p:sldLayoutId id="2147483707" r:id="rId4"/>
    <p:sldLayoutId id="2147483708" r:id="rId5"/>
    <p:sldLayoutId id="2147483710" r:id="rId6"/>
    <p:sldLayoutId id="2147483918" r:id="rId7"/>
    <p:sldLayoutId id="2147483718" r:id="rId8"/>
    <p:sldLayoutId id="2147483711" r:id="rId9"/>
    <p:sldLayoutId id="2147483712" r:id="rId10"/>
    <p:sldLayoutId id="2147483713" r:id="rId11"/>
    <p:sldLayoutId id="2147483714" r:id="rId12"/>
    <p:sldLayoutId id="2147483715" r:id="rId13"/>
    <p:sldLayoutId id="2147483716" r:id="rId14"/>
    <p:sldLayoutId id="2147483722" r:id="rId15"/>
    <p:sldLayoutId id="2147483724" r:id="rId16"/>
    <p:sldLayoutId id="2147483676" r:id="rId17"/>
    <p:sldLayoutId id="2147483689" r:id="rId18"/>
    <p:sldLayoutId id="2147483675" r:id="rId19"/>
    <p:sldLayoutId id="2147483720" r:id="rId20"/>
    <p:sldLayoutId id="2147483690" r:id="rId21"/>
    <p:sldLayoutId id="2147483691" r:id="rId22"/>
    <p:sldLayoutId id="2147483699" r:id="rId23"/>
    <p:sldLayoutId id="2147483686" r:id="rId24"/>
    <p:sldLayoutId id="2147483917" r:id="rId25"/>
    <p:sldLayoutId id="2147483693" r:id="rId26"/>
    <p:sldLayoutId id="2147483681" r:id="rId27"/>
    <p:sldLayoutId id="2147483725" r:id="rId28"/>
    <p:sldLayoutId id="2147483723" r:id="rId29"/>
    <p:sldLayoutId id="2147483704" r:id="rId30"/>
    <p:sldLayoutId id="2147483667" r:id="rId3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7576"/>
            <a:ext cx="10515600" cy="13344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37880"/>
            <a:ext cx="10515600" cy="43805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99022"/>
            <a:ext cx="2743200" cy="367576"/>
          </a:xfrm>
          <a:prstGeom prst="rect">
            <a:avLst/>
          </a:prstGeom>
        </p:spPr>
        <p:txBody>
          <a:bodyPr vert="horz" lIns="91440" tIns="45720" rIns="91440" bIns="45720" rtlCol="0" anchor="ctr"/>
          <a:lstStyle>
            <a:lvl1pPr algn="l">
              <a:defRPr sz="1192">
                <a:solidFill>
                  <a:schemeClr val="tx1">
                    <a:tint val="75000"/>
                  </a:schemeClr>
                </a:solidFill>
              </a:defRPr>
            </a:lvl1pPr>
          </a:lstStyle>
          <a:p>
            <a:pPr defTabSz="454137"/>
            <a:fld id="{7F014C23-D0AE-C64F-BE2B-A33CF2E7089E}" type="datetime1">
              <a:rPr lang="en-US" smtClean="0">
                <a:solidFill>
                  <a:srgbClr val="000000">
                    <a:tint val="75000"/>
                  </a:srgbClr>
                </a:solidFill>
              </a:rPr>
              <a:pPr defTabSz="454137"/>
              <a:t>6/3/2024</a:t>
            </a:fld>
            <a:endParaRPr lang="en-US">
              <a:solidFill>
                <a:srgbClr val="000000">
                  <a:tint val="75000"/>
                </a:srgbClr>
              </a:solidFill>
            </a:endParaRPr>
          </a:p>
        </p:txBody>
      </p:sp>
      <p:sp>
        <p:nvSpPr>
          <p:cNvPr id="5" name="Footer Placeholder 4"/>
          <p:cNvSpPr>
            <a:spLocks noGrp="1"/>
          </p:cNvSpPr>
          <p:nvPr>
            <p:ph type="ftr" sz="quarter" idx="3"/>
          </p:nvPr>
        </p:nvSpPr>
        <p:spPr>
          <a:xfrm>
            <a:off x="4038600" y="6399022"/>
            <a:ext cx="4114800" cy="367576"/>
          </a:xfrm>
          <a:prstGeom prst="rect">
            <a:avLst/>
          </a:prstGeom>
        </p:spPr>
        <p:txBody>
          <a:bodyPr vert="horz" lIns="91440" tIns="45720" rIns="91440" bIns="45720" rtlCol="0" anchor="ctr"/>
          <a:lstStyle>
            <a:lvl1pPr algn="ctr">
              <a:defRPr sz="1192">
                <a:solidFill>
                  <a:schemeClr val="tx1">
                    <a:tint val="75000"/>
                  </a:schemeClr>
                </a:solidFill>
              </a:defRPr>
            </a:lvl1pPr>
          </a:lstStyle>
          <a:p>
            <a:pPr defTabSz="454137"/>
            <a:endParaRPr lang="en-US">
              <a:solidFill>
                <a:srgbClr val="000000">
                  <a:tint val="75000"/>
                </a:srgbClr>
              </a:solidFill>
            </a:endParaRPr>
          </a:p>
        </p:txBody>
      </p:sp>
      <p:sp>
        <p:nvSpPr>
          <p:cNvPr id="6" name="Slide Number Placeholder 5"/>
          <p:cNvSpPr>
            <a:spLocks noGrp="1"/>
          </p:cNvSpPr>
          <p:nvPr>
            <p:ph type="sldNum" sz="quarter" idx="4"/>
          </p:nvPr>
        </p:nvSpPr>
        <p:spPr>
          <a:xfrm>
            <a:off x="8610600" y="6399022"/>
            <a:ext cx="2743200" cy="367576"/>
          </a:xfrm>
          <a:prstGeom prst="rect">
            <a:avLst/>
          </a:prstGeom>
        </p:spPr>
        <p:txBody>
          <a:bodyPr vert="horz" lIns="91440" tIns="45720" rIns="91440" bIns="45720" rtlCol="0" anchor="ctr"/>
          <a:lstStyle>
            <a:lvl1pPr algn="r">
              <a:defRPr sz="1192">
                <a:solidFill>
                  <a:schemeClr val="tx1">
                    <a:tint val="75000"/>
                  </a:schemeClr>
                </a:solidFill>
              </a:defRPr>
            </a:lvl1pPr>
          </a:lstStyle>
          <a:p>
            <a:pPr defTabSz="454137"/>
            <a:fld id="{A68423D6-85D5-074F-B4AB-EF467AC134DC}" type="slidenum">
              <a:rPr lang="en-US" smtClean="0">
                <a:solidFill>
                  <a:srgbClr val="000000">
                    <a:tint val="75000"/>
                  </a:srgbClr>
                </a:solidFill>
              </a:rPr>
              <a:pPr defTabSz="454137"/>
              <a:t>‹#›</a:t>
            </a:fld>
            <a:endParaRPr lang="en-US">
              <a:solidFill>
                <a:srgbClr val="000000">
                  <a:tint val="75000"/>
                </a:srgbClr>
              </a:solidFill>
            </a:endParaRPr>
          </a:p>
        </p:txBody>
      </p:sp>
    </p:spTree>
    <p:extLst>
      <p:ext uri="{BB962C8B-B14F-4D97-AF65-F5344CB8AC3E}">
        <p14:creationId xmlns:p14="http://schemas.microsoft.com/office/powerpoint/2010/main" val="820251882"/>
      </p:ext>
    </p:extLst>
  </p:cSld>
  <p:clrMap bg1="lt1" tx1="dk1" bg2="lt2" tx2="dk2" accent1="accent1" accent2="accent2" accent3="accent3" accent4="accent4" accent5="accent5" accent6="accent6" hlink="hlink" folHlink="folHlink"/>
  <p:sldLayoutIdLst>
    <p:sldLayoutId id="2147483709" r:id="rId1"/>
    <p:sldLayoutId id="2147483875" r:id="rId2"/>
    <p:sldLayoutId id="2147483916" r:id="rId3"/>
  </p:sldLayoutIdLst>
  <p:hf hdr="0" ftr="0" dt="0"/>
  <p:txStyles>
    <p:titleStyle>
      <a:lvl1pPr algn="l" defTabSz="908274" rtl="0" eaLnBrk="1" latinLnBrk="0" hangingPunct="1">
        <a:lnSpc>
          <a:spcPct val="90000"/>
        </a:lnSpc>
        <a:spcBef>
          <a:spcPct val="0"/>
        </a:spcBef>
        <a:buNone/>
        <a:defRPr sz="4371" kern="1200">
          <a:solidFill>
            <a:schemeClr val="tx1"/>
          </a:solidFill>
          <a:latin typeface="+mj-lt"/>
          <a:ea typeface="+mj-ea"/>
          <a:cs typeface="+mj-cs"/>
        </a:defRPr>
      </a:lvl1pPr>
    </p:titleStyle>
    <p:bodyStyle>
      <a:lvl1pPr marL="227068" indent="-227068" algn="l" defTabSz="908274" rtl="0" eaLnBrk="1" latinLnBrk="0" hangingPunct="1">
        <a:lnSpc>
          <a:spcPct val="90000"/>
        </a:lnSpc>
        <a:spcBef>
          <a:spcPts val="993"/>
        </a:spcBef>
        <a:buFont typeface="Arial" panose="020B0604020202020204" pitchFamily="34" charset="0"/>
        <a:buChar char="•"/>
        <a:defRPr sz="2781" kern="1200">
          <a:solidFill>
            <a:schemeClr val="tx1"/>
          </a:solidFill>
          <a:latin typeface="+mn-lt"/>
          <a:ea typeface="+mn-ea"/>
          <a:cs typeface="+mn-cs"/>
        </a:defRPr>
      </a:lvl1pPr>
      <a:lvl2pPr marL="681205" indent="-227068" algn="l" defTabSz="908274" rtl="0" eaLnBrk="1" latinLnBrk="0" hangingPunct="1">
        <a:lnSpc>
          <a:spcPct val="90000"/>
        </a:lnSpc>
        <a:spcBef>
          <a:spcPts val="497"/>
        </a:spcBef>
        <a:buFont typeface="Arial" panose="020B0604020202020204" pitchFamily="34" charset="0"/>
        <a:buChar char="•"/>
        <a:defRPr sz="2384" kern="1200">
          <a:solidFill>
            <a:schemeClr val="tx1"/>
          </a:solidFill>
          <a:latin typeface="+mn-lt"/>
          <a:ea typeface="+mn-ea"/>
          <a:cs typeface="+mn-cs"/>
        </a:defRPr>
      </a:lvl2pPr>
      <a:lvl3pPr marL="1135342" indent="-227068" algn="l" defTabSz="908274" rtl="0" eaLnBrk="1" latinLnBrk="0" hangingPunct="1">
        <a:lnSpc>
          <a:spcPct val="90000"/>
        </a:lnSpc>
        <a:spcBef>
          <a:spcPts val="497"/>
        </a:spcBef>
        <a:buFont typeface="Arial" panose="020B0604020202020204" pitchFamily="34" charset="0"/>
        <a:buChar char="•"/>
        <a:defRPr sz="1987" kern="1200">
          <a:solidFill>
            <a:schemeClr val="tx1"/>
          </a:solidFill>
          <a:latin typeface="+mn-lt"/>
          <a:ea typeface="+mn-ea"/>
          <a:cs typeface="+mn-cs"/>
        </a:defRPr>
      </a:lvl3pPr>
      <a:lvl4pPr marL="1589479" indent="-227068" algn="l" defTabSz="908274" rtl="0" eaLnBrk="1" latinLnBrk="0" hangingPunct="1">
        <a:lnSpc>
          <a:spcPct val="90000"/>
        </a:lnSpc>
        <a:spcBef>
          <a:spcPts val="497"/>
        </a:spcBef>
        <a:buFont typeface="Arial" panose="020B0604020202020204" pitchFamily="34" charset="0"/>
        <a:buChar char="•"/>
        <a:defRPr sz="1788" kern="1200">
          <a:solidFill>
            <a:schemeClr val="tx1"/>
          </a:solidFill>
          <a:latin typeface="+mn-lt"/>
          <a:ea typeface="+mn-ea"/>
          <a:cs typeface="+mn-cs"/>
        </a:defRPr>
      </a:lvl4pPr>
      <a:lvl5pPr marL="2043615" indent="-227068" algn="l" defTabSz="908274" rtl="0" eaLnBrk="1" latinLnBrk="0" hangingPunct="1">
        <a:lnSpc>
          <a:spcPct val="90000"/>
        </a:lnSpc>
        <a:spcBef>
          <a:spcPts val="497"/>
        </a:spcBef>
        <a:buFont typeface="Arial" panose="020B0604020202020204" pitchFamily="34" charset="0"/>
        <a:buChar char="•"/>
        <a:defRPr sz="1788" kern="1200">
          <a:solidFill>
            <a:schemeClr val="tx1"/>
          </a:solidFill>
          <a:latin typeface="+mn-lt"/>
          <a:ea typeface="+mn-ea"/>
          <a:cs typeface="+mn-cs"/>
        </a:defRPr>
      </a:lvl5pPr>
      <a:lvl6pPr marL="2497752" indent="-227068" algn="l" defTabSz="908274" rtl="0" eaLnBrk="1" latinLnBrk="0" hangingPunct="1">
        <a:lnSpc>
          <a:spcPct val="90000"/>
        </a:lnSpc>
        <a:spcBef>
          <a:spcPts val="497"/>
        </a:spcBef>
        <a:buFont typeface="Arial" panose="020B0604020202020204" pitchFamily="34" charset="0"/>
        <a:buChar char="•"/>
        <a:defRPr sz="1788" kern="1200">
          <a:solidFill>
            <a:schemeClr val="tx1"/>
          </a:solidFill>
          <a:latin typeface="+mn-lt"/>
          <a:ea typeface="+mn-ea"/>
          <a:cs typeface="+mn-cs"/>
        </a:defRPr>
      </a:lvl6pPr>
      <a:lvl7pPr marL="2951889" indent="-227068" algn="l" defTabSz="908274" rtl="0" eaLnBrk="1" latinLnBrk="0" hangingPunct="1">
        <a:lnSpc>
          <a:spcPct val="90000"/>
        </a:lnSpc>
        <a:spcBef>
          <a:spcPts val="497"/>
        </a:spcBef>
        <a:buFont typeface="Arial" panose="020B0604020202020204" pitchFamily="34" charset="0"/>
        <a:buChar char="•"/>
        <a:defRPr sz="1788" kern="1200">
          <a:solidFill>
            <a:schemeClr val="tx1"/>
          </a:solidFill>
          <a:latin typeface="+mn-lt"/>
          <a:ea typeface="+mn-ea"/>
          <a:cs typeface="+mn-cs"/>
        </a:defRPr>
      </a:lvl7pPr>
      <a:lvl8pPr marL="3406026" indent="-227068" algn="l" defTabSz="908274" rtl="0" eaLnBrk="1" latinLnBrk="0" hangingPunct="1">
        <a:lnSpc>
          <a:spcPct val="90000"/>
        </a:lnSpc>
        <a:spcBef>
          <a:spcPts val="497"/>
        </a:spcBef>
        <a:buFont typeface="Arial" panose="020B0604020202020204" pitchFamily="34" charset="0"/>
        <a:buChar char="•"/>
        <a:defRPr sz="1788" kern="1200">
          <a:solidFill>
            <a:schemeClr val="tx1"/>
          </a:solidFill>
          <a:latin typeface="+mn-lt"/>
          <a:ea typeface="+mn-ea"/>
          <a:cs typeface="+mn-cs"/>
        </a:defRPr>
      </a:lvl8pPr>
      <a:lvl9pPr marL="3860162" indent="-227068" algn="l" defTabSz="908274" rtl="0" eaLnBrk="1" latinLnBrk="0" hangingPunct="1">
        <a:lnSpc>
          <a:spcPct val="90000"/>
        </a:lnSpc>
        <a:spcBef>
          <a:spcPts val="497"/>
        </a:spcBef>
        <a:buFont typeface="Arial" panose="020B0604020202020204" pitchFamily="34" charset="0"/>
        <a:buChar char="•"/>
        <a:defRPr sz="1788" kern="1200">
          <a:solidFill>
            <a:schemeClr val="tx1"/>
          </a:solidFill>
          <a:latin typeface="+mn-lt"/>
          <a:ea typeface="+mn-ea"/>
          <a:cs typeface="+mn-cs"/>
        </a:defRPr>
      </a:lvl9pPr>
    </p:bodyStyle>
    <p:otherStyle>
      <a:defPPr>
        <a:defRPr lang="en-US"/>
      </a:defPPr>
      <a:lvl1pPr marL="0" algn="l" defTabSz="908274" rtl="0" eaLnBrk="1" latinLnBrk="0" hangingPunct="1">
        <a:defRPr sz="1788" kern="1200">
          <a:solidFill>
            <a:schemeClr val="tx1"/>
          </a:solidFill>
          <a:latin typeface="+mn-lt"/>
          <a:ea typeface="+mn-ea"/>
          <a:cs typeface="+mn-cs"/>
        </a:defRPr>
      </a:lvl1pPr>
      <a:lvl2pPr marL="454137" algn="l" defTabSz="908274" rtl="0" eaLnBrk="1" latinLnBrk="0" hangingPunct="1">
        <a:defRPr sz="1788" kern="1200">
          <a:solidFill>
            <a:schemeClr val="tx1"/>
          </a:solidFill>
          <a:latin typeface="+mn-lt"/>
          <a:ea typeface="+mn-ea"/>
          <a:cs typeface="+mn-cs"/>
        </a:defRPr>
      </a:lvl2pPr>
      <a:lvl3pPr marL="908274" algn="l" defTabSz="908274" rtl="0" eaLnBrk="1" latinLnBrk="0" hangingPunct="1">
        <a:defRPr sz="1788" kern="1200">
          <a:solidFill>
            <a:schemeClr val="tx1"/>
          </a:solidFill>
          <a:latin typeface="+mn-lt"/>
          <a:ea typeface="+mn-ea"/>
          <a:cs typeface="+mn-cs"/>
        </a:defRPr>
      </a:lvl3pPr>
      <a:lvl4pPr marL="1362410" algn="l" defTabSz="908274" rtl="0" eaLnBrk="1" latinLnBrk="0" hangingPunct="1">
        <a:defRPr sz="1788" kern="1200">
          <a:solidFill>
            <a:schemeClr val="tx1"/>
          </a:solidFill>
          <a:latin typeface="+mn-lt"/>
          <a:ea typeface="+mn-ea"/>
          <a:cs typeface="+mn-cs"/>
        </a:defRPr>
      </a:lvl4pPr>
      <a:lvl5pPr marL="1816547" algn="l" defTabSz="908274" rtl="0" eaLnBrk="1" latinLnBrk="0" hangingPunct="1">
        <a:defRPr sz="1788" kern="1200">
          <a:solidFill>
            <a:schemeClr val="tx1"/>
          </a:solidFill>
          <a:latin typeface="+mn-lt"/>
          <a:ea typeface="+mn-ea"/>
          <a:cs typeface="+mn-cs"/>
        </a:defRPr>
      </a:lvl5pPr>
      <a:lvl6pPr marL="2270684" algn="l" defTabSz="908274" rtl="0" eaLnBrk="1" latinLnBrk="0" hangingPunct="1">
        <a:defRPr sz="1788" kern="1200">
          <a:solidFill>
            <a:schemeClr val="tx1"/>
          </a:solidFill>
          <a:latin typeface="+mn-lt"/>
          <a:ea typeface="+mn-ea"/>
          <a:cs typeface="+mn-cs"/>
        </a:defRPr>
      </a:lvl6pPr>
      <a:lvl7pPr marL="2724821" algn="l" defTabSz="908274" rtl="0" eaLnBrk="1" latinLnBrk="0" hangingPunct="1">
        <a:defRPr sz="1788" kern="1200">
          <a:solidFill>
            <a:schemeClr val="tx1"/>
          </a:solidFill>
          <a:latin typeface="+mn-lt"/>
          <a:ea typeface="+mn-ea"/>
          <a:cs typeface="+mn-cs"/>
        </a:defRPr>
      </a:lvl7pPr>
      <a:lvl8pPr marL="3178957" algn="l" defTabSz="908274" rtl="0" eaLnBrk="1" latinLnBrk="0" hangingPunct="1">
        <a:defRPr sz="1788" kern="1200">
          <a:solidFill>
            <a:schemeClr val="tx1"/>
          </a:solidFill>
          <a:latin typeface="+mn-lt"/>
          <a:ea typeface="+mn-ea"/>
          <a:cs typeface="+mn-cs"/>
        </a:defRPr>
      </a:lvl8pPr>
      <a:lvl9pPr marL="3633094" algn="l" defTabSz="908274" rtl="0" eaLnBrk="1" latinLnBrk="0" hangingPunct="1">
        <a:defRPr sz="17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059923"/>
            <a:ext cx="10797792" cy="653271"/>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5"/>
            <a:ext cx="12192000" cy="733438"/>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11"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11623249" y="222247"/>
            <a:ext cx="301120" cy="30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030" tIns="46015" rIns="92030" bIns="46015" numCol="1" spcCol="0" rtlCol="0" fromWordArt="0" anchor="ctr" anchorCtr="0" forceAA="0" compatLnSpc="1">
            <a:prstTxWarp prst="textNoShape">
              <a:avLst/>
            </a:prstTxWarp>
            <a:noAutofit/>
          </a:bodyPr>
          <a:lstStyle/>
          <a:p>
            <a:pPr algn="ctr"/>
            <a:endParaRPr lang="en-US" sz="1877"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11595649" y="253191"/>
            <a:ext cx="356321" cy="208519"/>
          </a:xfrm>
          <a:prstGeom prst="rect">
            <a:avLst/>
          </a:prstGeom>
          <a:noFill/>
        </p:spPr>
        <p:txBody>
          <a:bodyPr wrap="square" rtlCol="0">
            <a:spAutoFit/>
          </a:bodyPr>
          <a:lstStyle/>
          <a:p>
            <a:pPr algn="ctr"/>
            <a:fld id="{A565D13D-210D-7741-99FD-FE938200C5BF}" type="slidenum">
              <a:rPr lang="en-US" sz="755" b="1" smtClean="0">
                <a:solidFill>
                  <a:schemeClr val="bg1"/>
                </a:solidFill>
              </a:rPr>
              <a:t>‹#›</a:t>
            </a:fld>
            <a:endParaRPr lang="en-US" sz="755" b="1" dirty="0">
              <a:solidFill>
                <a:schemeClr val="bg1"/>
              </a:solidFill>
            </a:endParaRPr>
          </a:p>
        </p:txBody>
      </p:sp>
      <p:pic>
        <p:nvPicPr>
          <p:cNvPr id="3" name="Picture 2" descr="A picture containing text&#10;&#10;Description automatically generated">
            <a:extLst>
              <a:ext uri="{FF2B5EF4-FFF2-40B4-BE49-F238E27FC236}">
                <a16:creationId xmlns:a16="http://schemas.microsoft.com/office/drawing/2014/main" id="{4EF2D206-5C44-4A17-92F2-99E3AA9FDFB7}"/>
              </a:ext>
            </a:extLst>
          </p:cNvPr>
          <p:cNvPicPr>
            <a:picLocks noChangeAspect="1"/>
          </p:cNvPicPr>
          <p:nvPr userDrawn="1"/>
        </p:nvPicPr>
        <p:blipFill>
          <a:blip r:embed="rId9"/>
          <a:stretch>
            <a:fillRect/>
          </a:stretch>
        </p:blipFill>
        <p:spPr>
          <a:xfrm>
            <a:off x="9587177" y="5878843"/>
            <a:ext cx="2337193" cy="802948"/>
          </a:xfrm>
          <a:prstGeom prst="rect">
            <a:avLst/>
          </a:prstGeom>
        </p:spPr>
      </p:pic>
    </p:spTree>
    <p:extLst>
      <p:ext uri="{BB962C8B-B14F-4D97-AF65-F5344CB8AC3E}">
        <p14:creationId xmlns:p14="http://schemas.microsoft.com/office/powerpoint/2010/main" val="2943532217"/>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Lst>
  <p:transition spd="slow">
    <p:fade/>
  </p:transition>
  <p:hf sldNum="0" hdr="0" ftr="0"/>
  <p:txStyles>
    <p:titleStyle>
      <a:lvl1pPr algn="l" defTabSz="920311" rtl="0" eaLnBrk="1" latinLnBrk="0" hangingPunct="1">
        <a:spcBef>
          <a:spcPct val="0"/>
        </a:spcBef>
        <a:buNone/>
        <a:defRPr sz="2416" kern="1200">
          <a:solidFill>
            <a:schemeClr val="accent6"/>
          </a:solidFill>
          <a:latin typeface="+mj-lt"/>
          <a:ea typeface="+mj-ea"/>
          <a:cs typeface="Arial" pitchFamily="34" charset="0"/>
        </a:defRPr>
      </a:lvl1pPr>
    </p:titleStyle>
    <p:bodyStyle>
      <a:lvl1pPr marL="0" indent="0" algn="l" defTabSz="920311" rtl="0" eaLnBrk="1" latinLnBrk="0" hangingPunct="1">
        <a:spcBef>
          <a:spcPct val="20000"/>
        </a:spcBef>
        <a:buFont typeface="Arial" pitchFamily="34" charset="0"/>
        <a:buNone/>
        <a:defRPr sz="2818" b="0" kern="1200">
          <a:solidFill>
            <a:schemeClr val="accent6"/>
          </a:solidFill>
          <a:latin typeface="+mj-lt"/>
          <a:ea typeface="+mn-ea"/>
          <a:cs typeface="Arial" pitchFamily="34" charset="0"/>
        </a:defRPr>
      </a:lvl1pPr>
      <a:lvl2pPr marL="805359" indent="-345202" algn="l" defTabSz="920311" rtl="0" eaLnBrk="1" latinLnBrk="0" hangingPunct="1">
        <a:spcBef>
          <a:spcPct val="20000"/>
        </a:spcBef>
        <a:buClr>
          <a:schemeClr val="accent6"/>
        </a:buClr>
        <a:buFont typeface="Wingdings" pitchFamily="2" charset="2"/>
        <a:buChar char="§"/>
        <a:defRPr sz="1964" kern="1200">
          <a:solidFill>
            <a:schemeClr val="tx1"/>
          </a:solidFill>
          <a:latin typeface="+mj-lt"/>
          <a:ea typeface="+mn-ea"/>
          <a:cs typeface="Arial" pitchFamily="34" charset="0"/>
        </a:defRPr>
      </a:lvl2pPr>
      <a:lvl3pPr marL="1150389" indent="-230078" algn="l" defTabSz="920311" rtl="0" eaLnBrk="1" latinLnBrk="0" hangingPunct="1">
        <a:spcBef>
          <a:spcPct val="20000"/>
        </a:spcBef>
        <a:buClr>
          <a:schemeClr val="accent6"/>
        </a:buClr>
        <a:buFont typeface="STIXGeneral-Regular" pitchFamily="2" charset="2"/>
        <a:buChar char="⎯"/>
        <a:defRPr sz="1964" kern="1200">
          <a:solidFill>
            <a:schemeClr val="tx1"/>
          </a:solidFill>
          <a:latin typeface="+mj-lt"/>
          <a:ea typeface="+mn-ea"/>
          <a:cs typeface="Arial" pitchFamily="34" charset="0"/>
        </a:defRPr>
      </a:lvl3pPr>
      <a:lvl4pPr marL="1610546" indent="-230078" algn="l" defTabSz="920311" rtl="0" eaLnBrk="1" latinLnBrk="0" hangingPunct="1">
        <a:spcBef>
          <a:spcPct val="20000"/>
        </a:spcBef>
        <a:buFont typeface="Arial" pitchFamily="34" charset="0"/>
        <a:buChar char="–"/>
        <a:defRPr sz="2013" kern="1200">
          <a:solidFill>
            <a:schemeClr val="tx1"/>
          </a:solidFill>
          <a:latin typeface="Arial" pitchFamily="34" charset="0"/>
          <a:ea typeface="+mn-ea"/>
          <a:cs typeface="Arial" pitchFamily="34" charset="0"/>
        </a:defRPr>
      </a:lvl4pPr>
      <a:lvl5pPr marL="2070701" indent="-230078" algn="l" defTabSz="920311" rtl="0" eaLnBrk="1" latinLnBrk="0" hangingPunct="1">
        <a:spcBef>
          <a:spcPct val="20000"/>
        </a:spcBef>
        <a:buFont typeface="Arial" pitchFamily="34" charset="0"/>
        <a:buChar char="»"/>
        <a:defRPr sz="2013" kern="1200">
          <a:solidFill>
            <a:schemeClr val="tx1"/>
          </a:solidFill>
          <a:latin typeface="Arial" pitchFamily="34" charset="0"/>
          <a:ea typeface="+mn-ea"/>
          <a:cs typeface="Arial" pitchFamily="34" charset="0"/>
        </a:defRPr>
      </a:lvl5pPr>
      <a:lvl6pPr marL="2530858" indent="-230078" algn="l" defTabSz="920311" rtl="0" eaLnBrk="1" latinLnBrk="0" hangingPunct="1">
        <a:spcBef>
          <a:spcPct val="20000"/>
        </a:spcBef>
        <a:buFont typeface="Arial" pitchFamily="34" charset="0"/>
        <a:buChar char="•"/>
        <a:defRPr sz="2013" kern="1200">
          <a:solidFill>
            <a:schemeClr val="tx1"/>
          </a:solidFill>
          <a:latin typeface="+mn-lt"/>
          <a:ea typeface="+mn-ea"/>
          <a:cs typeface="+mn-cs"/>
        </a:defRPr>
      </a:lvl6pPr>
      <a:lvl7pPr marL="2991012" indent="-230078" algn="l" defTabSz="920311" rtl="0" eaLnBrk="1" latinLnBrk="0" hangingPunct="1">
        <a:spcBef>
          <a:spcPct val="20000"/>
        </a:spcBef>
        <a:buFont typeface="Arial" pitchFamily="34" charset="0"/>
        <a:buChar char="•"/>
        <a:defRPr sz="2013" kern="1200">
          <a:solidFill>
            <a:schemeClr val="tx1"/>
          </a:solidFill>
          <a:latin typeface="+mn-lt"/>
          <a:ea typeface="+mn-ea"/>
          <a:cs typeface="+mn-cs"/>
        </a:defRPr>
      </a:lvl7pPr>
      <a:lvl8pPr marL="3451169" indent="-230078" algn="l" defTabSz="920311" rtl="0" eaLnBrk="1" latinLnBrk="0" hangingPunct="1">
        <a:spcBef>
          <a:spcPct val="20000"/>
        </a:spcBef>
        <a:buFont typeface="Arial" pitchFamily="34" charset="0"/>
        <a:buChar char="•"/>
        <a:defRPr sz="2013" kern="1200">
          <a:solidFill>
            <a:schemeClr val="tx1"/>
          </a:solidFill>
          <a:latin typeface="+mn-lt"/>
          <a:ea typeface="+mn-ea"/>
          <a:cs typeface="+mn-cs"/>
        </a:defRPr>
      </a:lvl8pPr>
      <a:lvl9pPr marL="3911324" indent="-230078" algn="l" defTabSz="920311" rtl="0" eaLnBrk="1" latinLnBrk="0" hangingPunct="1">
        <a:spcBef>
          <a:spcPct val="20000"/>
        </a:spcBef>
        <a:buFont typeface="Arial" pitchFamily="34" charset="0"/>
        <a:buChar char="•"/>
        <a:defRPr sz="2013" kern="1200">
          <a:solidFill>
            <a:schemeClr val="tx1"/>
          </a:solidFill>
          <a:latin typeface="+mn-lt"/>
          <a:ea typeface="+mn-ea"/>
          <a:cs typeface="+mn-cs"/>
        </a:defRPr>
      </a:lvl9pPr>
    </p:bodyStyle>
    <p:otherStyle>
      <a:defPPr>
        <a:defRPr lang="en-US"/>
      </a:defPPr>
      <a:lvl1pPr marL="0" algn="l" defTabSz="920311" rtl="0" eaLnBrk="1" latinLnBrk="0" hangingPunct="1">
        <a:defRPr sz="1811" kern="1200">
          <a:solidFill>
            <a:schemeClr val="tx1"/>
          </a:solidFill>
          <a:latin typeface="+mn-lt"/>
          <a:ea typeface="+mn-ea"/>
          <a:cs typeface="+mn-cs"/>
        </a:defRPr>
      </a:lvl1pPr>
      <a:lvl2pPr marL="460157" algn="l" defTabSz="920311" rtl="0" eaLnBrk="1" latinLnBrk="0" hangingPunct="1">
        <a:defRPr sz="1811" kern="1200">
          <a:solidFill>
            <a:schemeClr val="tx1"/>
          </a:solidFill>
          <a:latin typeface="+mn-lt"/>
          <a:ea typeface="+mn-ea"/>
          <a:cs typeface="+mn-cs"/>
        </a:defRPr>
      </a:lvl2pPr>
      <a:lvl3pPr marL="920311" algn="l" defTabSz="920311" rtl="0" eaLnBrk="1" latinLnBrk="0" hangingPunct="1">
        <a:defRPr sz="1811" kern="1200">
          <a:solidFill>
            <a:schemeClr val="tx1"/>
          </a:solidFill>
          <a:latin typeface="+mn-lt"/>
          <a:ea typeface="+mn-ea"/>
          <a:cs typeface="+mn-cs"/>
        </a:defRPr>
      </a:lvl3pPr>
      <a:lvl4pPr marL="1380468" algn="l" defTabSz="920311" rtl="0" eaLnBrk="1" latinLnBrk="0" hangingPunct="1">
        <a:defRPr sz="1811" kern="1200">
          <a:solidFill>
            <a:schemeClr val="tx1"/>
          </a:solidFill>
          <a:latin typeface="+mn-lt"/>
          <a:ea typeface="+mn-ea"/>
          <a:cs typeface="+mn-cs"/>
        </a:defRPr>
      </a:lvl4pPr>
      <a:lvl5pPr marL="1840623" algn="l" defTabSz="920311" rtl="0" eaLnBrk="1" latinLnBrk="0" hangingPunct="1">
        <a:defRPr sz="1811" kern="1200">
          <a:solidFill>
            <a:schemeClr val="tx1"/>
          </a:solidFill>
          <a:latin typeface="+mn-lt"/>
          <a:ea typeface="+mn-ea"/>
          <a:cs typeface="+mn-cs"/>
        </a:defRPr>
      </a:lvl5pPr>
      <a:lvl6pPr marL="2300780" algn="l" defTabSz="920311" rtl="0" eaLnBrk="1" latinLnBrk="0" hangingPunct="1">
        <a:defRPr sz="1811" kern="1200">
          <a:solidFill>
            <a:schemeClr val="tx1"/>
          </a:solidFill>
          <a:latin typeface="+mn-lt"/>
          <a:ea typeface="+mn-ea"/>
          <a:cs typeface="+mn-cs"/>
        </a:defRPr>
      </a:lvl6pPr>
      <a:lvl7pPr marL="2760935" algn="l" defTabSz="920311" rtl="0" eaLnBrk="1" latinLnBrk="0" hangingPunct="1">
        <a:defRPr sz="1811" kern="1200">
          <a:solidFill>
            <a:schemeClr val="tx1"/>
          </a:solidFill>
          <a:latin typeface="+mn-lt"/>
          <a:ea typeface="+mn-ea"/>
          <a:cs typeface="+mn-cs"/>
        </a:defRPr>
      </a:lvl7pPr>
      <a:lvl8pPr marL="3221091" algn="l" defTabSz="920311" rtl="0" eaLnBrk="1" latinLnBrk="0" hangingPunct="1">
        <a:defRPr sz="1811" kern="1200">
          <a:solidFill>
            <a:schemeClr val="tx1"/>
          </a:solidFill>
          <a:latin typeface="+mn-lt"/>
          <a:ea typeface="+mn-ea"/>
          <a:cs typeface="+mn-cs"/>
        </a:defRPr>
      </a:lvl8pPr>
      <a:lvl9pPr marL="3681247" algn="l" defTabSz="920311" rtl="0" eaLnBrk="1" latinLnBrk="0" hangingPunct="1">
        <a:defRPr sz="181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3" cstate="print">
            <a:alphaModFix amt="5000"/>
            <a:extLst>
              <a:ext uri="{28A0092B-C50C-407E-A947-70E740481C1C}">
                <a14:useLocalDpi xmlns:a14="http://schemas.microsoft.com/office/drawing/2010/main" val="0"/>
              </a:ext>
            </a:extLst>
          </a:blip>
          <a:srcRect l="35150" t="21563" r="9715" b="1014"/>
          <a:stretch/>
        </p:blipFill>
        <p:spPr>
          <a:xfrm>
            <a:off x="1" y="1"/>
            <a:ext cx="12192000" cy="6904038"/>
          </a:xfrm>
          <a:prstGeom prst="rect">
            <a:avLst/>
          </a:prstGeom>
          <a:effectLst/>
        </p:spPr>
      </p:pic>
      <p:sp>
        <p:nvSpPr>
          <p:cNvPr id="7" name="Rectangle 6"/>
          <p:cNvSpPr/>
          <p:nvPr/>
        </p:nvSpPr>
        <p:spPr>
          <a:xfrm>
            <a:off x="2" y="6264845"/>
            <a:ext cx="12191999" cy="6443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2"/>
          </a:p>
        </p:txBody>
      </p:sp>
      <p:sp>
        <p:nvSpPr>
          <p:cNvPr id="2" name="Title Placeholder 1"/>
          <p:cNvSpPr>
            <a:spLocks noGrp="1"/>
          </p:cNvSpPr>
          <p:nvPr>
            <p:ph type="title"/>
          </p:nvPr>
        </p:nvSpPr>
        <p:spPr>
          <a:xfrm>
            <a:off x="609599" y="276482"/>
            <a:ext cx="11087425" cy="115067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599" y="1610943"/>
            <a:ext cx="11087425" cy="4396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64845"/>
            <a:ext cx="914400" cy="6443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2">
              <a:solidFill>
                <a:schemeClr val="accent6"/>
              </a:solidFill>
            </a:endParaRPr>
          </a:p>
        </p:txBody>
      </p:sp>
      <p:sp>
        <p:nvSpPr>
          <p:cNvPr id="6" name="Slide Number Placeholder 5"/>
          <p:cNvSpPr>
            <a:spLocks noGrp="1"/>
          </p:cNvSpPr>
          <p:nvPr>
            <p:ph type="sldNum" sz="quarter" idx="4"/>
          </p:nvPr>
        </p:nvSpPr>
        <p:spPr>
          <a:xfrm>
            <a:off x="11375717" y="6348215"/>
            <a:ext cx="731520" cy="398900"/>
          </a:xfrm>
          <a:prstGeom prst="bracketPair">
            <a:avLst>
              <a:gd name="adj" fmla="val 17949"/>
            </a:avLst>
          </a:prstGeom>
          <a:ln w="19050">
            <a:solidFill>
              <a:srgbClr val="FFFFFF"/>
            </a:solidFill>
          </a:ln>
        </p:spPr>
        <p:txBody>
          <a:bodyPr vert="horz" lIns="0" tIns="0" rIns="0" bIns="0" rtlCol="0" anchor="ctr"/>
          <a:lstStyle>
            <a:lvl1pPr algn="ctr">
              <a:defRPr sz="1812">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10293009" y="6395352"/>
            <a:ext cx="984591" cy="368215"/>
          </a:xfrm>
          <a:prstGeom prst="rect">
            <a:avLst/>
          </a:prstGeom>
        </p:spPr>
        <p:txBody>
          <a:bodyPr anchor="ctr"/>
          <a:lstStyle>
            <a:lvl1pPr>
              <a:defRPr sz="1208">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4469945" y="6395352"/>
            <a:ext cx="5823064" cy="368215"/>
          </a:xfrm>
          <a:prstGeom prst="rect">
            <a:avLst/>
          </a:prstGeom>
        </p:spPr>
        <p:txBody>
          <a:bodyPr anchor="ctr"/>
          <a:lstStyle>
            <a:lvl1pPr>
              <a:defRPr sz="1208">
                <a:solidFill>
                  <a:schemeClr val="tx2">
                    <a:lumMod val="40000"/>
                    <a:lumOff val="60000"/>
                  </a:schemeClr>
                </a:solidFill>
              </a:defRPr>
            </a:lvl1pPr>
          </a:lstStyle>
          <a:p>
            <a:endParaRPr lang="en-US" dirty="0"/>
          </a:p>
        </p:txBody>
      </p:sp>
    </p:spTree>
    <p:extLst>
      <p:ext uri="{BB962C8B-B14F-4D97-AF65-F5344CB8AC3E}">
        <p14:creationId xmlns:p14="http://schemas.microsoft.com/office/powerpoint/2010/main" val="3733209834"/>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defTabSz="920526" rtl="0" eaLnBrk="1" latinLnBrk="0" hangingPunct="1">
        <a:spcBef>
          <a:spcPct val="0"/>
        </a:spcBef>
        <a:buNone/>
        <a:defRPr sz="4027" b="0" i="0" kern="1200" cap="none" spc="-101" baseline="0">
          <a:ln>
            <a:noFill/>
          </a:ln>
          <a:solidFill>
            <a:schemeClr val="accent6"/>
          </a:solidFill>
          <a:effectLst/>
          <a:latin typeface="+mj-lt"/>
          <a:ea typeface="+mj-ea"/>
          <a:cs typeface="ITC Avant Garde Std Md"/>
        </a:defRPr>
      </a:lvl1pPr>
    </p:titleStyle>
    <p:bodyStyle>
      <a:lvl1pPr marL="345197" indent="-230132" algn="l" defTabSz="920526" rtl="0" eaLnBrk="1" latinLnBrk="0" hangingPunct="1">
        <a:spcBef>
          <a:spcPct val="20000"/>
        </a:spcBef>
        <a:buClr>
          <a:schemeClr val="accent6"/>
        </a:buClr>
        <a:buFont typeface="Wingdings" charset="2"/>
        <a:buChar char="§"/>
        <a:defRPr sz="2416" b="0" i="0" kern="1200">
          <a:solidFill>
            <a:schemeClr val="tx1"/>
          </a:solidFill>
          <a:latin typeface="+mn-lt"/>
          <a:ea typeface="+mn-ea"/>
          <a:cs typeface="ITC Avant Garde Std Md"/>
        </a:defRPr>
      </a:lvl1pPr>
      <a:lvl2pPr marL="644369" indent="-230132" algn="l" defTabSz="920526" rtl="0" eaLnBrk="1" latinLnBrk="0" hangingPunct="1">
        <a:spcBef>
          <a:spcPct val="20000"/>
        </a:spcBef>
        <a:buClr>
          <a:schemeClr val="accent6"/>
        </a:buClr>
        <a:buFont typeface="Wingdings" charset="2"/>
        <a:buChar char="§"/>
        <a:defRPr sz="2215" b="0" i="0" kern="1200">
          <a:solidFill>
            <a:schemeClr val="tx1"/>
          </a:solidFill>
          <a:latin typeface="+mn-lt"/>
          <a:ea typeface="+mn-ea"/>
          <a:cs typeface="ITC Avant Garde Std Md"/>
        </a:defRPr>
      </a:lvl2pPr>
      <a:lvl3pPr marL="1012579" indent="-230132" algn="l" defTabSz="920526" rtl="0" eaLnBrk="1" latinLnBrk="0" hangingPunct="1">
        <a:spcBef>
          <a:spcPct val="20000"/>
        </a:spcBef>
        <a:buClr>
          <a:schemeClr val="accent6"/>
        </a:buClr>
        <a:buFont typeface="Wingdings" charset="2"/>
        <a:buChar char="§"/>
        <a:defRPr sz="2013" b="0" i="0" kern="1200">
          <a:solidFill>
            <a:schemeClr val="tx1"/>
          </a:solidFill>
          <a:latin typeface="+mn-lt"/>
          <a:ea typeface="+mn-ea"/>
          <a:cs typeface="ITC Avant Garde Std Md"/>
        </a:defRPr>
      </a:lvl3pPr>
      <a:lvl4pPr marL="1288737" indent="-230132" algn="l" defTabSz="920526" rtl="0" eaLnBrk="1" latinLnBrk="0" hangingPunct="1">
        <a:spcBef>
          <a:spcPct val="20000"/>
        </a:spcBef>
        <a:buClr>
          <a:schemeClr val="accent6"/>
        </a:buClr>
        <a:buFont typeface="Wingdings" charset="2"/>
        <a:buChar char="§"/>
        <a:defRPr sz="1812" b="0" i="0" kern="1200">
          <a:solidFill>
            <a:schemeClr val="tx1"/>
          </a:solidFill>
          <a:latin typeface="+mn-lt"/>
          <a:ea typeface="+mn-ea"/>
          <a:cs typeface="ITC Avant Garde Std Md"/>
        </a:defRPr>
      </a:lvl4pPr>
      <a:lvl5pPr marL="1564895" indent="-230132" algn="l" defTabSz="920526" rtl="0" eaLnBrk="1" latinLnBrk="0" hangingPunct="1">
        <a:spcBef>
          <a:spcPct val="20000"/>
        </a:spcBef>
        <a:buClr>
          <a:schemeClr val="accent6"/>
        </a:buClr>
        <a:buFont typeface="Wingdings" charset="2"/>
        <a:buChar char="§"/>
        <a:defRPr sz="1611" b="0" i="0" kern="1200" baseline="0">
          <a:solidFill>
            <a:schemeClr val="tx1"/>
          </a:solidFill>
          <a:latin typeface="+mn-lt"/>
          <a:ea typeface="+mn-ea"/>
          <a:cs typeface="ITC Avant Garde Std Md"/>
        </a:defRPr>
      </a:lvl5pPr>
      <a:lvl6pPr marL="1749000" indent="-184105" algn="l" defTabSz="920526" rtl="0" eaLnBrk="1" latinLnBrk="0" hangingPunct="1">
        <a:spcBef>
          <a:spcPct val="20000"/>
        </a:spcBef>
        <a:buClr>
          <a:schemeClr val="accent1"/>
        </a:buClr>
        <a:buFont typeface="Arial" pitchFamily="34" charset="0"/>
        <a:buChar char="•"/>
        <a:defRPr sz="1409" kern="1200" baseline="0">
          <a:solidFill>
            <a:schemeClr val="tx1"/>
          </a:solidFill>
          <a:latin typeface="+mn-lt"/>
          <a:ea typeface="+mn-ea"/>
          <a:cs typeface="+mn-cs"/>
        </a:defRPr>
      </a:lvl6pPr>
      <a:lvl7pPr marL="1933106" indent="-184105" algn="l" defTabSz="920526" rtl="0" eaLnBrk="1" latinLnBrk="0" hangingPunct="1">
        <a:spcBef>
          <a:spcPct val="20000"/>
        </a:spcBef>
        <a:buClr>
          <a:schemeClr val="accent2"/>
        </a:buClr>
        <a:buFont typeface="Arial" pitchFamily="34" charset="0"/>
        <a:buChar char="•"/>
        <a:defRPr sz="1409" kern="1200">
          <a:solidFill>
            <a:schemeClr val="tx1"/>
          </a:solidFill>
          <a:latin typeface="+mn-lt"/>
          <a:ea typeface="+mn-ea"/>
          <a:cs typeface="+mn-cs"/>
        </a:defRPr>
      </a:lvl7pPr>
      <a:lvl8pPr marL="2117211" indent="-184105" algn="l" defTabSz="920526" rtl="0" eaLnBrk="1" latinLnBrk="0" hangingPunct="1">
        <a:spcBef>
          <a:spcPct val="20000"/>
        </a:spcBef>
        <a:buClr>
          <a:schemeClr val="accent3"/>
        </a:buClr>
        <a:buFont typeface="Arial" pitchFamily="34" charset="0"/>
        <a:buChar char="•"/>
        <a:defRPr sz="1409" kern="1200">
          <a:solidFill>
            <a:schemeClr val="tx1"/>
          </a:solidFill>
          <a:latin typeface="+mn-lt"/>
          <a:ea typeface="+mn-ea"/>
          <a:cs typeface="+mn-cs"/>
        </a:defRPr>
      </a:lvl8pPr>
      <a:lvl9pPr marL="2301316" indent="-184105" algn="l" defTabSz="920526" rtl="0" eaLnBrk="1" latinLnBrk="0" hangingPunct="1">
        <a:spcBef>
          <a:spcPct val="20000"/>
        </a:spcBef>
        <a:buClr>
          <a:schemeClr val="accent4"/>
        </a:buClr>
        <a:buFont typeface="Arial" pitchFamily="34" charset="0"/>
        <a:buChar char="•"/>
        <a:defRPr sz="1409" kern="1200">
          <a:solidFill>
            <a:schemeClr val="tx1"/>
          </a:solidFill>
          <a:latin typeface="+mn-lt"/>
          <a:ea typeface="+mn-ea"/>
          <a:cs typeface="+mn-cs"/>
        </a:defRPr>
      </a:lvl9pPr>
    </p:bodyStyle>
    <p:otherStyle>
      <a:defPPr>
        <a:defRPr lang="en-US"/>
      </a:defPPr>
      <a:lvl1pPr marL="0" algn="l" defTabSz="920526" rtl="0" eaLnBrk="1" latinLnBrk="0" hangingPunct="1">
        <a:defRPr sz="1812" kern="1200">
          <a:solidFill>
            <a:schemeClr val="tx1"/>
          </a:solidFill>
          <a:latin typeface="+mn-lt"/>
          <a:ea typeface="+mn-ea"/>
          <a:cs typeface="+mn-cs"/>
        </a:defRPr>
      </a:lvl1pPr>
      <a:lvl2pPr marL="460263" algn="l" defTabSz="920526" rtl="0" eaLnBrk="1" latinLnBrk="0" hangingPunct="1">
        <a:defRPr sz="1812" kern="1200">
          <a:solidFill>
            <a:schemeClr val="tx1"/>
          </a:solidFill>
          <a:latin typeface="+mn-lt"/>
          <a:ea typeface="+mn-ea"/>
          <a:cs typeface="+mn-cs"/>
        </a:defRPr>
      </a:lvl2pPr>
      <a:lvl3pPr marL="920526" algn="l" defTabSz="920526" rtl="0" eaLnBrk="1" latinLnBrk="0" hangingPunct="1">
        <a:defRPr sz="1812" kern="1200">
          <a:solidFill>
            <a:schemeClr val="tx1"/>
          </a:solidFill>
          <a:latin typeface="+mn-lt"/>
          <a:ea typeface="+mn-ea"/>
          <a:cs typeface="+mn-cs"/>
        </a:defRPr>
      </a:lvl3pPr>
      <a:lvl4pPr marL="1380790" algn="l" defTabSz="920526" rtl="0" eaLnBrk="1" latinLnBrk="0" hangingPunct="1">
        <a:defRPr sz="1812" kern="1200">
          <a:solidFill>
            <a:schemeClr val="tx1"/>
          </a:solidFill>
          <a:latin typeface="+mn-lt"/>
          <a:ea typeface="+mn-ea"/>
          <a:cs typeface="+mn-cs"/>
        </a:defRPr>
      </a:lvl4pPr>
      <a:lvl5pPr marL="1841053" algn="l" defTabSz="920526" rtl="0" eaLnBrk="1" latinLnBrk="0" hangingPunct="1">
        <a:defRPr sz="1812" kern="1200">
          <a:solidFill>
            <a:schemeClr val="tx1"/>
          </a:solidFill>
          <a:latin typeface="+mn-lt"/>
          <a:ea typeface="+mn-ea"/>
          <a:cs typeface="+mn-cs"/>
        </a:defRPr>
      </a:lvl5pPr>
      <a:lvl6pPr marL="2301316" algn="l" defTabSz="920526" rtl="0" eaLnBrk="1" latinLnBrk="0" hangingPunct="1">
        <a:defRPr sz="1812" kern="1200">
          <a:solidFill>
            <a:schemeClr val="tx1"/>
          </a:solidFill>
          <a:latin typeface="+mn-lt"/>
          <a:ea typeface="+mn-ea"/>
          <a:cs typeface="+mn-cs"/>
        </a:defRPr>
      </a:lvl6pPr>
      <a:lvl7pPr marL="2761579" algn="l" defTabSz="920526" rtl="0" eaLnBrk="1" latinLnBrk="0" hangingPunct="1">
        <a:defRPr sz="1812" kern="1200">
          <a:solidFill>
            <a:schemeClr val="tx1"/>
          </a:solidFill>
          <a:latin typeface="+mn-lt"/>
          <a:ea typeface="+mn-ea"/>
          <a:cs typeface="+mn-cs"/>
        </a:defRPr>
      </a:lvl7pPr>
      <a:lvl8pPr marL="3221843" algn="l" defTabSz="920526" rtl="0" eaLnBrk="1" latinLnBrk="0" hangingPunct="1">
        <a:defRPr sz="1812" kern="1200">
          <a:solidFill>
            <a:schemeClr val="tx1"/>
          </a:solidFill>
          <a:latin typeface="+mn-lt"/>
          <a:ea typeface="+mn-ea"/>
          <a:cs typeface="+mn-cs"/>
        </a:defRPr>
      </a:lvl8pPr>
      <a:lvl9pPr marL="3682106" algn="l" defTabSz="920526" rtl="0" eaLnBrk="1" latinLnBrk="0" hangingPunct="1">
        <a:defRPr sz="18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1.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hyperlink" Target="https://www.hiv.gov/federal-response/policies-issues/syringe-services-programs" TargetMode="External"/><Relationship Id="rId2" Type="http://schemas.openxmlformats.org/officeDocument/2006/relationships/hyperlink" Target="https://www.cdc.gov/hiv/pdf/risk/cdchiv-fs-syringe-services.pdf?MERMIN0001" TargetMode="External"/><Relationship Id="rId1" Type="http://schemas.openxmlformats.org/officeDocument/2006/relationships/slideLayout" Target="../slideLayouts/slideLayout17.xml"/><Relationship Id="rId6" Type="http://schemas.openxmlformats.org/officeDocument/2006/relationships/hyperlink" Target="http://www.caracole.org/" TargetMode="External"/><Relationship Id="rId5" Type="http://schemas.openxmlformats.org/officeDocument/2006/relationships/hyperlink" Target="https://store.samhsa.gov/system/files/sma12-4097.pdf" TargetMode="External"/><Relationship Id="rId4" Type="http://schemas.openxmlformats.org/officeDocument/2006/relationships/hyperlink" Target="https://harmreduction.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hiv.gov/federal-response/policies-issues/syringe-services-programs" TargetMode="External"/><Relationship Id="rId2" Type="http://schemas.openxmlformats.org/officeDocument/2006/relationships/hyperlink" Target="https://ontario.cmha.ca/harm-reduction/" TargetMode="External"/><Relationship Id="rId1" Type="http://schemas.openxmlformats.org/officeDocument/2006/relationships/slideLayout" Target="../slideLayouts/slideLayout17.xml"/><Relationship Id="rId4" Type="http://schemas.openxmlformats.org/officeDocument/2006/relationships/hyperlink" Target="https://harmreduction.org/issues/hepatitis-c/overview/what-is-hepatitis-c/"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hyperlink" Target="https://aidsetc.org/" TargetMode="External"/><Relationship Id="rId3" Type="http://schemas.openxmlformats.org/officeDocument/2006/relationships/hyperlink" Target="https://aidsetc.org/nhc" TargetMode="External"/><Relationship Id="rId7" Type="http://schemas.openxmlformats.org/officeDocument/2006/relationships/hyperlink" Target="https://www.hepatitisc.uw.edu/" TargetMode="External"/><Relationship Id="rId2" Type="http://schemas.openxmlformats.org/officeDocument/2006/relationships/hyperlink" Target="http://nccc.ucsf.edu/" TargetMode="External"/><Relationship Id="rId1" Type="http://schemas.openxmlformats.org/officeDocument/2006/relationships/slideLayout" Target="../slideLayouts/slideLayout37.xml"/><Relationship Id="rId6" Type="http://schemas.openxmlformats.org/officeDocument/2006/relationships/hyperlink" Target="https://www.hepatitisb.uw.edu/" TargetMode="External"/><Relationship Id="rId5" Type="http://schemas.openxmlformats.org/officeDocument/2006/relationships/hyperlink" Target="https://www.hivprep.uw.edu/" TargetMode="External"/><Relationship Id="rId4" Type="http://schemas.openxmlformats.org/officeDocument/2006/relationships/hyperlink" Target="https://aidsetc.org/hivhcv" TargetMode="External"/><Relationship Id="rId9" Type="http://schemas.openxmlformats.org/officeDocument/2006/relationships/hyperlink" Target="https://matec.info/"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krider@caracole.org" TargetMode="External"/><Relationship Id="rId2" Type="http://schemas.openxmlformats.org/officeDocument/2006/relationships/hyperlink" Target="mailto:lmajesky@caracole.org" TargetMode="Externa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4F253-1367-2B49-B997-C05BC4B9B03B}"/>
              </a:ext>
            </a:extLst>
          </p:cNvPr>
          <p:cNvSpPr>
            <a:spLocks noGrp="1"/>
          </p:cNvSpPr>
          <p:nvPr>
            <p:ph type="ctrTitle"/>
          </p:nvPr>
        </p:nvSpPr>
        <p:spPr>
          <a:xfrm>
            <a:off x="1524000" y="1231230"/>
            <a:ext cx="9144000" cy="2403628"/>
          </a:xfrm>
        </p:spPr>
        <p:txBody>
          <a:bodyPr>
            <a:normAutofit/>
          </a:bodyPr>
          <a:lstStyle/>
          <a:p>
            <a:r>
              <a:rPr lang="en-US" sz="4800" b="1" dirty="0"/>
              <a:t> Harm Reduction 101</a:t>
            </a:r>
            <a:br>
              <a:rPr lang="en-US" sz="4800" b="1" dirty="0"/>
            </a:br>
            <a:r>
              <a:rPr lang="en-US" sz="4800" b="1" dirty="0"/>
              <a:t>for Health Care Providers </a:t>
            </a:r>
          </a:p>
        </p:txBody>
      </p:sp>
      <p:sp>
        <p:nvSpPr>
          <p:cNvPr id="3" name="Text Placeholder 2">
            <a:extLst>
              <a:ext uri="{FF2B5EF4-FFF2-40B4-BE49-F238E27FC236}">
                <a16:creationId xmlns:a16="http://schemas.microsoft.com/office/drawing/2014/main" id="{07C6C54A-7DA4-0C4B-8089-BAA2A178EDDA}"/>
              </a:ext>
            </a:extLst>
          </p:cNvPr>
          <p:cNvSpPr>
            <a:spLocks noGrp="1"/>
          </p:cNvSpPr>
          <p:nvPr>
            <p:ph type="body" sz="quarter" idx="10"/>
          </p:nvPr>
        </p:nvSpPr>
        <p:spPr>
          <a:xfrm>
            <a:off x="510255" y="3930192"/>
            <a:ext cx="10612689" cy="1588285"/>
          </a:xfrm>
        </p:spPr>
        <p:txBody>
          <a:bodyPr/>
          <a:lstStyle/>
          <a:p>
            <a:r>
              <a:rPr lang="en-US" dirty="0"/>
              <a:t>Presenters:</a:t>
            </a:r>
          </a:p>
          <a:p>
            <a:r>
              <a:rPr lang="en-US" dirty="0"/>
              <a:t>George Elias Jr., CDCA II - Kelsey Rider, CDCA</a:t>
            </a:r>
          </a:p>
          <a:p>
            <a:r>
              <a:rPr lang="en-US" dirty="0"/>
              <a:t>                      Health Educator              Harm Reduction Coordinator</a:t>
            </a:r>
          </a:p>
        </p:txBody>
      </p:sp>
    </p:spTree>
    <p:extLst>
      <p:ext uri="{BB962C8B-B14F-4D97-AF65-F5344CB8AC3E}">
        <p14:creationId xmlns:p14="http://schemas.microsoft.com/office/powerpoint/2010/main" val="235698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72A8-A49B-6F7C-3D11-EDA24AABA2EE}"/>
              </a:ext>
            </a:extLst>
          </p:cNvPr>
          <p:cNvSpPr>
            <a:spLocks noGrp="1"/>
          </p:cNvSpPr>
          <p:nvPr>
            <p:ph type="title"/>
          </p:nvPr>
        </p:nvSpPr>
        <p:spPr/>
        <p:txBody>
          <a:bodyPr/>
          <a:lstStyle/>
          <a:p>
            <a:r>
              <a:rPr lang="en-US" dirty="0"/>
              <a:t>Harm Reduction Values</a:t>
            </a:r>
          </a:p>
        </p:txBody>
      </p:sp>
      <p:sp>
        <p:nvSpPr>
          <p:cNvPr id="4" name="Content Placeholder 3">
            <a:extLst>
              <a:ext uri="{FF2B5EF4-FFF2-40B4-BE49-F238E27FC236}">
                <a16:creationId xmlns:a16="http://schemas.microsoft.com/office/drawing/2014/main" id="{C1DFB180-F525-75C5-7CC4-5C279DAD6B53}"/>
              </a:ext>
            </a:extLst>
          </p:cNvPr>
          <p:cNvSpPr>
            <a:spLocks noGrp="1"/>
          </p:cNvSpPr>
          <p:nvPr>
            <p:ph sz="half" idx="2"/>
          </p:nvPr>
        </p:nvSpPr>
        <p:spPr>
          <a:xfrm>
            <a:off x="4230712" y="1410744"/>
            <a:ext cx="3826766" cy="4380549"/>
          </a:xfrm>
        </p:spPr>
        <p:txBody>
          <a:bodyPr/>
          <a:lstStyle/>
          <a:p>
            <a:pPr algn="ctr"/>
            <a:r>
              <a:rPr lang="en-US" sz="1800" u="sng" dirty="0"/>
              <a:t>Humanism</a:t>
            </a:r>
            <a:r>
              <a:rPr lang="en-US" sz="1800" dirty="0"/>
              <a:t> – </a:t>
            </a:r>
            <a:r>
              <a:rPr lang="en-US" sz="1800" b="0" dirty="0"/>
              <a:t>Values the dignity and worth of every individual.</a:t>
            </a:r>
          </a:p>
          <a:p>
            <a:pPr algn="ctr"/>
            <a:r>
              <a:rPr lang="en-US" sz="1800" u="sng" dirty="0"/>
              <a:t>Participant Leadership</a:t>
            </a:r>
            <a:r>
              <a:rPr lang="en-US" sz="1800" dirty="0"/>
              <a:t> – </a:t>
            </a:r>
            <a:r>
              <a:rPr lang="en-US" sz="1800" b="0" dirty="0"/>
              <a:t>The incorporation of MI (motivational interviewing) to allow clients to identify and meet their own goals.</a:t>
            </a:r>
          </a:p>
          <a:p>
            <a:pPr algn="ctr"/>
            <a:r>
              <a:rPr lang="en-US" sz="1800" u="sng" dirty="0"/>
              <a:t>Pragmatism and Realism </a:t>
            </a:r>
            <a:r>
              <a:rPr lang="en-US" sz="1800" dirty="0"/>
              <a:t>– </a:t>
            </a:r>
            <a:r>
              <a:rPr lang="en-US" sz="1800" b="0" dirty="0"/>
              <a:t>Simply acknowledges that certain high-risk behaviors may continue, despite efforts to discourage them.</a:t>
            </a:r>
          </a:p>
          <a:p>
            <a:endParaRPr lang="en-US" dirty="0"/>
          </a:p>
        </p:txBody>
      </p:sp>
      <p:sp>
        <p:nvSpPr>
          <p:cNvPr id="5" name="Slide Number Placeholder 4">
            <a:extLst>
              <a:ext uri="{FF2B5EF4-FFF2-40B4-BE49-F238E27FC236}">
                <a16:creationId xmlns:a16="http://schemas.microsoft.com/office/drawing/2014/main" id="{BF141B71-5313-4ACB-929C-F7219997D8ED}"/>
              </a:ext>
            </a:extLst>
          </p:cNvPr>
          <p:cNvSpPr>
            <a:spLocks noGrp="1"/>
          </p:cNvSpPr>
          <p:nvPr>
            <p:ph type="sldNum" sz="quarter" idx="12"/>
          </p:nvPr>
        </p:nvSpPr>
        <p:spPr/>
        <p:txBody>
          <a:bodyPr/>
          <a:lstStyle/>
          <a:p>
            <a:fld id="{A68423D6-85D5-074F-B4AB-EF467AC134DC}" type="slidenum">
              <a:rPr lang="en-US" smtClean="0"/>
              <a:pPr/>
              <a:t>10</a:t>
            </a:fld>
            <a:endParaRPr lang="en-US" dirty="0"/>
          </a:p>
        </p:txBody>
      </p:sp>
      <p:sp>
        <p:nvSpPr>
          <p:cNvPr id="6" name="Text Placeholder 5">
            <a:extLst>
              <a:ext uri="{FF2B5EF4-FFF2-40B4-BE49-F238E27FC236}">
                <a16:creationId xmlns:a16="http://schemas.microsoft.com/office/drawing/2014/main" id="{33898D2F-CB8C-4CB7-EC8C-B7648FF1D9C0}"/>
              </a:ext>
            </a:extLst>
          </p:cNvPr>
          <p:cNvSpPr>
            <a:spLocks noGrp="1"/>
          </p:cNvSpPr>
          <p:nvPr>
            <p:ph type="body" sz="quarter" idx="13"/>
          </p:nvPr>
        </p:nvSpPr>
        <p:spPr/>
        <p:txBody>
          <a:bodyPr/>
          <a:lstStyle/>
          <a:p>
            <a:r>
              <a:rPr lang="en-US" dirty="0"/>
              <a:t>Understanding harm reduction, values and principles</a:t>
            </a:r>
          </a:p>
        </p:txBody>
      </p:sp>
      <p:sp>
        <p:nvSpPr>
          <p:cNvPr id="7" name="Content Placeholder 6">
            <a:extLst>
              <a:ext uri="{FF2B5EF4-FFF2-40B4-BE49-F238E27FC236}">
                <a16:creationId xmlns:a16="http://schemas.microsoft.com/office/drawing/2014/main" id="{9B01B12C-246D-8B73-7187-79E14C636511}"/>
              </a:ext>
            </a:extLst>
          </p:cNvPr>
          <p:cNvSpPr>
            <a:spLocks noGrp="1"/>
          </p:cNvSpPr>
          <p:nvPr>
            <p:ph sz="half" idx="14"/>
          </p:nvPr>
        </p:nvSpPr>
        <p:spPr>
          <a:xfrm>
            <a:off x="7864470" y="703860"/>
            <a:ext cx="4327529" cy="5496317"/>
          </a:xfrm>
        </p:spPr>
        <p:txBody>
          <a:bodyPr/>
          <a:lstStyle/>
          <a:p>
            <a:pPr algn="ctr"/>
            <a:r>
              <a:rPr lang="en-US" sz="1700" u="sng" dirty="0"/>
              <a:t>Client-Centered Approach </a:t>
            </a:r>
            <a:r>
              <a:rPr lang="en-US" sz="1700" dirty="0"/>
              <a:t>– </a:t>
            </a:r>
            <a:r>
              <a:rPr lang="en-US" sz="1700" b="0" dirty="0"/>
              <a:t>Tailors interventions to the needs and preferences of the individual</a:t>
            </a:r>
          </a:p>
          <a:p>
            <a:pPr algn="ctr"/>
            <a:r>
              <a:rPr lang="en-US" sz="1700" u="sng" dirty="0"/>
              <a:t>Collaboration/Community Involvement</a:t>
            </a:r>
            <a:r>
              <a:rPr lang="en-US" sz="1700" dirty="0"/>
              <a:t> - </a:t>
            </a:r>
            <a:r>
              <a:rPr lang="en-US" sz="1700" b="0" dirty="0"/>
              <a:t>Involves people from various sectors including healthcare providers, community organizations, and policymakers</a:t>
            </a:r>
          </a:p>
          <a:p>
            <a:pPr algn="ctr"/>
            <a:r>
              <a:rPr lang="en-US" sz="1700" u="sng" dirty="0"/>
              <a:t>Sociocultural Complexity </a:t>
            </a:r>
            <a:r>
              <a:rPr lang="en-US" sz="1700" dirty="0"/>
              <a:t>– </a:t>
            </a:r>
            <a:r>
              <a:rPr lang="en-US" sz="1700" b="0" dirty="0">
                <a:solidFill>
                  <a:srgbClr val="333333"/>
                </a:solidFill>
                <a:highlight>
                  <a:srgbClr val="FFFFFF"/>
                </a:highlight>
                <a:latin typeface="Montserrat" panose="00000500000000000000" pitchFamily="2" charset="0"/>
              </a:rPr>
              <a:t>Recognizes the </a:t>
            </a:r>
            <a:r>
              <a:rPr lang="en-US" sz="1700" b="0" i="0" dirty="0">
                <a:solidFill>
                  <a:srgbClr val="333333"/>
                </a:solidFill>
                <a:effectLst/>
                <a:highlight>
                  <a:srgbClr val="FFFFFF"/>
                </a:highlight>
                <a:latin typeface="Montserrat" panose="00000500000000000000" pitchFamily="2" charset="0"/>
              </a:rPr>
              <a:t>complex social factors that influence vulnerability to drug use and drug-related harm, including poverty, social inequality, discrimination and trauma.</a:t>
            </a:r>
            <a:endParaRPr lang="en-US" sz="1700" dirty="0">
              <a:latin typeface="Montserrat" panose="00000500000000000000" pitchFamily="2" charset="0"/>
            </a:endParaRPr>
          </a:p>
        </p:txBody>
      </p:sp>
      <p:graphicFrame>
        <p:nvGraphicFramePr>
          <p:cNvPr id="8" name="Content Placeholder 5">
            <a:extLst>
              <a:ext uri="{FF2B5EF4-FFF2-40B4-BE49-F238E27FC236}">
                <a16:creationId xmlns:a16="http://schemas.microsoft.com/office/drawing/2014/main" id="{77E5AAE9-796A-F00D-7706-CB079EDE5D26}"/>
              </a:ext>
            </a:extLst>
          </p:cNvPr>
          <p:cNvGraphicFramePr>
            <a:graphicFrameLocks noGrp="1"/>
          </p:cNvGraphicFramePr>
          <p:nvPr>
            <p:ph sz="half" idx="1"/>
            <p:extLst>
              <p:ext uri="{D42A27DB-BD31-4B8C-83A1-F6EECF244321}">
                <p14:modId xmlns:p14="http://schemas.microsoft.com/office/powerpoint/2010/main" val="1670983176"/>
              </p:ext>
            </p:extLst>
          </p:nvPr>
        </p:nvGraphicFramePr>
        <p:xfrm>
          <a:off x="827088" y="1600200"/>
          <a:ext cx="3387725" cy="4379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0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38B5-6C00-C22B-61C5-83CE2F07FCAA}"/>
              </a:ext>
            </a:extLst>
          </p:cNvPr>
          <p:cNvSpPr>
            <a:spLocks noGrp="1"/>
          </p:cNvSpPr>
          <p:nvPr>
            <p:ph type="title"/>
          </p:nvPr>
        </p:nvSpPr>
        <p:spPr/>
        <p:txBody>
          <a:bodyPr/>
          <a:lstStyle/>
          <a:p>
            <a:r>
              <a:rPr lang="en-US" dirty="0"/>
              <a:t>Harm Reduction Principles</a:t>
            </a:r>
          </a:p>
        </p:txBody>
      </p:sp>
      <p:sp>
        <p:nvSpPr>
          <p:cNvPr id="3" name="Content Placeholder 2">
            <a:extLst>
              <a:ext uri="{FF2B5EF4-FFF2-40B4-BE49-F238E27FC236}">
                <a16:creationId xmlns:a16="http://schemas.microsoft.com/office/drawing/2014/main" id="{9506EAA9-8A34-B2E3-9837-C3FF5976B3F1}"/>
              </a:ext>
            </a:extLst>
          </p:cNvPr>
          <p:cNvSpPr>
            <a:spLocks noGrp="1"/>
          </p:cNvSpPr>
          <p:nvPr>
            <p:ph sz="half" idx="1"/>
          </p:nvPr>
        </p:nvSpPr>
        <p:spPr>
          <a:xfrm>
            <a:off x="999892" y="1413433"/>
            <a:ext cx="9509763" cy="4380549"/>
          </a:xfrm>
        </p:spPr>
        <p:txBody>
          <a:bodyPr vert="horz" lIns="91440" tIns="45720" rIns="91440" bIns="45720" rtlCol="0" anchor="t">
            <a:noAutofit/>
          </a:bodyPr>
          <a:lstStyle/>
          <a:p>
            <a:pPr marL="571500" indent="-342900">
              <a:buClr>
                <a:srgbClr val="4E54A1"/>
              </a:buClr>
              <a:buFont typeface="Arial" panose="020B0604020202020204" pitchFamily="34" charset="0"/>
              <a:buChar char="•"/>
            </a:pPr>
            <a:r>
              <a:rPr lang="en-US" sz="1600" b="0" i="0" dirty="0">
                <a:effectLst/>
                <a:latin typeface="Montserrat" panose="00000500000000000000" pitchFamily="2" charset="0"/>
              </a:rPr>
              <a:t>Accepts that drug use is a common and enduring human practice and works to address and reduce </a:t>
            </a:r>
            <a:r>
              <a:rPr lang="en-US" sz="1600" dirty="0">
                <a:latin typeface="Montserrat" panose="00000500000000000000" pitchFamily="2" charset="0"/>
              </a:rPr>
              <a:t>related </a:t>
            </a:r>
            <a:r>
              <a:rPr lang="en-US" sz="1600" b="0" i="0" dirty="0">
                <a:effectLst/>
                <a:latin typeface="Montserrat" panose="00000500000000000000" pitchFamily="2" charset="0"/>
              </a:rPr>
              <a:t>harms, rather than ignoring or condemning them.</a:t>
            </a:r>
          </a:p>
          <a:p>
            <a:pPr marL="571500" indent="-342900">
              <a:buClr>
                <a:srgbClr val="4E54A1"/>
              </a:buClr>
              <a:buFont typeface="Arial" panose="020B0604020202020204" pitchFamily="34" charset="0"/>
              <a:buChar char="•"/>
            </a:pPr>
            <a:r>
              <a:rPr lang="en-US" sz="1600" b="0" i="0" dirty="0">
                <a:effectLst/>
                <a:latin typeface="Montserrat" panose="00000500000000000000" pitchFamily="2" charset="0"/>
              </a:rPr>
              <a:t>Understands drug use as a complex, multi-faceted phenomenon that encompasses a continuum of behaviors from severe use to total abstinence and acknowledges that some ways of using drugs are clearly safer than others.</a:t>
            </a:r>
            <a:endParaRPr lang="en-US" sz="1600" dirty="0">
              <a:latin typeface="Montserrat" panose="00000500000000000000" pitchFamily="2" charset="0"/>
            </a:endParaRPr>
          </a:p>
          <a:p>
            <a:pPr marL="571500" indent="-342900">
              <a:buClr>
                <a:srgbClr val="4E54A1"/>
              </a:buClr>
              <a:buFont typeface="Arial" panose="020B0604020202020204" pitchFamily="34" charset="0"/>
              <a:buChar char="•"/>
            </a:pPr>
            <a:r>
              <a:rPr lang="en-US" sz="1600" b="0" i="0" dirty="0">
                <a:effectLst/>
                <a:latin typeface="Montserrat" panose="00000500000000000000" pitchFamily="2" charset="0"/>
              </a:rPr>
              <a:t>Establishes quality of individual and community life and well-being—not necessarily cessation of all drug use—as the criteria for successful interventions and policies.</a:t>
            </a:r>
          </a:p>
          <a:p>
            <a:pPr marL="571500" indent="-342900">
              <a:buClr>
                <a:srgbClr val="4E54A1"/>
              </a:buClr>
              <a:buFont typeface="Arial" panose="020B0604020202020204" pitchFamily="34" charset="0"/>
              <a:buChar char="•"/>
            </a:pPr>
            <a:r>
              <a:rPr lang="en-US" sz="1600" b="0" i="0" dirty="0">
                <a:effectLst/>
                <a:latin typeface="Montserrat"/>
              </a:rPr>
              <a:t>Calls for the non-judgmental, non-coercive provision of services and resources to people who use drugs and the communities in which they live in</a:t>
            </a:r>
            <a:r>
              <a:rPr lang="en-US" sz="1600" b="0" dirty="0">
                <a:latin typeface="Montserrat"/>
              </a:rPr>
              <a:t>, </a:t>
            </a:r>
            <a:r>
              <a:rPr lang="en-US" sz="1600" b="0" i="0" dirty="0">
                <a:effectLst/>
                <a:latin typeface="Montserrat"/>
              </a:rPr>
              <a:t>to assist them in reducing attendant harm.</a:t>
            </a:r>
            <a:r>
              <a:rPr lang="en-US" sz="1600" b="0" dirty="0">
                <a:latin typeface="Montserrat"/>
              </a:rPr>
              <a:t> </a:t>
            </a:r>
            <a:endParaRPr lang="en-US" sz="1600" dirty="0">
              <a:latin typeface="Montserrat" panose="00000500000000000000" pitchFamily="2" charset="0"/>
            </a:endParaRPr>
          </a:p>
          <a:p>
            <a:endParaRPr lang="en-US" dirty="0"/>
          </a:p>
        </p:txBody>
      </p:sp>
      <p:sp>
        <p:nvSpPr>
          <p:cNvPr id="4" name="Slide Number Placeholder 3">
            <a:extLst>
              <a:ext uri="{FF2B5EF4-FFF2-40B4-BE49-F238E27FC236}">
                <a16:creationId xmlns:a16="http://schemas.microsoft.com/office/drawing/2014/main" id="{6282A3F8-27EC-1777-010B-E21E06FFBF5C}"/>
              </a:ext>
            </a:extLst>
          </p:cNvPr>
          <p:cNvSpPr>
            <a:spLocks noGrp="1"/>
          </p:cNvSpPr>
          <p:nvPr>
            <p:ph type="sldNum" sz="quarter" idx="12"/>
          </p:nvPr>
        </p:nvSpPr>
        <p:spPr/>
        <p:txBody>
          <a:bodyPr/>
          <a:lstStyle/>
          <a:p>
            <a:fld id="{A68423D6-85D5-074F-B4AB-EF467AC134DC}" type="slidenum">
              <a:rPr lang="en-US" smtClean="0"/>
              <a:pPr/>
              <a:t>11</a:t>
            </a:fld>
            <a:endParaRPr lang="en-US"/>
          </a:p>
        </p:txBody>
      </p:sp>
      <p:sp>
        <p:nvSpPr>
          <p:cNvPr id="5" name="Text Placeholder 4">
            <a:extLst>
              <a:ext uri="{FF2B5EF4-FFF2-40B4-BE49-F238E27FC236}">
                <a16:creationId xmlns:a16="http://schemas.microsoft.com/office/drawing/2014/main" id="{D52D7537-2364-4A9C-8A94-8A795B65D5EE}"/>
              </a:ext>
            </a:extLst>
          </p:cNvPr>
          <p:cNvSpPr>
            <a:spLocks noGrp="1"/>
          </p:cNvSpPr>
          <p:nvPr>
            <p:ph type="body" sz="quarter" idx="13"/>
          </p:nvPr>
        </p:nvSpPr>
        <p:spPr/>
        <p:txBody>
          <a:bodyPr/>
          <a:lstStyle/>
          <a:p>
            <a:r>
              <a:rPr lang="en-US" dirty="0"/>
              <a:t>Understanding harm reduction, values  and principles.</a:t>
            </a:r>
          </a:p>
        </p:txBody>
      </p:sp>
    </p:spTree>
    <p:extLst>
      <p:ext uri="{BB962C8B-B14F-4D97-AF65-F5344CB8AC3E}">
        <p14:creationId xmlns:p14="http://schemas.microsoft.com/office/powerpoint/2010/main" val="273576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7B0E-C0AD-2706-D0D5-20E416B98CB3}"/>
              </a:ext>
            </a:extLst>
          </p:cNvPr>
          <p:cNvSpPr>
            <a:spLocks noGrp="1"/>
          </p:cNvSpPr>
          <p:nvPr>
            <p:ph type="title"/>
          </p:nvPr>
        </p:nvSpPr>
        <p:spPr>
          <a:xfrm>
            <a:off x="830405" y="527953"/>
            <a:ext cx="10531187" cy="662378"/>
          </a:xfrm>
        </p:spPr>
        <p:txBody>
          <a:bodyPr/>
          <a:lstStyle/>
          <a:p>
            <a:r>
              <a:rPr lang="en-US" dirty="0"/>
              <a:t>Harm Reduction Principles </a:t>
            </a:r>
          </a:p>
        </p:txBody>
      </p:sp>
      <p:sp>
        <p:nvSpPr>
          <p:cNvPr id="3" name="Content Placeholder 2">
            <a:extLst>
              <a:ext uri="{FF2B5EF4-FFF2-40B4-BE49-F238E27FC236}">
                <a16:creationId xmlns:a16="http://schemas.microsoft.com/office/drawing/2014/main" id="{2F87956C-0CB2-A4CB-465F-D2A87D088D04}"/>
              </a:ext>
            </a:extLst>
          </p:cNvPr>
          <p:cNvSpPr>
            <a:spLocks noGrp="1"/>
          </p:cNvSpPr>
          <p:nvPr>
            <p:ph sz="half" idx="1"/>
          </p:nvPr>
        </p:nvSpPr>
        <p:spPr>
          <a:xfrm>
            <a:off x="1341118" y="1269749"/>
            <a:ext cx="9509763" cy="4826251"/>
          </a:xfrm>
        </p:spPr>
        <p:txBody>
          <a:bodyPr/>
          <a:lstStyle/>
          <a:p>
            <a:pPr marL="571500" indent="-342900">
              <a:buClr>
                <a:srgbClr val="4E54A1"/>
              </a:buClr>
              <a:buFont typeface="Arial" panose="020B0604020202020204" pitchFamily="34" charset="0"/>
              <a:buChar char="•"/>
            </a:pPr>
            <a:r>
              <a:rPr lang="en-US" sz="1600" b="0" i="0" dirty="0">
                <a:effectLst/>
                <a:latin typeface="Montserrat" panose="00000500000000000000" pitchFamily="2" charset="0"/>
              </a:rPr>
              <a:t>Ensures that people who use drugs and those with a history of drug use routinely have a real voice in the creation of programs and policies designed to serve them</a:t>
            </a:r>
          </a:p>
          <a:p>
            <a:pPr marL="571500" indent="-342900">
              <a:buClr>
                <a:srgbClr val="4E54A1"/>
              </a:buClr>
              <a:buFont typeface="Arial" panose="020B0604020202020204" pitchFamily="34" charset="0"/>
              <a:buChar char="•"/>
            </a:pPr>
            <a:r>
              <a:rPr lang="en-US" sz="1600" b="0" i="0" dirty="0">
                <a:effectLst/>
                <a:latin typeface="Montserrat" panose="00000500000000000000" pitchFamily="2" charset="0"/>
              </a:rPr>
              <a:t>Affirms people who use drugs (PWUD) themselves as the primary agents of reducing the harms of their drug use and seeks to empower PWUD to share information and support each other in strategies which meet their actual conditions of use</a:t>
            </a:r>
          </a:p>
          <a:p>
            <a:pPr marL="571500" indent="-342900">
              <a:buClr>
                <a:srgbClr val="4E54A1"/>
              </a:buClr>
              <a:buFont typeface="Arial" panose="020B0604020202020204" pitchFamily="34" charset="0"/>
              <a:buChar char="•"/>
            </a:pPr>
            <a:r>
              <a:rPr lang="en-US" sz="1600" b="0" i="0" dirty="0">
                <a:effectLst/>
                <a:latin typeface="Montserrat" panose="00000500000000000000" pitchFamily="2" charset="0"/>
              </a:rPr>
              <a:t>Recognizes that the realities of poverty, class, racism, social isolation, past trauma, sex-based discrimination, and other social inequalities affect both people’s vulnerability to and capacity for effectively dealing with drug-related harm</a:t>
            </a:r>
          </a:p>
          <a:p>
            <a:pPr marL="571500" indent="-342900">
              <a:buClr>
                <a:srgbClr val="4E54A1"/>
              </a:buClr>
              <a:buFont typeface="Arial" panose="020B0604020202020204" pitchFamily="34" charset="0"/>
              <a:buChar char="•"/>
            </a:pPr>
            <a:r>
              <a:rPr lang="en-US" sz="1600" b="0" i="0" dirty="0">
                <a:effectLst/>
                <a:latin typeface="Montserrat" panose="00000500000000000000" pitchFamily="2" charset="0"/>
              </a:rPr>
              <a:t>Does not attempt to minimize or ignore the real and tragic harm and danger that can be associated with illicit drug use</a:t>
            </a:r>
            <a:endParaRPr lang="en-US" sz="1600" dirty="0">
              <a:latin typeface="Montserrat" panose="00000500000000000000" pitchFamily="2" charset="0"/>
            </a:endParaRPr>
          </a:p>
          <a:p>
            <a:endParaRPr lang="en-US" sz="1600" dirty="0"/>
          </a:p>
        </p:txBody>
      </p:sp>
      <p:sp>
        <p:nvSpPr>
          <p:cNvPr id="4" name="Slide Number Placeholder 3">
            <a:extLst>
              <a:ext uri="{FF2B5EF4-FFF2-40B4-BE49-F238E27FC236}">
                <a16:creationId xmlns:a16="http://schemas.microsoft.com/office/drawing/2014/main" id="{6CC814C1-008C-8635-A651-16DC38C04908}"/>
              </a:ext>
            </a:extLst>
          </p:cNvPr>
          <p:cNvSpPr>
            <a:spLocks noGrp="1"/>
          </p:cNvSpPr>
          <p:nvPr>
            <p:ph type="sldNum" sz="quarter" idx="12"/>
          </p:nvPr>
        </p:nvSpPr>
        <p:spPr/>
        <p:txBody>
          <a:bodyPr/>
          <a:lstStyle/>
          <a:p>
            <a:fld id="{A68423D6-85D5-074F-B4AB-EF467AC134DC}" type="slidenum">
              <a:rPr lang="en-US" smtClean="0"/>
              <a:pPr/>
              <a:t>12</a:t>
            </a:fld>
            <a:endParaRPr lang="en-US"/>
          </a:p>
        </p:txBody>
      </p:sp>
    </p:spTree>
    <p:extLst>
      <p:ext uri="{BB962C8B-B14F-4D97-AF65-F5344CB8AC3E}">
        <p14:creationId xmlns:p14="http://schemas.microsoft.com/office/powerpoint/2010/main" val="128849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B5CDF5-94BC-64E3-7B45-6932CD4E8FCA}"/>
              </a:ext>
            </a:extLst>
          </p:cNvPr>
          <p:cNvSpPr>
            <a:spLocks noGrp="1"/>
          </p:cNvSpPr>
          <p:nvPr>
            <p:ph sz="half" idx="1"/>
          </p:nvPr>
        </p:nvSpPr>
        <p:spPr>
          <a:xfrm>
            <a:off x="1232699" y="2741785"/>
            <a:ext cx="9509763" cy="4380549"/>
          </a:xfrm>
        </p:spPr>
        <p:txBody>
          <a:bodyPr/>
          <a:lstStyle/>
          <a:p>
            <a:pPr marL="342900" indent="-342900">
              <a:buClr>
                <a:srgbClr val="4E54A1"/>
              </a:buClr>
              <a:buFont typeface="Arial" panose="020B0604020202020204" pitchFamily="34" charset="0"/>
              <a:buChar char="•"/>
            </a:pPr>
            <a:r>
              <a:rPr lang="en-US" b="0" dirty="0">
                <a:latin typeface="Montserrat" panose="00000500000000000000" pitchFamily="2" charset="0"/>
              </a:rPr>
              <a:t>Common phrase in the harm reduction community</a:t>
            </a:r>
          </a:p>
          <a:p>
            <a:pPr marL="342900" indent="-342900">
              <a:buClr>
                <a:srgbClr val="4E54A1"/>
              </a:buClr>
              <a:buFont typeface="Arial" panose="020B0604020202020204" pitchFamily="34" charset="0"/>
              <a:buChar char="•"/>
            </a:pPr>
            <a:r>
              <a:rPr lang="en-US" b="0" dirty="0">
                <a:latin typeface="Montserrat" panose="00000500000000000000" pitchFamily="2" charset="0"/>
              </a:rPr>
              <a:t>Means that everyone comes to us with different experiences and outlooks </a:t>
            </a:r>
          </a:p>
          <a:p>
            <a:pPr marL="342900" indent="-342900">
              <a:buClr>
                <a:srgbClr val="4E54A1"/>
              </a:buClr>
              <a:buFont typeface="Arial" panose="020B0604020202020204" pitchFamily="34" charset="0"/>
              <a:buChar char="•"/>
            </a:pPr>
            <a:r>
              <a:rPr lang="en-US" b="0" dirty="0">
                <a:latin typeface="Montserrat" panose="00000500000000000000" pitchFamily="2" charset="0"/>
              </a:rPr>
              <a:t>Instead of laying out our own expectations of what one’s journey and outcome should look like we offer them compassionate support </a:t>
            </a:r>
          </a:p>
          <a:p>
            <a:pPr marL="342900" indent="-342900">
              <a:buClr>
                <a:srgbClr val="4E54A1"/>
              </a:buClr>
              <a:buFont typeface="Arial" panose="020B0604020202020204" pitchFamily="34" charset="0"/>
              <a:buChar char="•"/>
            </a:pPr>
            <a:r>
              <a:rPr lang="en-US" b="0" dirty="0">
                <a:latin typeface="Montserrat" panose="00000500000000000000" pitchFamily="2" charset="0"/>
              </a:rPr>
              <a:t>We don’t leave them behind just because our goals for someone are not in line with that individual’s goals. Instead, we try to support them if possible and help them navigate how to be as safe as possible</a:t>
            </a:r>
          </a:p>
          <a:p>
            <a:endParaRPr lang="en-US" dirty="0"/>
          </a:p>
        </p:txBody>
      </p:sp>
      <p:sp>
        <p:nvSpPr>
          <p:cNvPr id="4" name="Slide Number Placeholder 3">
            <a:extLst>
              <a:ext uri="{FF2B5EF4-FFF2-40B4-BE49-F238E27FC236}">
                <a16:creationId xmlns:a16="http://schemas.microsoft.com/office/drawing/2014/main" id="{517DB671-D79E-455D-5DB6-849A9CAEDE1B}"/>
              </a:ext>
            </a:extLst>
          </p:cNvPr>
          <p:cNvSpPr>
            <a:spLocks noGrp="1"/>
          </p:cNvSpPr>
          <p:nvPr>
            <p:ph type="sldNum" sz="quarter" idx="12"/>
          </p:nvPr>
        </p:nvSpPr>
        <p:spPr/>
        <p:txBody>
          <a:bodyPr/>
          <a:lstStyle/>
          <a:p>
            <a:fld id="{A68423D6-85D5-074F-B4AB-EF467AC134DC}" type="slidenum">
              <a:rPr lang="en-US" smtClean="0"/>
              <a:pPr/>
              <a:t>13</a:t>
            </a:fld>
            <a:endParaRPr lang="en-US"/>
          </a:p>
        </p:txBody>
      </p:sp>
      <p:sp>
        <p:nvSpPr>
          <p:cNvPr id="5" name="Text Placeholder 4">
            <a:extLst>
              <a:ext uri="{FF2B5EF4-FFF2-40B4-BE49-F238E27FC236}">
                <a16:creationId xmlns:a16="http://schemas.microsoft.com/office/drawing/2014/main" id="{C4A96649-4B56-7343-F03E-4DF6699CE9CD}"/>
              </a:ext>
            </a:extLst>
          </p:cNvPr>
          <p:cNvSpPr>
            <a:spLocks noGrp="1"/>
          </p:cNvSpPr>
          <p:nvPr>
            <p:ph type="body" sz="quarter" idx="13"/>
          </p:nvPr>
        </p:nvSpPr>
        <p:spPr>
          <a:xfrm>
            <a:off x="978379" y="-549400"/>
            <a:ext cx="5265593" cy="45719"/>
          </a:xfrm>
        </p:spPr>
        <p:txBody>
          <a:bodyPr/>
          <a:lstStyle/>
          <a:p>
            <a:endParaRPr lang="en-US" dirty="0"/>
          </a:p>
          <a:p>
            <a:endParaRPr lang="en-US" dirty="0"/>
          </a:p>
          <a:p>
            <a:endParaRPr lang="en-US" dirty="0"/>
          </a:p>
        </p:txBody>
      </p:sp>
      <p:pic>
        <p:nvPicPr>
          <p:cNvPr id="2052" name="Picture 4" descr="Iyanla Vanzant quote: You have to meet people where they are, and  sometimes...">
            <a:extLst>
              <a:ext uri="{FF2B5EF4-FFF2-40B4-BE49-F238E27FC236}">
                <a16:creationId xmlns:a16="http://schemas.microsoft.com/office/drawing/2014/main" id="{1DFE4CF8-4B4C-3491-672A-5C7AA3B32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807" y="0"/>
            <a:ext cx="5810193" cy="27362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ands linked">
            <a:extLst>
              <a:ext uri="{FF2B5EF4-FFF2-40B4-BE49-F238E27FC236}">
                <a16:creationId xmlns:a16="http://schemas.microsoft.com/office/drawing/2014/main" id="{6E5A71EE-D8C3-2154-2832-D9238C715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07" y="855111"/>
            <a:ext cx="6096000" cy="18811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D6E8C79-24F9-CD4F-330C-51C4E709F284}"/>
              </a:ext>
            </a:extLst>
          </p:cNvPr>
          <p:cNvSpPr txBox="1"/>
          <p:nvPr/>
        </p:nvSpPr>
        <p:spPr>
          <a:xfrm>
            <a:off x="150607" y="196019"/>
            <a:ext cx="6545382" cy="523220"/>
          </a:xfrm>
          <a:prstGeom prst="rect">
            <a:avLst/>
          </a:prstGeom>
          <a:noFill/>
        </p:spPr>
        <p:txBody>
          <a:bodyPr wrap="none" rtlCol="0">
            <a:spAutoFit/>
          </a:bodyPr>
          <a:lstStyle/>
          <a:p>
            <a:r>
              <a:rPr lang="en-US" sz="2700" b="1" u="sng" dirty="0">
                <a:solidFill>
                  <a:schemeClr val="tx2">
                    <a:lumMod val="75000"/>
                  </a:schemeClr>
                </a:solidFill>
                <a:latin typeface="Montserrat" panose="00000500000000000000" pitchFamily="2" charset="0"/>
              </a:rPr>
              <a:t>Meeting People Where They’re At</a:t>
            </a:r>
          </a:p>
        </p:txBody>
      </p:sp>
    </p:spTree>
    <p:extLst>
      <p:ext uri="{BB962C8B-B14F-4D97-AF65-F5344CB8AC3E}">
        <p14:creationId xmlns:p14="http://schemas.microsoft.com/office/powerpoint/2010/main" val="130729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D54E-A718-675C-F395-9B097149775F}"/>
              </a:ext>
            </a:extLst>
          </p:cNvPr>
          <p:cNvSpPr>
            <a:spLocks noGrp="1"/>
          </p:cNvSpPr>
          <p:nvPr>
            <p:ph type="title"/>
          </p:nvPr>
        </p:nvSpPr>
        <p:spPr>
          <a:xfrm>
            <a:off x="540913" y="632341"/>
            <a:ext cx="10531187" cy="662378"/>
          </a:xfrm>
        </p:spPr>
        <p:txBody>
          <a:bodyPr/>
          <a:lstStyle/>
          <a:p>
            <a:r>
              <a:rPr lang="en-US" dirty="0"/>
              <a:t>Harm Reduction and Racial Justice </a:t>
            </a:r>
          </a:p>
        </p:txBody>
      </p:sp>
      <p:sp>
        <p:nvSpPr>
          <p:cNvPr id="3" name="Content Placeholder 2">
            <a:extLst>
              <a:ext uri="{FF2B5EF4-FFF2-40B4-BE49-F238E27FC236}">
                <a16:creationId xmlns:a16="http://schemas.microsoft.com/office/drawing/2014/main" id="{D817C319-5369-19B5-C48E-EABDEAF3D538}"/>
              </a:ext>
            </a:extLst>
          </p:cNvPr>
          <p:cNvSpPr>
            <a:spLocks noGrp="1"/>
          </p:cNvSpPr>
          <p:nvPr>
            <p:ph sz="half" idx="1"/>
          </p:nvPr>
        </p:nvSpPr>
        <p:spPr>
          <a:xfrm>
            <a:off x="1341118" y="1388352"/>
            <a:ext cx="9509763" cy="4173992"/>
          </a:xfrm>
        </p:spPr>
        <p:txBody>
          <a:bodyPr/>
          <a:lstStyle/>
          <a:p>
            <a:pPr marL="285750" indent="-285750">
              <a:buClr>
                <a:srgbClr val="4E54A1"/>
              </a:buClr>
              <a:buFont typeface="Arial" panose="020B0604020202020204" pitchFamily="34" charset="0"/>
              <a:buChar char="•"/>
            </a:pPr>
            <a:r>
              <a:rPr lang="en-US" b="0" dirty="0">
                <a:latin typeface="Montserrat" panose="00000500000000000000" pitchFamily="2" charset="0"/>
              </a:rPr>
              <a:t>Historically oppressed populations less likely to engage with harm reduction services</a:t>
            </a:r>
          </a:p>
          <a:p>
            <a:pPr marL="742950" lvl="1" indent="-285750">
              <a:buClr>
                <a:srgbClr val="4E54A1"/>
              </a:buClr>
              <a:buFont typeface="Arial" panose="020B0604020202020204" pitchFamily="34" charset="0"/>
              <a:buChar char="•"/>
            </a:pPr>
            <a:r>
              <a:rPr lang="en-US" dirty="0">
                <a:latin typeface="Montserrat" panose="00000500000000000000" pitchFamily="2" charset="0"/>
              </a:rPr>
              <a:t>Criminalization of drugs exacerbates existing distrust of healthcare community</a:t>
            </a:r>
          </a:p>
          <a:p>
            <a:pPr marL="742950" lvl="1" indent="-285750">
              <a:buClr>
                <a:srgbClr val="4E54A1"/>
              </a:buClr>
              <a:buFont typeface="Arial" panose="020B0604020202020204" pitchFamily="34" charset="0"/>
              <a:buChar char="•"/>
            </a:pPr>
            <a:r>
              <a:rPr lang="en-US" dirty="0">
                <a:latin typeface="Montserrat" panose="00000500000000000000" pitchFamily="2" charset="0"/>
              </a:rPr>
              <a:t>Ethnic minorities are over-represented in U.S. criminal justice system</a:t>
            </a:r>
          </a:p>
          <a:p>
            <a:pPr marL="342900" indent="-342900">
              <a:buClr>
                <a:srgbClr val="4E54A1"/>
              </a:buClr>
              <a:buFont typeface="Arial" panose="020B0604020202020204" pitchFamily="34" charset="0"/>
              <a:buChar char="•"/>
            </a:pPr>
            <a:r>
              <a:rPr lang="en-US" b="0" dirty="0">
                <a:latin typeface="Montserrat" panose="00000500000000000000" pitchFamily="2" charset="0"/>
              </a:rPr>
              <a:t>Black Americans died from overdose at the highest rate in 2021</a:t>
            </a:r>
          </a:p>
          <a:p>
            <a:pPr marL="342900" indent="-342900">
              <a:buClr>
                <a:srgbClr val="4E54A1"/>
              </a:buClr>
              <a:buFont typeface="Arial" panose="020B0604020202020204" pitchFamily="34" charset="0"/>
              <a:buChar char="•"/>
            </a:pPr>
            <a:r>
              <a:rPr lang="en-US" b="0" dirty="0">
                <a:latin typeface="Montserrat" panose="00000500000000000000" pitchFamily="2" charset="0"/>
              </a:rPr>
              <a:t>Black, Indigenous, and People of Color less likely to be engaged in naloxone distribution</a:t>
            </a:r>
          </a:p>
          <a:p>
            <a:pPr marL="342900" indent="-342900">
              <a:buClr>
                <a:srgbClr val="4E54A1"/>
              </a:buClr>
              <a:buFont typeface="Arial" panose="020B0604020202020204" pitchFamily="34" charset="0"/>
              <a:buChar char="•"/>
            </a:pPr>
            <a:r>
              <a:rPr lang="en-US" b="0" dirty="0">
                <a:latin typeface="Montserrat" panose="00000500000000000000" pitchFamily="2" charset="0"/>
              </a:rPr>
              <a:t>Minority communities often exposed to a highly variable and unpredictable illicit drug supply</a:t>
            </a:r>
          </a:p>
          <a:p>
            <a:pPr marL="342900" indent="-342900">
              <a:buFont typeface="Arial" panose="020B0604020202020204" pitchFamily="34" charset="0"/>
              <a:buChar char="•"/>
            </a:pPr>
            <a:endParaRPr lang="en-US" dirty="0">
              <a:latin typeface="Montserrat" panose="00000500000000000000" pitchFamily="2" charset="0"/>
            </a:endParaRPr>
          </a:p>
          <a:p>
            <a:endParaRPr lang="en-US" dirty="0"/>
          </a:p>
        </p:txBody>
      </p:sp>
      <p:sp>
        <p:nvSpPr>
          <p:cNvPr id="4" name="Slide Number Placeholder 3">
            <a:extLst>
              <a:ext uri="{FF2B5EF4-FFF2-40B4-BE49-F238E27FC236}">
                <a16:creationId xmlns:a16="http://schemas.microsoft.com/office/drawing/2014/main" id="{B2810B91-A8B8-8289-B19B-AB5EC27074D5}"/>
              </a:ext>
            </a:extLst>
          </p:cNvPr>
          <p:cNvSpPr>
            <a:spLocks noGrp="1"/>
          </p:cNvSpPr>
          <p:nvPr>
            <p:ph type="sldNum" sz="quarter" idx="12"/>
          </p:nvPr>
        </p:nvSpPr>
        <p:spPr/>
        <p:txBody>
          <a:bodyPr/>
          <a:lstStyle/>
          <a:p>
            <a:fld id="{A68423D6-85D5-074F-B4AB-EF467AC134DC}" type="slidenum">
              <a:rPr lang="en-US" smtClean="0"/>
              <a:pPr/>
              <a:t>14</a:t>
            </a:fld>
            <a:endParaRPr lang="en-US" dirty="0"/>
          </a:p>
        </p:txBody>
      </p:sp>
    </p:spTree>
    <p:extLst>
      <p:ext uri="{BB962C8B-B14F-4D97-AF65-F5344CB8AC3E}">
        <p14:creationId xmlns:p14="http://schemas.microsoft.com/office/powerpoint/2010/main" val="30303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35778-E463-09F1-9A66-6D9AE21B3611}"/>
              </a:ext>
            </a:extLst>
          </p:cNvPr>
          <p:cNvSpPr>
            <a:spLocks noGrp="1"/>
          </p:cNvSpPr>
          <p:nvPr>
            <p:ph type="title"/>
          </p:nvPr>
        </p:nvSpPr>
        <p:spPr/>
        <p:txBody>
          <a:bodyPr/>
          <a:lstStyle/>
          <a:p>
            <a:r>
              <a:rPr lang="en-US" dirty="0"/>
              <a:t>Hepatitis C </a:t>
            </a:r>
          </a:p>
        </p:txBody>
      </p:sp>
      <p:sp>
        <p:nvSpPr>
          <p:cNvPr id="3" name="Content Placeholder 2">
            <a:extLst>
              <a:ext uri="{FF2B5EF4-FFF2-40B4-BE49-F238E27FC236}">
                <a16:creationId xmlns:a16="http://schemas.microsoft.com/office/drawing/2014/main" id="{C37AD782-17A9-92C9-9C0C-30702B2BF59A}"/>
              </a:ext>
            </a:extLst>
          </p:cNvPr>
          <p:cNvSpPr>
            <a:spLocks noGrp="1"/>
          </p:cNvSpPr>
          <p:nvPr>
            <p:ph sz="half" idx="1"/>
          </p:nvPr>
        </p:nvSpPr>
        <p:spPr/>
        <p:txBody>
          <a:bodyPr/>
          <a:lstStyle/>
          <a:p>
            <a:pPr algn="l" fontAlgn="base">
              <a:buClr>
                <a:srgbClr val="4E54A1"/>
              </a:buClr>
              <a:buFont typeface="Arial" panose="020B0604020202020204" pitchFamily="34" charset="0"/>
              <a:buChar char="•"/>
            </a:pPr>
            <a:r>
              <a:rPr lang="en-US" b="0" i="0" dirty="0">
                <a:solidFill>
                  <a:srgbClr val="333333"/>
                </a:solidFill>
                <a:effectLst/>
                <a:latin typeface="Montserrat" panose="00000500000000000000" pitchFamily="2" charset="0"/>
              </a:rPr>
              <a:t>Sharing needles and other drug injection equipment (like cookers and cotton)</a:t>
            </a:r>
          </a:p>
          <a:p>
            <a:pPr algn="l" fontAlgn="base">
              <a:buClr>
                <a:srgbClr val="4E54A1"/>
              </a:buClr>
              <a:buFont typeface="Arial" panose="020B0604020202020204" pitchFamily="34" charset="0"/>
              <a:buChar char="•"/>
            </a:pPr>
            <a:r>
              <a:rPr lang="en-US" b="0" i="0" dirty="0">
                <a:solidFill>
                  <a:srgbClr val="333333"/>
                </a:solidFill>
                <a:effectLst/>
                <a:latin typeface="Montserrat" panose="00000500000000000000" pitchFamily="2" charset="0"/>
              </a:rPr>
              <a:t>Overall, the risk of sexual transmission is low for Hepatitis C, but sexual activities that involve blood, such as anal sex or rough vaginal sex. </a:t>
            </a:r>
          </a:p>
          <a:p>
            <a:pPr algn="l" fontAlgn="base">
              <a:buClr>
                <a:srgbClr val="4E54A1"/>
              </a:buClr>
              <a:buFont typeface="Arial" panose="020B0604020202020204" pitchFamily="34" charset="0"/>
              <a:buChar char="•"/>
            </a:pPr>
            <a:r>
              <a:rPr lang="en-US" b="0" i="0" dirty="0">
                <a:solidFill>
                  <a:srgbClr val="333333"/>
                </a:solidFill>
                <a:effectLst/>
                <a:latin typeface="Montserrat" panose="00000500000000000000" pitchFamily="2" charset="0"/>
              </a:rPr>
              <a:t>From parent to baby at birth (about 5% risk; much higher if the birthing parent is also HIV+)</a:t>
            </a:r>
          </a:p>
          <a:p>
            <a:pPr algn="l" fontAlgn="base">
              <a:buClr>
                <a:srgbClr val="4E54A1"/>
              </a:buClr>
              <a:buFont typeface="Arial" panose="020B0604020202020204" pitchFamily="34" charset="0"/>
              <a:buChar char="•"/>
            </a:pPr>
            <a:r>
              <a:rPr lang="en-US" b="0" i="0" dirty="0">
                <a:solidFill>
                  <a:srgbClr val="333333"/>
                </a:solidFill>
                <a:effectLst/>
                <a:latin typeface="Montserrat" panose="00000500000000000000" pitchFamily="2" charset="0"/>
              </a:rPr>
              <a:t>Body piercing or tattooing using unsterilized needles or shared inkwells – primarily seen in jail or prison settings</a:t>
            </a:r>
          </a:p>
          <a:p>
            <a:pPr algn="l" fontAlgn="base">
              <a:buClr>
                <a:srgbClr val="4E54A1"/>
              </a:buClr>
              <a:buFont typeface="Arial" panose="020B0604020202020204" pitchFamily="34" charset="0"/>
              <a:buChar char="•"/>
            </a:pPr>
            <a:r>
              <a:rPr lang="en-US" b="0" i="0" dirty="0">
                <a:solidFill>
                  <a:srgbClr val="333333"/>
                </a:solidFill>
                <a:effectLst/>
                <a:latin typeface="Montserrat" panose="00000500000000000000" pitchFamily="2" charset="0"/>
              </a:rPr>
              <a:t>Possibly sharing things that may contain small traces of blood, like snorting straws, toothbrushes, razors, or manicure implements</a:t>
            </a:r>
          </a:p>
          <a:p>
            <a:endParaRPr lang="en-US" dirty="0"/>
          </a:p>
        </p:txBody>
      </p:sp>
      <p:sp>
        <p:nvSpPr>
          <p:cNvPr id="4" name="Slide Number Placeholder 3">
            <a:extLst>
              <a:ext uri="{FF2B5EF4-FFF2-40B4-BE49-F238E27FC236}">
                <a16:creationId xmlns:a16="http://schemas.microsoft.com/office/drawing/2014/main" id="{09F861FB-5CDB-9A65-44FC-B963E8655DCC}"/>
              </a:ext>
            </a:extLst>
          </p:cNvPr>
          <p:cNvSpPr>
            <a:spLocks noGrp="1"/>
          </p:cNvSpPr>
          <p:nvPr>
            <p:ph type="sldNum" sz="quarter" idx="12"/>
          </p:nvPr>
        </p:nvSpPr>
        <p:spPr/>
        <p:txBody>
          <a:bodyPr/>
          <a:lstStyle/>
          <a:p>
            <a:fld id="{A68423D6-85D5-074F-B4AB-EF467AC134DC}" type="slidenum">
              <a:rPr lang="en-US" smtClean="0"/>
              <a:pPr/>
              <a:t>15</a:t>
            </a:fld>
            <a:endParaRPr lang="en-US"/>
          </a:p>
        </p:txBody>
      </p:sp>
    </p:spTree>
    <p:extLst>
      <p:ext uri="{BB962C8B-B14F-4D97-AF65-F5344CB8AC3E}">
        <p14:creationId xmlns:p14="http://schemas.microsoft.com/office/powerpoint/2010/main" val="55153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003E-E664-C448-0CB4-0E63E37E263C}"/>
              </a:ext>
            </a:extLst>
          </p:cNvPr>
          <p:cNvSpPr>
            <a:spLocks noGrp="1"/>
          </p:cNvSpPr>
          <p:nvPr>
            <p:ph type="title"/>
          </p:nvPr>
        </p:nvSpPr>
        <p:spPr/>
        <p:txBody>
          <a:bodyPr/>
          <a:lstStyle/>
          <a:p>
            <a:r>
              <a:rPr lang="en-US" dirty="0"/>
              <a:t>HIV </a:t>
            </a:r>
          </a:p>
        </p:txBody>
      </p:sp>
      <p:sp>
        <p:nvSpPr>
          <p:cNvPr id="3" name="Content Placeholder 2">
            <a:extLst>
              <a:ext uri="{FF2B5EF4-FFF2-40B4-BE49-F238E27FC236}">
                <a16:creationId xmlns:a16="http://schemas.microsoft.com/office/drawing/2014/main" id="{BE5F5B0C-E3C8-63C1-F000-5E8D3B3AD75F}"/>
              </a:ext>
            </a:extLst>
          </p:cNvPr>
          <p:cNvSpPr>
            <a:spLocks noGrp="1"/>
          </p:cNvSpPr>
          <p:nvPr>
            <p:ph sz="half" idx="1"/>
          </p:nvPr>
        </p:nvSpPr>
        <p:spPr/>
        <p:txBody>
          <a:bodyPr/>
          <a:lstStyle/>
          <a:p>
            <a:pPr marL="342900" indent="-342900">
              <a:buClr>
                <a:srgbClr val="4E54A1"/>
              </a:buClr>
              <a:buFont typeface="Arial" panose="020B0604020202020204" pitchFamily="34" charset="0"/>
              <a:buChar char="•"/>
            </a:pPr>
            <a:r>
              <a:rPr lang="en-US" b="0" i="0" dirty="0">
                <a:solidFill>
                  <a:srgbClr val="000000"/>
                </a:solidFill>
                <a:effectLst/>
                <a:latin typeface="Montserrat" panose="00000500000000000000" pitchFamily="2" charset="0"/>
              </a:rPr>
              <a:t>Sharing needles, syringes, or other drug injection equipment—for example, cookers—puts people at risk for getting or transmitting HIV and other infections.</a:t>
            </a:r>
          </a:p>
          <a:p>
            <a:pPr marL="342900" indent="-342900">
              <a:buClr>
                <a:srgbClr val="4E54A1"/>
              </a:buClr>
              <a:buFont typeface="Arial" panose="020B0604020202020204" pitchFamily="34" charset="0"/>
              <a:buChar char="•"/>
            </a:pPr>
            <a:r>
              <a:rPr lang="en-US" b="0" dirty="0">
                <a:solidFill>
                  <a:srgbClr val="000000"/>
                </a:solidFill>
                <a:latin typeface="Montserrat" panose="00000500000000000000" pitchFamily="2" charset="0"/>
              </a:rPr>
              <a:t>HIV is also transmitted through bodily fluids such as blood, semen, rectal fluid, and vaginal fluids</a:t>
            </a:r>
          </a:p>
          <a:p>
            <a:pPr marL="342900" indent="-342900">
              <a:buClr>
                <a:srgbClr val="4E54A1"/>
              </a:buClr>
              <a:buFont typeface="Arial" panose="020B0604020202020204" pitchFamily="34" charset="0"/>
              <a:buChar char="•"/>
            </a:pPr>
            <a:r>
              <a:rPr lang="en-US" b="0" dirty="0">
                <a:solidFill>
                  <a:srgbClr val="000000"/>
                </a:solidFill>
                <a:latin typeface="Montserrat" panose="00000500000000000000" pitchFamily="2" charset="0"/>
              </a:rPr>
              <a:t>HIV transmission can be prevented by safer sex/safer injection practices and with the medications </a:t>
            </a:r>
            <a:r>
              <a:rPr lang="en-US" b="0" dirty="0" err="1">
                <a:solidFill>
                  <a:srgbClr val="000000"/>
                </a:solidFill>
                <a:latin typeface="Montserrat" panose="00000500000000000000" pitchFamily="2" charset="0"/>
              </a:rPr>
              <a:t>PrEP</a:t>
            </a:r>
            <a:r>
              <a:rPr lang="en-US" b="0" dirty="0">
                <a:solidFill>
                  <a:srgbClr val="000000"/>
                </a:solidFill>
                <a:latin typeface="Montserrat" panose="00000500000000000000" pitchFamily="2" charset="0"/>
              </a:rPr>
              <a:t> and PEP</a:t>
            </a:r>
          </a:p>
          <a:p>
            <a:pPr marL="342900" indent="-342900">
              <a:buClr>
                <a:srgbClr val="4E54A1"/>
              </a:buClr>
              <a:buFont typeface="Arial" panose="020B0604020202020204" pitchFamily="34" charset="0"/>
              <a:buChar char="•"/>
            </a:pPr>
            <a:r>
              <a:rPr lang="en-US" b="0" dirty="0">
                <a:solidFill>
                  <a:srgbClr val="000000"/>
                </a:solidFill>
                <a:latin typeface="Montserrat" panose="00000500000000000000" pitchFamily="2" charset="0"/>
              </a:rPr>
              <a:t>By providing Harm Reduction tools like SSPs, HIV/HCV testing and condoms, this gives patients the autonomy to make their own choices about their health</a:t>
            </a:r>
          </a:p>
          <a:p>
            <a:pPr marL="342900" indent="-342900">
              <a:buClr>
                <a:srgbClr val="4E54A1"/>
              </a:buClr>
              <a:buFont typeface="Arial" panose="020B0604020202020204" pitchFamily="34" charset="0"/>
              <a:buChar char="•"/>
            </a:pPr>
            <a:endParaRPr lang="en-US" b="0" i="0" dirty="0">
              <a:solidFill>
                <a:srgbClr val="000000"/>
              </a:solidFill>
              <a:effectLst/>
              <a:latin typeface="Open Sans" panose="020B0606030504020204" pitchFamily="34" charset="0"/>
            </a:endParaRPr>
          </a:p>
          <a:p>
            <a:pPr marL="342900" indent="-342900">
              <a:buClr>
                <a:srgbClr val="4E54A1"/>
              </a:buClr>
              <a:buFont typeface="Arial" panose="020B0604020202020204" pitchFamily="34" charset="0"/>
              <a:buChar char="•"/>
            </a:pPr>
            <a:endParaRPr lang="en-US" b="0" i="0" dirty="0">
              <a:solidFill>
                <a:srgbClr val="000000"/>
              </a:solidFill>
              <a:effectLst/>
              <a:latin typeface="Open Sans" panose="020B0606030504020204" pitchFamily="34" charset="0"/>
            </a:endParaRPr>
          </a:p>
          <a:p>
            <a:endParaRPr lang="en-US" dirty="0"/>
          </a:p>
        </p:txBody>
      </p:sp>
      <p:sp>
        <p:nvSpPr>
          <p:cNvPr id="4" name="Slide Number Placeholder 3">
            <a:extLst>
              <a:ext uri="{FF2B5EF4-FFF2-40B4-BE49-F238E27FC236}">
                <a16:creationId xmlns:a16="http://schemas.microsoft.com/office/drawing/2014/main" id="{C422675C-460C-5875-A1E3-52E2707B70A8}"/>
              </a:ext>
            </a:extLst>
          </p:cNvPr>
          <p:cNvSpPr>
            <a:spLocks noGrp="1"/>
          </p:cNvSpPr>
          <p:nvPr>
            <p:ph type="sldNum" sz="quarter" idx="12"/>
          </p:nvPr>
        </p:nvSpPr>
        <p:spPr/>
        <p:txBody>
          <a:bodyPr/>
          <a:lstStyle/>
          <a:p>
            <a:fld id="{A68423D6-85D5-074F-B4AB-EF467AC134DC}" type="slidenum">
              <a:rPr lang="en-US" smtClean="0"/>
              <a:pPr/>
              <a:t>16</a:t>
            </a:fld>
            <a:endParaRPr lang="en-US"/>
          </a:p>
        </p:txBody>
      </p:sp>
    </p:spTree>
    <p:extLst>
      <p:ext uri="{BB962C8B-B14F-4D97-AF65-F5344CB8AC3E}">
        <p14:creationId xmlns:p14="http://schemas.microsoft.com/office/powerpoint/2010/main" val="204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11FC-B64B-259E-FEF3-C8FC5246E216}"/>
              </a:ext>
            </a:extLst>
          </p:cNvPr>
          <p:cNvSpPr>
            <a:spLocks noGrp="1"/>
          </p:cNvSpPr>
          <p:nvPr>
            <p:ph type="title"/>
          </p:nvPr>
        </p:nvSpPr>
        <p:spPr/>
        <p:txBody>
          <a:bodyPr/>
          <a:lstStyle/>
          <a:p>
            <a:r>
              <a:rPr lang="en-US" dirty="0"/>
              <a:t>Sexual Health and Harm Reduction</a:t>
            </a:r>
          </a:p>
        </p:txBody>
      </p:sp>
      <p:sp>
        <p:nvSpPr>
          <p:cNvPr id="3" name="Content Placeholder 2">
            <a:extLst>
              <a:ext uri="{FF2B5EF4-FFF2-40B4-BE49-F238E27FC236}">
                <a16:creationId xmlns:a16="http://schemas.microsoft.com/office/drawing/2014/main" id="{4741C9E5-1FBA-F8D0-5258-ADC05ED8A415}"/>
              </a:ext>
            </a:extLst>
          </p:cNvPr>
          <p:cNvSpPr>
            <a:spLocks noGrp="1"/>
          </p:cNvSpPr>
          <p:nvPr>
            <p:ph sz="half" idx="1"/>
          </p:nvPr>
        </p:nvSpPr>
        <p:spPr>
          <a:xfrm>
            <a:off x="827770" y="1599886"/>
            <a:ext cx="10643794" cy="4634659"/>
          </a:xfrm>
        </p:spPr>
        <p:txBody>
          <a:bodyPr/>
          <a:lstStyle/>
          <a:p>
            <a:pPr marL="342900" indent="-342900">
              <a:buClr>
                <a:srgbClr val="4E54A1"/>
              </a:buClr>
              <a:buFont typeface="Arial" panose="020B0604020202020204" pitchFamily="34" charset="0"/>
              <a:buChar char="•"/>
            </a:pPr>
            <a:r>
              <a:rPr lang="en-US" b="0" dirty="0"/>
              <a:t>Substance use can affect sex in many ways and change the way the body responds to sex</a:t>
            </a:r>
          </a:p>
          <a:p>
            <a:pPr marL="342900" indent="-342900">
              <a:buClr>
                <a:srgbClr val="4E54A1"/>
              </a:buClr>
              <a:buFont typeface="Arial" panose="020B0604020202020204" pitchFamily="34" charset="0"/>
              <a:buChar char="•"/>
            </a:pPr>
            <a:r>
              <a:rPr lang="en-US" b="0" dirty="0"/>
              <a:t>Libido can be increased or decreased</a:t>
            </a:r>
          </a:p>
          <a:p>
            <a:pPr marL="342900" indent="-342900">
              <a:buClr>
                <a:srgbClr val="4E54A1"/>
              </a:buClr>
              <a:buFont typeface="Arial" panose="020B0604020202020204" pitchFamily="34" charset="0"/>
              <a:buChar char="•"/>
            </a:pPr>
            <a:r>
              <a:rPr lang="en-US" b="0" dirty="0"/>
              <a:t>Risk-taking behaviors can be heightened</a:t>
            </a:r>
          </a:p>
          <a:p>
            <a:pPr>
              <a:buClr>
                <a:srgbClr val="4E54A1"/>
              </a:buClr>
            </a:pPr>
            <a:r>
              <a:rPr lang="en-US" b="0" dirty="0"/>
              <a:t>In Sexual Health, Harm Reduction can be incorporated by:</a:t>
            </a:r>
          </a:p>
          <a:p>
            <a:pPr marL="458788" lvl="2" indent="-285750">
              <a:buClr>
                <a:srgbClr val="4E54A1"/>
              </a:buClr>
            </a:pPr>
            <a:r>
              <a:rPr lang="en-US" b="0" dirty="0"/>
              <a:t>Sex Education</a:t>
            </a:r>
          </a:p>
          <a:p>
            <a:pPr marL="515938" lvl="2" indent="-342900">
              <a:buClr>
                <a:srgbClr val="4E54A1"/>
              </a:buClr>
            </a:pPr>
            <a:r>
              <a:rPr lang="en-US" dirty="0"/>
              <a:t>Condoms</a:t>
            </a:r>
          </a:p>
          <a:p>
            <a:pPr marL="515938" lvl="2" indent="-342900">
              <a:buClr>
                <a:srgbClr val="4E54A1"/>
              </a:buClr>
            </a:pPr>
            <a:r>
              <a:rPr lang="en-US" b="0" dirty="0" err="1"/>
              <a:t>PrEP</a:t>
            </a:r>
            <a:r>
              <a:rPr lang="en-US" b="0" dirty="0"/>
              <a:t> (Pre-Exposure </a:t>
            </a:r>
            <a:r>
              <a:rPr lang="en-US" b="0" dirty="0" err="1"/>
              <a:t>Prophylaxisis</a:t>
            </a:r>
            <a:r>
              <a:rPr lang="en-US" b="0" dirty="0"/>
              <a:t>)</a:t>
            </a:r>
          </a:p>
          <a:p>
            <a:pPr marL="515938" lvl="2" indent="-342900">
              <a:buClr>
                <a:srgbClr val="4E54A1"/>
              </a:buClr>
            </a:pPr>
            <a:r>
              <a:rPr lang="en-US" dirty="0"/>
              <a:t>STI testing and Treatment</a:t>
            </a:r>
            <a:endParaRPr lang="en-US" b="0" dirty="0"/>
          </a:p>
        </p:txBody>
      </p:sp>
      <p:sp>
        <p:nvSpPr>
          <p:cNvPr id="4" name="Slide Number Placeholder 3">
            <a:extLst>
              <a:ext uri="{FF2B5EF4-FFF2-40B4-BE49-F238E27FC236}">
                <a16:creationId xmlns:a16="http://schemas.microsoft.com/office/drawing/2014/main" id="{97754ECE-A4E4-C5E7-F766-9458219B060F}"/>
              </a:ext>
            </a:extLst>
          </p:cNvPr>
          <p:cNvSpPr>
            <a:spLocks noGrp="1"/>
          </p:cNvSpPr>
          <p:nvPr>
            <p:ph type="sldNum" sz="quarter" idx="12"/>
          </p:nvPr>
        </p:nvSpPr>
        <p:spPr/>
        <p:txBody>
          <a:bodyPr/>
          <a:lstStyle/>
          <a:p>
            <a:fld id="{A68423D6-85D5-074F-B4AB-EF467AC134DC}" type="slidenum">
              <a:rPr lang="en-US" smtClean="0"/>
              <a:pPr/>
              <a:t>17</a:t>
            </a:fld>
            <a:endParaRPr lang="en-US" dirty="0"/>
          </a:p>
        </p:txBody>
      </p:sp>
    </p:spTree>
    <p:extLst>
      <p:ext uri="{BB962C8B-B14F-4D97-AF65-F5344CB8AC3E}">
        <p14:creationId xmlns:p14="http://schemas.microsoft.com/office/powerpoint/2010/main" val="324013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677D-407F-FDD4-6E93-D3BB5F21CB69}"/>
              </a:ext>
            </a:extLst>
          </p:cNvPr>
          <p:cNvSpPr>
            <a:spLocks noGrp="1"/>
          </p:cNvSpPr>
          <p:nvPr>
            <p:ph type="title"/>
          </p:nvPr>
        </p:nvSpPr>
        <p:spPr/>
        <p:txBody>
          <a:bodyPr/>
          <a:lstStyle/>
          <a:p>
            <a:r>
              <a:rPr lang="en-US" dirty="0"/>
              <a:t>Harm Reduction and Sex Work</a:t>
            </a:r>
          </a:p>
        </p:txBody>
      </p:sp>
      <p:sp>
        <p:nvSpPr>
          <p:cNvPr id="3" name="Content Placeholder 2">
            <a:extLst>
              <a:ext uri="{FF2B5EF4-FFF2-40B4-BE49-F238E27FC236}">
                <a16:creationId xmlns:a16="http://schemas.microsoft.com/office/drawing/2014/main" id="{500D58F8-F8C3-0ED4-815A-4300B4A3235C}"/>
              </a:ext>
            </a:extLst>
          </p:cNvPr>
          <p:cNvSpPr>
            <a:spLocks noGrp="1"/>
          </p:cNvSpPr>
          <p:nvPr>
            <p:ph sz="half" idx="1"/>
          </p:nvPr>
        </p:nvSpPr>
        <p:spPr>
          <a:xfrm>
            <a:off x="827771" y="1599887"/>
            <a:ext cx="4815647" cy="3988114"/>
          </a:xfrm>
        </p:spPr>
        <p:txBody>
          <a:bodyPr/>
          <a:lstStyle/>
          <a:p>
            <a:pPr marL="342900" indent="-342900">
              <a:buClr>
                <a:srgbClr val="4E54A1"/>
              </a:buClr>
              <a:buFont typeface="Arial" panose="020B0604020202020204" pitchFamily="34" charset="0"/>
              <a:buChar char="•"/>
            </a:pPr>
            <a:r>
              <a:rPr lang="en-US" b="0" dirty="0"/>
              <a:t>Sex work is the consensual exchange of a sexual service between adults for something of value</a:t>
            </a:r>
          </a:p>
          <a:p>
            <a:pPr marL="342900" indent="-342900">
              <a:buClr>
                <a:srgbClr val="4E54A1"/>
              </a:buClr>
              <a:buFont typeface="Arial" panose="020B0604020202020204" pitchFamily="34" charset="0"/>
              <a:buChar char="•"/>
            </a:pPr>
            <a:r>
              <a:rPr lang="en-US" b="0" dirty="0"/>
              <a:t>Harms associated with sex work can be reduced by strategies like:</a:t>
            </a:r>
          </a:p>
          <a:p>
            <a:pPr marL="690563" lvl="3" indent="-342900">
              <a:buClr>
                <a:srgbClr val="4E54A1"/>
              </a:buClr>
            </a:pPr>
            <a:r>
              <a:rPr lang="en-US" dirty="0"/>
              <a:t>Barrier Methods</a:t>
            </a:r>
          </a:p>
          <a:p>
            <a:pPr marL="690563" lvl="3" indent="-342900">
              <a:buClr>
                <a:srgbClr val="4E54A1"/>
              </a:buClr>
            </a:pPr>
            <a:r>
              <a:rPr lang="en-US" b="0" dirty="0"/>
              <a:t>Working in pairs</a:t>
            </a:r>
          </a:p>
          <a:p>
            <a:pPr marL="690563" lvl="3" indent="-342900">
              <a:buClr>
                <a:srgbClr val="4E54A1"/>
              </a:buClr>
            </a:pPr>
            <a:r>
              <a:rPr lang="en-US" dirty="0"/>
              <a:t>Bad Date Sheets</a:t>
            </a:r>
            <a:endParaRPr lang="en-US" b="0" dirty="0"/>
          </a:p>
          <a:p>
            <a:pPr marL="342900" indent="-342900">
              <a:buClr>
                <a:srgbClr val="4E54A1"/>
              </a:buClr>
              <a:buFont typeface="Arial" panose="020B0604020202020204" pitchFamily="34" charset="0"/>
              <a:buChar char="•"/>
            </a:pPr>
            <a:endParaRPr lang="en-US" b="0" dirty="0"/>
          </a:p>
        </p:txBody>
      </p:sp>
      <p:sp>
        <p:nvSpPr>
          <p:cNvPr id="6" name="Content Placeholder 5">
            <a:extLst>
              <a:ext uri="{FF2B5EF4-FFF2-40B4-BE49-F238E27FC236}">
                <a16:creationId xmlns:a16="http://schemas.microsoft.com/office/drawing/2014/main" id="{B513752A-1204-B17D-A95B-64D7E72941F8}"/>
              </a:ext>
            </a:extLst>
          </p:cNvPr>
          <p:cNvSpPr>
            <a:spLocks noGrp="1"/>
          </p:cNvSpPr>
          <p:nvPr>
            <p:ph sz="half" idx="2"/>
          </p:nvPr>
        </p:nvSpPr>
        <p:spPr>
          <a:xfrm>
            <a:off x="6254663" y="1599886"/>
            <a:ext cx="4995228" cy="4385278"/>
          </a:xfrm>
        </p:spPr>
        <p:txBody>
          <a:bodyPr/>
          <a:lstStyle/>
          <a:p>
            <a:r>
              <a:rPr lang="en-US" sz="1800" b="0" i="0" dirty="0">
                <a:solidFill>
                  <a:srgbClr val="4F4F4F"/>
                </a:solidFill>
                <a:effectLst/>
                <a:highlight>
                  <a:srgbClr val="FFFFFF"/>
                </a:highlight>
                <a:latin typeface="Montserrat" panose="00000500000000000000" pitchFamily="2" charset="0"/>
              </a:rPr>
              <a:t>“Sex workers and their communities were at the forefront of the harm reduction movement in the U.S. and globally, because there are a lot of similarities between drug use and sex work. Both are a stigmatized and criminalized activity, and, much like people who use drugs, people who engage in sex work are marginalized and criminalized for the choices they make about their bodies.” – National Harm Reduction Coalition</a:t>
            </a:r>
            <a:endParaRPr lang="en-US" sz="1800"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0DA0E10C-C395-4D44-DAB7-AAD4FDBB7E35}"/>
              </a:ext>
            </a:extLst>
          </p:cNvPr>
          <p:cNvSpPr>
            <a:spLocks noGrp="1"/>
          </p:cNvSpPr>
          <p:nvPr>
            <p:ph type="sldNum" sz="quarter" idx="12"/>
          </p:nvPr>
        </p:nvSpPr>
        <p:spPr/>
        <p:txBody>
          <a:bodyPr/>
          <a:lstStyle/>
          <a:p>
            <a:fld id="{A68423D6-85D5-074F-B4AB-EF467AC134DC}" type="slidenum">
              <a:rPr lang="en-US" smtClean="0"/>
              <a:pPr/>
              <a:t>18</a:t>
            </a:fld>
            <a:endParaRPr lang="en-US"/>
          </a:p>
        </p:txBody>
      </p:sp>
    </p:spTree>
    <p:extLst>
      <p:ext uri="{BB962C8B-B14F-4D97-AF65-F5344CB8AC3E}">
        <p14:creationId xmlns:p14="http://schemas.microsoft.com/office/powerpoint/2010/main" val="261604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B7A15-C585-21FB-2B52-FC217ABB6C74}"/>
              </a:ext>
            </a:extLst>
          </p:cNvPr>
          <p:cNvSpPr>
            <a:spLocks noGrp="1"/>
          </p:cNvSpPr>
          <p:nvPr>
            <p:ph type="title"/>
          </p:nvPr>
        </p:nvSpPr>
        <p:spPr/>
        <p:txBody>
          <a:bodyPr/>
          <a:lstStyle/>
          <a:p>
            <a:r>
              <a:rPr lang="en-US" dirty="0"/>
              <a:t>Risk Factor and Gender</a:t>
            </a:r>
          </a:p>
        </p:txBody>
      </p:sp>
      <p:sp>
        <p:nvSpPr>
          <p:cNvPr id="3" name="Content Placeholder 2">
            <a:extLst>
              <a:ext uri="{FF2B5EF4-FFF2-40B4-BE49-F238E27FC236}">
                <a16:creationId xmlns:a16="http://schemas.microsoft.com/office/drawing/2014/main" id="{6F75F692-A823-2BF8-9C20-738FCFED958E}"/>
              </a:ext>
            </a:extLst>
          </p:cNvPr>
          <p:cNvSpPr>
            <a:spLocks noGrp="1"/>
          </p:cNvSpPr>
          <p:nvPr>
            <p:ph sz="half" idx="1"/>
          </p:nvPr>
        </p:nvSpPr>
        <p:spPr/>
        <p:txBody>
          <a:bodyPr/>
          <a:lstStyle/>
          <a:p>
            <a:pPr marL="342900" indent="-342900">
              <a:buClr>
                <a:srgbClr val="4E54A1"/>
              </a:buClr>
              <a:buFont typeface="Arial" panose="020B0604020202020204" pitchFamily="34" charset="0"/>
              <a:buChar char="•"/>
            </a:pPr>
            <a:r>
              <a:rPr lang="en-US" b="0" dirty="0"/>
              <a:t>Those who identify as female may start injecting drugs by having a partner or someone else inject them</a:t>
            </a:r>
          </a:p>
          <a:p>
            <a:pPr marL="690563" lvl="3" indent="-342900">
              <a:buClr>
                <a:srgbClr val="4E54A1"/>
              </a:buClr>
            </a:pPr>
            <a:r>
              <a:rPr lang="en-US" b="0" dirty="0"/>
              <a:t>This can create an unbalanced power dynamic</a:t>
            </a:r>
          </a:p>
          <a:p>
            <a:pPr marL="690563" lvl="3" indent="-342900">
              <a:buClr>
                <a:srgbClr val="4E54A1"/>
              </a:buClr>
            </a:pPr>
            <a:r>
              <a:rPr lang="en-US" b="0" dirty="0"/>
              <a:t>Increases the likelihood of injecting with a used syringe or other used equipment</a:t>
            </a:r>
          </a:p>
          <a:p>
            <a:pPr marL="690563" lvl="3" indent="-342900">
              <a:buClr>
                <a:srgbClr val="4E54A1"/>
              </a:buClr>
            </a:pPr>
            <a:r>
              <a:rPr lang="en-US" b="0" dirty="0"/>
              <a:t>Creates a lack of control over the amount </a:t>
            </a:r>
            <a:r>
              <a:rPr lang="en-US" dirty="0"/>
              <a:t>being used</a:t>
            </a:r>
            <a:endParaRPr lang="en-US" b="0" dirty="0"/>
          </a:p>
          <a:p>
            <a:pPr marL="342900" indent="-342900">
              <a:buClr>
                <a:srgbClr val="4E54A1"/>
              </a:buClr>
              <a:buFont typeface="Arial" panose="020B0604020202020204" pitchFamily="34" charset="0"/>
              <a:buChar char="•"/>
            </a:pPr>
            <a:r>
              <a:rPr lang="en-US" b="0" dirty="0"/>
              <a:t>Gender based violence can deprioritize seeking out Harm Reduction services</a:t>
            </a:r>
          </a:p>
        </p:txBody>
      </p:sp>
      <p:sp>
        <p:nvSpPr>
          <p:cNvPr id="5" name="Slide Number Placeholder 4">
            <a:extLst>
              <a:ext uri="{FF2B5EF4-FFF2-40B4-BE49-F238E27FC236}">
                <a16:creationId xmlns:a16="http://schemas.microsoft.com/office/drawing/2014/main" id="{FFADE11A-5DC1-EFA7-3FE6-F98352D586FA}"/>
              </a:ext>
            </a:extLst>
          </p:cNvPr>
          <p:cNvSpPr>
            <a:spLocks noGrp="1"/>
          </p:cNvSpPr>
          <p:nvPr>
            <p:ph type="sldNum" sz="quarter" idx="12"/>
          </p:nvPr>
        </p:nvSpPr>
        <p:spPr/>
        <p:txBody>
          <a:bodyPr/>
          <a:lstStyle/>
          <a:p>
            <a:fld id="{A68423D6-85D5-074F-B4AB-EF467AC134DC}" type="slidenum">
              <a:rPr lang="en-US" smtClean="0"/>
              <a:pPr/>
              <a:t>19</a:t>
            </a:fld>
            <a:endParaRPr lang="en-US"/>
          </a:p>
        </p:txBody>
      </p:sp>
    </p:spTree>
    <p:extLst>
      <p:ext uri="{BB962C8B-B14F-4D97-AF65-F5344CB8AC3E}">
        <p14:creationId xmlns:p14="http://schemas.microsoft.com/office/powerpoint/2010/main" val="219153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1802552" y="4735739"/>
            <a:ext cx="8633643" cy="92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20526">
              <a:lnSpc>
                <a:spcPct val="100000"/>
              </a:lnSpc>
              <a:spcBef>
                <a:spcPct val="0"/>
              </a:spcBef>
              <a:buNone/>
            </a:pPr>
            <a:r>
              <a:rPr lang="en-US" altLang="en-US" sz="1359" dirty="0">
                <a:solidFill>
                  <a:srgbClr val="222222"/>
                </a:solidFill>
              </a:rPr>
              <a:t>This conference is supported by the Health Resources and Services Administration (HRSA) of the U.S. Department of Health and Human Services (HHS) as part of an award totaling $4,036,482 with 0 percentage financed with nongovernmental sources. The contents are those of the author(s) and do not necessarily represent the official views of, nor an endorsement, by HRSA, HHS or the U.S. Government.</a:t>
            </a:r>
          </a:p>
        </p:txBody>
      </p:sp>
      <p:pic>
        <p:nvPicPr>
          <p:cNvPr id="20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2551" y="1982514"/>
            <a:ext cx="3271028" cy="134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0284" y="2132342"/>
            <a:ext cx="3983006" cy="114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210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D695C-6DC1-90A6-0CD3-2C50B56B8979}"/>
              </a:ext>
            </a:extLst>
          </p:cNvPr>
          <p:cNvSpPr>
            <a:spLocks noGrp="1"/>
          </p:cNvSpPr>
          <p:nvPr>
            <p:ph type="title"/>
          </p:nvPr>
        </p:nvSpPr>
        <p:spPr>
          <a:xfrm>
            <a:off x="827770" y="581131"/>
            <a:ext cx="10531187" cy="662378"/>
          </a:xfrm>
        </p:spPr>
        <p:txBody>
          <a:bodyPr/>
          <a:lstStyle/>
          <a:p>
            <a:r>
              <a:rPr lang="en-US" sz="3200" dirty="0"/>
              <a:t> Comprehensive Harm Reduction </a:t>
            </a:r>
          </a:p>
        </p:txBody>
      </p:sp>
      <p:sp>
        <p:nvSpPr>
          <p:cNvPr id="3" name="Content Placeholder 2">
            <a:extLst>
              <a:ext uri="{FF2B5EF4-FFF2-40B4-BE49-F238E27FC236}">
                <a16:creationId xmlns:a16="http://schemas.microsoft.com/office/drawing/2014/main" id="{4D48EB67-8DB2-8086-EDF9-1A06C41E875A}"/>
              </a:ext>
            </a:extLst>
          </p:cNvPr>
          <p:cNvSpPr>
            <a:spLocks noGrp="1"/>
          </p:cNvSpPr>
          <p:nvPr>
            <p:ph sz="half" idx="1"/>
          </p:nvPr>
        </p:nvSpPr>
        <p:spPr>
          <a:xfrm>
            <a:off x="1039898" y="1630990"/>
            <a:ext cx="10106930" cy="4380549"/>
          </a:xfrm>
        </p:spPr>
        <p:txBody>
          <a:bodyPr/>
          <a:lstStyle/>
          <a:p>
            <a:pPr marL="342900" lvl="0" indent="-342900" algn="l" rtl="0">
              <a:lnSpc>
                <a:spcPct val="150000"/>
              </a:lnSpc>
              <a:spcBef>
                <a:spcPts val="0"/>
              </a:spcBef>
              <a:spcAft>
                <a:spcPts val="0"/>
              </a:spcAft>
              <a:buClr>
                <a:srgbClr val="45699A"/>
              </a:buClr>
              <a:buSzPct val="100000"/>
              <a:buFont typeface="Arial" panose="020B0604020202020204" pitchFamily="34" charset="0"/>
              <a:buChar char="•"/>
            </a:pPr>
            <a:r>
              <a:rPr lang="en-US" sz="1800" b="0" dirty="0">
                <a:latin typeface="Montserrat" panose="00000500000000000000" pitchFamily="2" charset="0"/>
              </a:rPr>
              <a:t>First and foremost, treating all people with respect for their dignity and autonomy</a:t>
            </a:r>
          </a:p>
          <a:p>
            <a:pPr marL="342900" lvl="0" indent="-342900" algn="l" rtl="0">
              <a:lnSpc>
                <a:spcPct val="150000"/>
              </a:lnSpc>
              <a:spcBef>
                <a:spcPts val="0"/>
              </a:spcBef>
              <a:spcAft>
                <a:spcPts val="0"/>
              </a:spcAft>
              <a:buClr>
                <a:srgbClr val="45699A"/>
              </a:buClr>
              <a:buSzPct val="100000"/>
              <a:buFont typeface="Arial" panose="020B0604020202020204" pitchFamily="34" charset="0"/>
              <a:buChar char="•"/>
            </a:pPr>
            <a:r>
              <a:rPr lang="en-US" sz="1800" b="0" dirty="0">
                <a:latin typeface="Montserrat" panose="00000500000000000000" pitchFamily="2" charset="0"/>
              </a:rPr>
              <a:t>Syringe access through SSPs, pharmacies, vending machines, and other sources</a:t>
            </a:r>
          </a:p>
          <a:p>
            <a:pPr marL="342900" lvl="0" indent="-342900" algn="l" rtl="0">
              <a:lnSpc>
                <a:spcPct val="150000"/>
              </a:lnSpc>
              <a:spcBef>
                <a:spcPts val="0"/>
              </a:spcBef>
              <a:spcAft>
                <a:spcPts val="0"/>
              </a:spcAft>
              <a:buClr>
                <a:srgbClr val="45699A"/>
              </a:buClr>
              <a:buSzPct val="100000"/>
              <a:buFont typeface="Arial" panose="020B0604020202020204" pitchFamily="34" charset="0"/>
              <a:buChar char="•"/>
            </a:pPr>
            <a:r>
              <a:rPr lang="en-US" sz="1800" b="0" dirty="0">
                <a:latin typeface="Montserrat" panose="00000500000000000000" pitchFamily="2" charset="0"/>
              </a:rPr>
              <a:t>Flexible, low-barrier access to medications for opioid use disorder (MOUD)</a:t>
            </a:r>
          </a:p>
          <a:p>
            <a:pPr marL="342900" lvl="0" indent="-342900" algn="l" rtl="0">
              <a:lnSpc>
                <a:spcPct val="150000"/>
              </a:lnSpc>
              <a:spcBef>
                <a:spcPts val="0"/>
              </a:spcBef>
              <a:spcAft>
                <a:spcPts val="0"/>
              </a:spcAft>
              <a:buClr>
                <a:srgbClr val="45699A"/>
              </a:buClr>
              <a:buSzPct val="100000"/>
              <a:buFont typeface="Arial" panose="020B0604020202020204" pitchFamily="34" charset="0"/>
              <a:buChar char="•"/>
            </a:pPr>
            <a:r>
              <a:rPr lang="en-US" sz="1800" b="0" dirty="0">
                <a:latin typeface="Montserrat" panose="00000500000000000000" pitchFamily="2" charset="0"/>
              </a:rPr>
              <a:t>911 Good Samaritan laws that protect people experiencing and responding to an overdose from criminal penalties </a:t>
            </a:r>
          </a:p>
          <a:p>
            <a:pPr marL="342900" lvl="0" indent="-342900" algn="l" rtl="0">
              <a:lnSpc>
                <a:spcPct val="150000"/>
              </a:lnSpc>
              <a:spcBef>
                <a:spcPts val="0"/>
              </a:spcBef>
              <a:spcAft>
                <a:spcPts val="0"/>
              </a:spcAft>
              <a:buClr>
                <a:srgbClr val="45699A"/>
              </a:buClr>
              <a:buSzPct val="100000"/>
              <a:buFont typeface="Arial" panose="020B0604020202020204" pitchFamily="34" charset="0"/>
              <a:buChar char="•"/>
            </a:pPr>
            <a:r>
              <a:rPr lang="en-US" sz="1800" b="0" dirty="0">
                <a:latin typeface="Montserrat" panose="00000500000000000000" pitchFamily="2" charset="0"/>
              </a:rPr>
              <a:t>Drug-checking tools like fentanyl test strips and community naloxone trainings</a:t>
            </a:r>
          </a:p>
          <a:p>
            <a:pPr marL="342900" lvl="0" indent="-342900" algn="l" rtl="0">
              <a:lnSpc>
                <a:spcPct val="150000"/>
              </a:lnSpc>
              <a:spcBef>
                <a:spcPts val="0"/>
              </a:spcBef>
              <a:spcAft>
                <a:spcPts val="0"/>
              </a:spcAft>
              <a:buClr>
                <a:srgbClr val="45699A"/>
              </a:buClr>
              <a:buSzPct val="100000"/>
              <a:buFont typeface="Arial" panose="020B0604020202020204" pitchFamily="34" charset="0"/>
              <a:buChar char="•"/>
            </a:pPr>
            <a:r>
              <a:rPr lang="en-US" sz="1800" b="0" dirty="0">
                <a:latin typeface="Montserrat" panose="00000500000000000000" pitchFamily="2" charset="0"/>
              </a:rPr>
              <a:t>Mental health crisis center and trauma-informed emergency response services</a:t>
            </a:r>
          </a:p>
          <a:p>
            <a:pPr marL="342900" lvl="0" indent="-342900" algn="l" rtl="0">
              <a:lnSpc>
                <a:spcPct val="150000"/>
              </a:lnSpc>
              <a:spcBef>
                <a:spcPts val="0"/>
              </a:spcBef>
              <a:spcAft>
                <a:spcPts val="0"/>
              </a:spcAft>
              <a:buClr>
                <a:srgbClr val="45699A"/>
              </a:buClr>
              <a:buSzPct val="100000"/>
              <a:buFont typeface="Arial" panose="020B0604020202020204" pitchFamily="34" charset="0"/>
              <a:buChar char="•"/>
            </a:pPr>
            <a:r>
              <a:rPr lang="en-US" sz="1800" b="0" dirty="0">
                <a:latin typeface="Montserrat" panose="00000500000000000000" pitchFamily="2" charset="0"/>
              </a:rPr>
              <a:t>Wrap-around mobile services to improve connections to and retention in care </a:t>
            </a:r>
          </a:p>
          <a:p>
            <a:endParaRPr lang="en-US" dirty="0"/>
          </a:p>
        </p:txBody>
      </p:sp>
      <p:sp>
        <p:nvSpPr>
          <p:cNvPr id="4" name="Slide Number Placeholder 3">
            <a:extLst>
              <a:ext uri="{FF2B5EF4-FFF2-40B4-BE49-F238E27FC236}">
                <a16:creationId xmlns:a16="http://schemas.microsoft.com/office/drawing/2014/main" id="{D5C84976-365C-5719-7121-71F9EA5C6C4B}"/>
              </a:ext>
            </a:extLst>
          </p:cNvPr>
          <p:cNvSpPr>
            <a:spLocks noGrp="1"/>
          </p:cNvSpPr>
          <p:nvPr>
            <p:ph type="sldNum" sz="quarter" idx="12"/>
          </p:nvPr>
        </p:nvSpPr>
        <p:spPr/>
        <p:txBody>
          <a:bodyPr/>
          <a:lstStyle/>
          <a:p>
            <a:fld id="{A68423D6-85D5-074F-B4AB-EF467AC134DC}" type="slidenum">
              <a:rPr lang="en-US" smtClean="0"/>
              <a:pPr/>
              <a:t>20</a:t>
            </a:fld>
            <a:endParaRPr lang="en-US"/>
          </a:p>
        </p:txBody>
      </p:sp>
    </p:spTree>
    <p:extLst>
      <p:ext uri="{BB962C8B-B14F-4D97-AF65-F5344CB8AC3E}">
        <p14:creationId xmlns:p14="http://schemas.microsoft.com/office/powerpoint/2010/main" val="176581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BEB7-2BA4-D4BA-38C8-3F15FB9DA49C}"/>
              </a:ext>
            </a:extLst>
          </p:cNvPr>
          <p:cNvSpPr>
            <a:spLocks noGrp="1"/>
          </p:cNvSpPr>
          <p:nvPr>
            <p:ph type="title"/>
          </p:nvPr>
        </p:nvSpPr>
        <p:spPr/>
        <p:txBody>
          <a:bodyPr/>
          <a:lstStyle/>
          <a:p>
            <a:r>
              <a:rPr lang="en-US" dirty="0"/>
              <a:t>Comprehensive Harm Reduction </a:t>
            </a:r>
          </a:p>
        </p:txBody>
      </p:sp>
      <p:sp>
        <p:nvSpPr>
          <p:cNvPr id="3" name="Content Placeholder 2">
            <a:extLst>
              <a:ext uri="{FF2B5EF4-FFF2-40B4-BE49-F238E27FC236}">
                <a16:creationId xmlns:a16="http://schemas.microsoft.com/office/drawing/2014/main" id="{5469C7EB-DBEA-7B4B-B41F-85FFC83EB63C}"/>
              </a:ext>
            </a:extLst>
          </p:cNvPr>
          <p:cNvSpPr>
            <a:spLocks noGrp="1"/>
          </p:cNvSpPr>
          <p:nvPr>
            <p:ph sz="half" idx="1"/>
          </p:nvPr>
        </p:nvSpPr>
        <p:spPr/>
        <p:txBody>
          <a:bodyPr/>
          <a:lstStyle/>
          <a:p>
            <a:pPr marL="342900" lvl="0" indent="-342900" algn="l" rtl="0">
              <a:lnSpc>
                <a:spcPct val="150000"/>
              </a:lnSpc>
              <a:spcBef>
                <a:spcPts val="0"/>
              </a:spcBef>
              <a:spcAft>
                <a:spcPts val="0"/>
              </a:spcAft>
              <a:buClr>
                <a:srgbClr val="45699A"/>
              </a:buClr>
              <a:buSzPct val="100000"/>
              <a:buFont typeface="Arial" panose="020B0604020202020204" pitchFamily="34" charset="0"/>
              <a:buChar char="•"/>
            </a:pPr>
            <a:r>
              <a:rPr lang="en-US" sz="2000" b="0" dirty="0">
                <a:latin typeface="Montserrat" panose="00000500000000000000" pitchFamily="2" charset="0"/>
              </a:rPr>
              <a:t>Peer leadership and support services</a:t>
            </a:r>
          </a:p>
          <a:p>
            <a:pPr marL="342900" lvl="0" indent="-342900" algn="l" rtl="0">
              <a:lnSpc>
                <a:spcPct val="150000"/>
              </a:lnSpc>
              <a:spcBef>
                <a:spcPts val="0"/>
              </a:spcBef>
              <a:spcAft>
                <a:spcPts val="0"/>
              </a:spcAft>
              <a:buClr>
                <a:srgbClr val="45699A"/>
              </a:buClr>
              <a:buSzPct val="100000"/>
              <a:buFont typeface="Arial" panose="020B0604020202020204" pitchFamily="34" charset="0"/>
              <a:buChar char="•"/>
            </a:pPr>
            <a:r>
              <a:rPr lang="en-US" sz="2000" b="0" dirty="0">
                <a:latin typeface="Montserrat" panose="00000500000000000000" pitchFamily="2" charset="0"/>
              </a:rPr>
              <a:t>Housing First initiatives to increase low-barrier housing for people who use drugs </a:t>
            </a:r>
          </a:p>
          <a:p>
            <a:pPr marL="342900" lvl="0" indent="-342900" algn="l" rtl="0">
              <a:lnSpc>
                <a:spcPct val="150000"/>
              </a:lnSpc>
              <a:spcBef>
                <a:spcPts val="0"/>
              </a:spcBef>
              <a:spcAft>
                <a:spcPts val="0"/>
              </a:spcAft>
              <a:buClr>
                <a:srgbClr val="45699A"/>
              </a:buClr>
              <a:buSzPct val="100000"/>
              <a:buFont typeface="Arial" panose="020B0604020202020204" pitchFamily="34" charset="0"/>
              <a:buChar char="•"/>
            </a:pPr>
            <a:r>
              <a:rPr lang="en-US" sz="2000" b="0" dirty="0">
                <a:latin typeface="Montserrat" panose="00000500000000000000" pitchFamily="2" charset="0"/>
              </a:rPr>
              <a:t>Community navigation for health insurance, medical and social service connections, long-term care, and other resources</a:t>
            </a:r>
          </a:p>
          <a:p>
            <a:pPr marL="342900" lvl="0" indent="-342900" algn="l" rtl="0">
              <a:lnSpc>
                <a:spcPct val="150000"/>
              </a:lnSpc>
              <a:spcBef>
                <a:spcPts val="0"/>
              </a:spcBef>
              <a:spcAft>
                <a:spcPts val="0"/>
              </a:spcAft>
              <a:buClr>
                <a:srgbClr val="45699A"/>
              </a:buClr>
              <a:buSzPct val="100000"/>
              <a:buFont typeface="Arial" panose="020B0604020202020204" pitchFamily="34" charset="0"/>
              <a:buChar char="•"/>
            </a:pPr>
            <a:r>
              <a:rPr lang="en-US" sz="2000" b="0" dirty="0">
                <a:latin typeface="Montserrat" panose="00000500000000000000" pitchFamily="2" charset="0"/>
              </a:rPr>
              <a:t>Sharing honest, evidence-based information with people who use drugs and people who do sex work, without judgment</a:t>
            </a:r>
          </a:p>
          <a:p>
            <a:pPr marL="342900" lvl="0" indent="-342900" algn="l" rtl="0">
              <a:lnSpc>
                <a:spcPct val="150000"/>
              </a:lnSpc>
              <a:spcBef>
                <a:spcPts val="0"/>
              </a:spcBef>
              <a:spcAft>
                <a:spcPts val="0"/>
              </a:spcAft>
              <a:buClr>
                <a:srgbClr val="45699A"/>
              </a:buClr>
              <a:buSzPct val="100000"/>
              <a:buFont typeface="Arial" panose="020B0604020202020204" pitchFamily="34" charset="0"/>
              <a:buChar char="•"/>
            </a:pPr>
            <a:r>
              <a:rPr lang="en-US" sz="2000" b="0" dirty="0">
                <a:latin typeface="Montserrat" panose="00000500000000000000" pitchFamily="2" charset="0"/>
              </a:rPr>
              <a:t>Co-located primary care, including wound care, reproductive health services, and vaccination</a:t>
            </a:r>
          </a:p>
          <a:p>
            <a:endParaRPr lang="en-US" dirty="0"/>
          </a:p>
        </p:txBody>
      </p:sp>
      <p:sp>
        <p:nvSpPr>
          <p:cNvPr id="4" name="Slide Number Placeholder 3">
            <a:extLst>
              <a:ext uri="{FF2B5EF4-FFF2-40B4-BE49-F238E27FC236}">
                <a16:creationId xmlns:a16="http://schemas.microsoft.com/office/drawing/2014/main" id="{802DDDE6-A27E-CC02-F3F3-D8AF36AABC54}"/>
              </a:ext>
            </a:extLst>
          </p:cNvPr>
          <p:cNvSpPr>
            <a:spLocks noGrp="1"/>
          </p:cNvSpPr>
          <p:nvPr>
            <p:ph type="sldNum" sz="quarter" idx="12"/>
          </p:nvPr>
        </p:nvSpPr>
        <p:spPr/>
        <p:txBody>
          <a:bodyPr/>
          <a:lstStyle/>
          <a:p>
            <a:fld id="{A68423D6-85D5-074F-B4AB-EF467AC134DC}" type="slidenum">
              <a:rPr lang="en-US" smtClean="0"/>
              <a:pPr/>
              <a:t>21</a:t>
            </a:fld>
            <a:endParaRPr lang="en-US"/>
          </a:p>
        </p:txBody>
      </p:sp>
    </p:spTree>
    <p:extLst>
      <p:ext uri="{BB962C8B-B14F-4D97-AF65-F5344CB8AC3E}">
        <p14:creationId xmlns:p14="http://schemas.microsoft.com/office/powerpoint/2010/main" val="290113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E916-F9D8-B796-1768-983F24FE9D9A}"/>
              </a:ext>
            </a:extLst>
          </p:cNvPr>
          <p:cNvSpPr>
            <a:spLocks noGrp="1"/>
          </p:cNvSpPr>
          <p:nvPr>
            <p:ph type="title"/>
          </p:nvPr>
        </p:nvSpPr>
        <p:spPr/>
        <p:txBody>
          <a:bodyPr/>
          <a:lstStyle/>
          <a:p>
            <a:r>
              <a:rPr lang="en-US" dirty="0"/>
              <a:t>Harm Reduction Programs </a:t>
            </a:r>
          </a:p>
        </p:txBody>
      </p:sp>
      <p:sp>
        <p:nvSpPr>
          <p:cNvPr id="3" name="Content Placeholder 2">
            <a:extLst>
              <a:ext uri="{FF2B5EF4-FFF2-40B4-BE49-F238E27FC236}">
                <a16:creationId xmlns:a16="http://schemas.microsoft.com/office/drawing/2014/main" id="{F39CC218-1B22-33F5-259B-FE9191161185}"/>
              </a:ext>
            </a:extLst>
          </p:cNvPr>
          <p:cNvSpPr>
            <a:spLocks noGrp="1"/>
          </p:cNvSpPr>
          <p:nvPr>
            <p:ph sz="half" idx="1"/>
          </p:nvPr>
        </p:nvSpPr>
        <p:spPr/>
        <p:txBody>
          <a:bodyPr/>
          <a:lstStyle/>
          <a:p>
            <a:pPr marL="342900" lvl="0" indent="-342900" algn="l" rtl="0">
              <a:lnSpc>
                <a:spcPct val="90000"/>
              </a:lnSpc>
              <a:spcBef>
                <a:spcPts val="0"/>
              </a:spcBef>
              <a:spcAft>
                <a:spcPts val="0"/>
              </a:spcAft>
              <a:buClr>
                <a:srgbClr val="4E54A1"/>
              </a:buClr>
              <a:buSzPts val="2400"/>
              <a:buFont typeface="Arial" panose="020B0604020202020204" pitchFamily="34" charset="0"/>
              <a:buChar char="•"/>
            </a:pPr>
            <a:r>
              <a:rPr lang="en-US" sz="2000" b="0" dirty="0">
                <a:latin typeface="Montserrat" panose="00000500000000000000" pitchFamily="2" charset="0"/>
              </a:rPr>
              <a:t>Provide of services to people in active use, without the expectation that they stop using drugs</a:t>
            </a:r>
          </a:p>
          <a:p>
            <a:pPr marL="342900" lvl="0" indent="-342900" algn="l" rtl="0">
              <a:lnSpc>
                <a:spcPct val="90000"/>
              </a:lnSpc>
              <a:spcBef>
                <a:spcPts val="0"/>
              </a:spcBef>
              <a:spcAft>
                <a:spcPts val="0"/>
              </a:spcAft>
              <a:buClr>
                <a:srgbClr val="4E54A1"/>
              </a:buClr>
              <a:buSzPts val="2400"/>
              <a:buFont typeface="Arial" panose="020B0604020202020204" pitchFamily="34" charset="0"/>
              <a:buChar char="•"/>
            </a:pPr>
            <a:endParaRPr lang="en-US" b="0" dirty="0">
              <a:latin typeface="Montserrat" panose="00000500000000000000" pitchFamily="2" charset="0"/>
            </a:endParaRPr>
          </a:p>
          <a:p>
            <a:pPr marL="342900" lvl="0" indent="-342900" algn="l" rtl="0">
              <a:lnSpc>
                <a:spcPct val="90000"/>
              </a:lnSpc>
              <a:spcBef>
                <a:spcPts val="0"/>
              </a:spcBef>
              <a:spcAft>
                <a:spcPts val="0"/>
              </a:spcAft>
              <a:buClr>
                <a:srgbClr val="4E54A1"/>
              </a:buClr>
              <a:buSzPts val="2400"/>
              <a:buFont typeface="Arial" panose="020B0604020202020204" pitchFamily="34" charset="0"/>
              <a:buChar char="•"/>
            </a:pPr>
            <a:r>
              <a:rPr lang="en-US" sz="2000" b="0" dirty="0">
                <a:latin typeface="Montserrat" panose="00000500000000000000" pitchFamily="2" charset="0"/>
              </a:rPr>
              <a:t>Provide supplies and resources to people who use drugs, so that they can use and live as safely as possible</a:t>
            </a:r>
          </a:p>
          <a:p>
            <a:pPr marL="342900" lvl="0" indent="-342900" algn="l" rtl="0">
              <a:lnSpc>
                <a:spcPct val="90000"/>
              </a:lnSpc>
              <a:spcBef>
                <a:spcPts val="0"/>
              </a:spcBef>
              <a:spcAft>
                <a:spcPts val="0"/>
              </a:spcAft>
              <a:buClr>
                <a:srgbClr val="4E54A1"/>
              </a:buClr>
              <a:buSzPts val="2400"/>
              <a:buFont typeface="Arial" panose="020B0604020202020204" pitchFamily="34" charset="0"/>
              <a:buChar char="•"/>
            </a:pPr>
            <a:endParaRPr lang="en-US" sz="2000" b="0" dirty="0">
              <a:latin typeface="Montserrat" panose="00000500000000000000" pitchFamily="2" charset="0"/>
            </a:endParaRPr>
          </a:p>
          <a:p>
            <a:pPr marL="342900" lvl="0" indent="-342900" algn="l" rtl="0">
              <a:lnSpc>
                <a:spcPct val="90000"/>
              </a:lnSpc>
              <a:spcBef>
                <a:spcPts val="0"/>
              </a:spcBef>
              <a:spcAft>
                <a:spcPts val="0"/>
              </a:spcAft>
              <a:buClr>
                <a:srgbClr val="4E54A1"/>
              </a:buClr>
              <a:buSzPts val="2400"/>
              <a:buFont typeface="Arial" panose="020B0604020202020204" pitchFamily="34" charset="0"/>
              <a:buChar char="•"/>
            </a:pPr>
            <a:r>
              <a:rPr lang="en-US" sz="2000" b="0" dirty="0">
                <a:latin typeface="Montserrat" panose="00000500000000000000" pitchFamily="2" charset="0"/>
              </a:rPr>
              <a:t> Prioritize non-judgmental, non-stigmatizing, non-coercive, strengths-based, and mutually respectful engagement with people who use drugs</a:t>
            </a:r>
          </a:p>
          <a:p>
            <a:pPr marL="342900" lvl="0" indent="-342900" algn="l" rtl="0">
              <a:lnSpc>
                <a:spcPct val="90000"/>
              </a:lnSpc>
              <a:spcBef>
                <a:spcPts val="0"/>
              </a:spcBef>
              <a:spcAft>
                <a:spcPts val="0"/>
              </a:spcAft>
              <a:buClr>
                <a:srgbClr val="4E54A1"/>
              </a:buClr>
              <a:buSzPts val="2400"/>
              <a:buFont typeface="Arial" panose="020B0604020202020204" pitchFamily="34" charset="0"/>
              <a:buChar char="•"/>
            </a:pPr>
            <a:endParaRPr lang="en-US" sz="2000" b="0" dirty="0">
              <a:latin typeface="Montserrat" panose="00000500000000000000" pitchFamily="2" charset="0"/>
            </a:endParaRPr>
          </a:p>
          <a:p>
            <a:pPr marL="342900" lvl="0" indent="-342900" algn="l" rtl="0">
              <a:lnSpc>
                <a:spcPct val="90000"/>
              </a:lnSpc>
              <a:spcBef>
                <a:spcPts val="0"/>
              </a:spcBef>
              <a:spcAft>
                <a:spcPts val="0"/>
              </a:spcAft>
              <a:buClr>
                <a:srgbClr val="4E54A1"/>
              </a:buClr>
              <a:buSzPts val="2400"/>
              <a:buFont typeface="Arial" panose="020B0604020202020204" pitchFamily="34" charset="0"/>
              <a:buChar char="•"/>
            </a:pPr>
            <a:r>
              <a:rPr lang="en-US" sz="2000" b="0" dirty="0">
                <a:latin typeface="Montserrat" panose="00000500000000000000" pitchFamily="2" charset="0"/>
              </a:rPr>
              <a:t>Acknowledge the harms associated with drug use, while presenting accurate and complete information about ways to reduce these harms much as possible</a:t>
            </a:r>
          </a:p>
          <a:p>
            <a:endParaRPr lang="en-US" dirty="0"/>
          </a:p>
        </p:txBody>
      </p:sp>
      <p:sp>
        <p:nvSpPr>
          <p:cNvPr id="4" name="Slide Number Placeholder 3">
            <a:extLst>
              <a:ext uri="{FF2B5EF4-FFF2-40B4-BE49-F238E27FC236}">
                <a16:creationId xmlns:a16="http://schemas.microsoft.com/office/drawing/2014/main" id="{DE3381FD-BA65-E5A0-55B4-0AA8B189E813}"/>
              </a:ext>
            </a:extLst>
          </p:cNvPr>
          <p:cNvSpPr>
            <a:spLocks noGrp="1"/>
          </p:cNvSpPr>
          <p:nvPr>
            <p:ph type="sldNum" sz="quarter" idx="12"/>
          </p:nvPr>
        </p:nvSpPr>
        <p:spPr/>
        <p:txBody>
          <a:bodyPr/>
          <a:lstStyle/>
          <a:p>
            <a:fld id="{A68423D6-85D5-074F-B4AB-EF467AC134DC}" type="slidenum">
              <a:rPr lang="en-US" smtClean="0"/>
              <a:pPr/>
              <a:t>22</a:t>
            </a:fld>
            <a:endParaRPr lang="en-US" dirty="0"/>
          </a:p>
        </p:txBody>
      </p:sp>
    </p:spTree>
    <p:extLst>
      <p:ext uri="{BB962C8B-B14F-4D97-AF65-F5344CB8AC3E}">
        <p14:creationId xmlns:p14="http://schemas.microsoft.com/office/powerpoint/2010/main" val="121077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4BFE-FB4D-C512-85BA-D13A6F6AF19C}"/>
              </a:ext>
            </a:extLst>
          </p:cNvPr>
          <p:cNvSpPr>
            <a:spLocks noGrp="1"/>
          </p:cNvSpPr>
          <p:nvPr>
            <p:ph type="title"/>
          </p:nvPr>
        </p:nvSpPr>
        <p:spPr/>
        <p:txBody>
          <a:bodyPr/>
          <a:lstStyle/>
          <a:p>
            <a:r>
              <a:rPr lang="en-US" dirty="0"/>
              <a:t>Syringe Service Programs (SSP) </a:t>
            </a:r>
          </a:p>
        </p:txBody>
      </p:sp>
      <p:sp>
        <p:nvSpPr>
          <p:cNvPr id="3" name="Content Placeholder 2">
            <a:extLst>
              <a:ext uri="{FF2B5EF4-FFF2-40B4-BE49-F238E27FC236}">
                <a16:creationId xmlns:a16="http://schemas.microsoft.com/office/drawing/2014/main" id="{DEF1CC52-2153-1FC8-60A6-35E0EA46900E}"/>
              </a:ext>
            </a:extLst>
          </p:cNvPr>
          <p:cNvSpPr>
            <a:spLocks noGrp="1"/>
          </p:cNvSpPr>
          <p:nvPr>
            <p:ph sz="half" idx="1"/>
          </p:nvPr>
        </p:nvSpPr>
        <p:spPr/>
        <p:txBody>
          <a:bodyPr/>
          <a:lstStyle/>
          <a:p>
            <a:pPr marL="285750" indent="-285750">
              <a:lnSpc>
                <a:spcPct val="100000"/>
              </a:lnSpc>
              <a:buClr>
                <a:srgbClr val="4E54A1"/>
              </a:buClr>
              <a:buFont typeface="Arial" panose="020B0604020202020204" pitchFamily="34" charset="0"/>
              <a:buChar char="•"/>
            </a:pPr>
            <a:r>
              <a:rPr lang="en-US" sz="1800" dirty="0">
                <a:latin typeface="Montserrat" panose="00000500000000000000" pitchFamily="2" charset="0"/>
              </a:rPr>
              <a:t> </a:t>
            </a:r>
            <a:r>
              <a:rPr lang="en-US" sz="1800" b="0" dirty="0">
                <a:latin typeface="Montserrat" panose="00000500000000000000" pitchFamily="2" charset="0"/>
              </a:rPr>
              <a:t>Community-based public health programs that may provide comprehensive harm reduction services such as :</a:t>
            </a:r>
          </a:p>
          <a:p>
            <a:pPr marL="285750" indent="-285750">
              <a:lnSpc>
                <a:spcPct val="100000"/>
              </a:lnSpc>
              <a:buClr>
                <a:srgbClr val="4E54A1"/>
              </a:buClr>
              <a:buFont typeface="Arial" panose="020B0604020202020204" pitchFamily="34" charset="0"/>
              <a:buChar char="•"/>
            </a:pPr>
            <a:r>
              <a:rPr lang="en-US" sz="1800" b="0" dirty="0">
                <a:latin typeface="Montserrat" panose="00000500000000000000" pitchFamily="2" charset="0"/>
              </a:rPr>
              <a:t>Sterile needles, syringes, and other injection equipment-cookers, cottons, tourniquets, bleach and alcohol pads</a:t>
            </a:r>
          </a:p>
          <a:p>
            <a:pPr marL="285750" indent="-285750">
              <a:lnSpc>
                <a:spcPct val="100000"/>
              </a:lnSpc>
              <a:buClr>
                <a:srgbClr val="4E54A1"/>
              </a:buClr>
              <a:buFont typeface="Arial" panose="020B0604020202020204" pitchFamily="34" charset="0"/>
              <a:buChar char="•"/>
            </a:pPr>
            <a:r>
              <a:rPr lang="en-US" sz="1800" b="0" dirty="0">
                <a:latin typeface="Montserrat" panose="00000500000000000000" pitchFamily="2" charset="0"/>
              </a:rPr>
              <a:t>Collect and safely dispose of used syringes </a:t>
            </a:r>
          </a:p>
          <a:p>
            <a:pPr marL="285750" indent="-285750">
              <a:lnSpc>
                <a:spcPct val="100000"/>
              </a:lnSpc>
              <a:buClr>
                <a:srgbClr val="4E54A1"/>
              </a:buClr>
              <a:buFont typeface="Arial" panose="020B0604020202020204" pitchFamily="34" charset="0"/>
              <a:buChar char="•"/>
            </a:pPr>
            <a:r>
              <a:rPr lang="en-US" sz="1800" b="0" dirty="0">
                <a:latin typeface="Montserrat" panose="00000500000000000000" pitchFamily="2" charset="0"/>
              </a:rPr>
              <a:t> HIV and Hepatitis testing and linkage to treatment- </a:t>
            </a:r>
            <a:r>
              <a:rPr lang="en-US" sz="1800" b="0" dirty="0" err="1">
                <a:latin typeface="Montserrat" panose="00000500000000000000" pitchFamily="2" charset="0"/>
              </a:rPr>
              <a:t>PrEP</a:t>
            </a:r>
            <a:r>
              <a:rPr lang="en-US" sz="1800" b="0" dirty="0">
                <a:latin typeface="Montserrat" panose="00000500000000000000" pitchFamily="2" charset="0"/>
              </a:rPr>
              <a:t> &amp; PEP Education </a:t>
            </a:r>
          </a:p>
          <a:p>
            <a:pPr marL="285750" indent="-285750">
              <a:lnSpc>
                <a:spcPct val="100000"/>
              </a:lnSpc>
              <a:buClr>
                <a:srgbClr val="4E54A1"/>
              </a:buClr>
              <a:buFont typeface="Arial" panose="020B0604020202020204" pitchFamily="34" charset="0"/>
              <a:buChar char="•"/>
            </a:pPr>
            <a:r>
              <a:rPr lang="en-US" sz="1800" b="0" dirty="0">
                <a:latin typeface="Montserrat" panose="00000500000000000000" pitchFamily="2" charset="0"/>
              </a:rPr>
              <a:t> Overdose education and prevention and safer injection practices </a:t>
            </a:r>
          </a:p>
        </p:txBody>
      </p:sp>
      <p:sp>
        <p:nvSpPr>
          <p:cNvPr id="5" name="Content Placeholder 4">
            <a:extLst>
              <a:ext uri="{FF2B5EF4-FFF2-40B4-BE49-F238E27FC236}">
                <a16:creationId xmlns:a16="http://schemas.microsoft.com/office/drawing/2014/main" id="{8A2B44B6-DD43-C69A-2283-3A630257BFD9}"/>
              </a:ext>
            </a:extLst>
          </p:cNvPr>
          <p:cNvSpPr>
            <a:spLocks noGrp="1"/>
          </p:cNvSpPr>
          <p:nvPr>
            <p:ph sz="half" idx="2"/>
          </p:nvPr>
        </p:nvSpPr>
        <p:spPr/>
        <p:txBody>
          <a:bodyPr/>
          <a:lstStyle/>
          <a:p>
            <a:pPr marL="285750" indent="-285750">
              <a:lnSpc>
                <a:spcPct val="100000"/>
              </a:lnSpc>
              <a:buClr>
                <a:srgbClr val="4E54A1"/>
              </a:buClr>
              <a:buFont typeface="Arial" panose="020B0604020202020204" pitchFamily="34" charset="0"/>
              <a:buChar char="•"/>
            </a:pPr>
            <a:r>
              <a:rPr lang="en-US" sz="2000" b="0" dirty="0">
                <a:latin typeface="Montserrat" panose="00000500000000000000" pitchFamily="2" charset="0"/>
              </a:rPr>
              <a:t>Naloxone distribution and education + fentanyl test strips </a:t>
            </a:r>
          </a:p>
          <a:p>
            <a:pPr marL="285750" indent="-285750">
              <a:lnSpc>
                <a:spcPct val="100000"/>
              </a:lnSpc>
              <a:buClr>
                <a:srgbClr val="4E54A1"/>
              </a:buClr>
              <a:buFont typeface="Arial" panose="020B0604020202020204" pitchFamily="34" charset="0"/>
              <a:buChar char="•"/>
            </a:pPr>
            <a:r>
              <a:rPr lang="en-US" sz="2000" b="0" dirty="0">
                <a:latin typeface="Montserrat" panose="00000500000000000000" pitchFamily="2" charset="0"/>
              </a:rPr>
              <a:t>Referrals to medical, mental health and social services </a:t>
            </a:r>
          </a:p>
          <a:p>
            <a:pPr marL="285750" indent="-285750">
              <a:lnSpc>
                <a:spcPct val="100000"/>
              </a:lnSpc>
              <a:buClr>
                <a:srgbClr val="4E54A1"/>
              </a:buClr>
              <a:buFont typeface="Arial" panose="020B0604020202020204" pitchFamily="34" charset="0"/>
              <a:buChar char="•"/>
            </a:pPr>
            <a:r>
              <a:rPr lang="en-US" sz="2000" b="0" dirty="0">
                <a:latin typeface="Montserrat" panose="00000500000000000000" pitchFamily="2" charset="0"/>
              </a:rPr>
              <a:t> Referral to substance use disorder treatment, including medication-assisted treatment </a:t>
            </a:r>
          </a:p>
          <a:p>
            <a:pPr marL="285750" indent="-285750">
              <a:lnSpc>
                <a:spcPct val="100000"/>
              </a:lnSpc>
              <a:buClr>
                <a:srgbClr val="4E54A1"/>
              </a:buClr>
              <a:buFont typeface="Arial" panose="020B0604020202020204" pitchFamily="34" charset="0"/>
              <a:buChar char="•"/>
            </a:pPr>
            <a:r>
              <a:rPr lang="en-US" sz="2000" b="0" dirty="0">
                <a:latin typeface="Montserrat" panose="00000500000000000000" pitchFamily="2" charset="0"/>
              </a:rPr>
              <a:t> Tools to prevent HIV, STIs, and viral hepatitis including counseling, condoms, and vaccinations</a:t>
            </a:r>
          </a:p>
          <a:p>
            <a:pPr marL="285750" indent="-285750">
              <a:lnSpc>
                <a:spcPct val="100000"/>
              </a:lnSpc>
              <a:buClr>
                <a:srgbClr val="4E54A1"/>
              </a:buClr>
              <a:buFont typeface="Arial" panose="020B0604020202020204" pitchFamily="34" charset="0"/>
              <a:buChar char="•"/>
            </a:pPr>
            <a:r>
              <a:rPr lang="en-US" sz="2000" b="0" dirty="0">
                <a:latin typeface="Montserrat" panose="00000500000000000000" pitchFamily="2" charset="0"/>
              </a:rPr>
              <a:t>A judgement free place </a:t>
            </a:r>
          </a:p>
          <a:p>
            <a:endParaRPr lang="en-US" dirty="0"/>
          </a:p>
        </p:txBody>
      </p:sp>
      <p:sp>
        <p:nvSpPr>
          <p:cNvPr id="4" name="Slide Number Placeholder 3">
            <a:extLst>
              <a:ext uri="{FF2B5EF4-FFF2-40B4-BE49-F238E27FC236}">
                <a16:creationId xmlns:a16="http://schemas.microsoft.com/office/drawing/2014/main" id="{EBA32609-E628-B27E-2469-74B28104FA54}"/>
              </a:ext>
            </a:extLst>
          </p:cNvPr>
          <p:cNvSpPr>
            <a:spLocks noGrp="1"/>
          </p:cNvSpPr>
          <p:nvPr>
            <p:ph type="sldNum" sz="quarter" idx="12"/>
          </p:nvPr>
        </p:nvSpPr>
        <p:spPr/>
        <p:txBody>
          <a:bodyPr/>
          <a:lstStyle/>
          <a:p>
            <a:fld id="{A68423D6-85D5-074F-B4AB-EF467AC134DC}" type="slidenum">
              <a:rPr lang="en-US" smtClean="0"/>
              <a:pPr/>
              <a:t>23</a:t>
            </a:fld>
            <a:endParaRPr lang="en-US" dirty="0"/>
          </a:p>
        </p:txBody>
      </p:sp>
    </p:spTree>
    <p:extLst>
      <p:ext uri="{BB962C8B-B14F-4D97-AF65-F5344CB8AC3E}">
        <p14:creationId xmlns:p14="http://schemas.microsoft.com/office/powerpoint/2010/main" val="422034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9C427-A555-16C1-591A-CDE2223B7E14}"/>
              </a:ext>
            </a:extLst>
          </p:cNvPr>
          <p:cNvSpPr>
            <a:spLocks noGrp="1"/>
          </p:cNvSpPr>
          <p:nvPr>
            <p:ph type="title"/>
          </p:nvPr>
        </p:nvSpPr>
        <p:spPr/>
        <p:txBody>
          <a:bodyPr/>
          <a:lstStyle/>
          <a:p>
            <a:r>
              <a:rPr lang="en-US" dirty="0"/>
              <a:t>Syringe Programs and Disease Prevention </a:t>
            </a:r>
          </a:p>
        </p:txBody>
      </p:sp>
      <p:sp>
        <p:nvSpPr>
          <p:cNvPr id="3" name="Content Placeholder 2">
            <a:extLst>
              <a:ext uri="{FF2B5EF4-FFF2-40B4-BE49-F238E27FC236}">
                <a16:creationId xmlns:a16="http://schemas.microsoft.com/office/drawing/2014/main" id="{58872AFC-D16D-04E3-20F0-81E2D83D0AEF}"/>
              </a:ext>
            </a:extLst>
          </p:cNvPr>
          <p:cNvSpPr>
            <a:spLocks noGrp="1"/>
          </p:cNvSpPr>
          <p:nvPr>
            <p:ph sz="half" idx="1"/>
          </p:nvPr>
        </p:nvSpPr>
        <p:spPr/>
        <p:txBody>
          <a:bodyPr/>
          <a:lstStyle/>
          <a:p>
            <a:pPr marL="0" lvl="0" indent="0" algn="l" rtl="0">
              <a:lnSpc>
                <a:spcPct val="100000"/>
              </a:lnSpc>
              <a:spcBef>
                <a:spcPts val="0"/>
              </a:spcBef>
              <a:spcAft>
                <a:spcPts val="0"/>
              </a:spcAft>
              <a:buClr>
                <a:schemeClr val="dk2"/>
              </a:buClr>
              <a:buSzPts val="2035"/>
              <a:buNone/>
            </a:pPr>
            <a:r>
              <a:rPr lang="en-US" dirty="0">
                <a:latin typeface="Montserrat" panose="00000500000000000000" pitchFamily="2" charset="0"/>
              </a:rPr>
              <a:t>Sterile syringes can prevent infections, including: </a:t>
            </a:r>
          </a:p>
          <a:p>
            <a:pPr marL="800100" lvl="1" indent="-342900">
              <a:lnSpc>
                <a:spcPct val="100000"/>
              </a:lnSpc>
              <a:spcBef>
                <a:spcPts val="0"/>
              </a:spcBef>
              <a:buClr>
                <a:schemeClr val="dk2"/>
              </a:buClr>
              <a:buSzPts val="2035"/>
              <a:buFontTx/>
              <a:buChar char="-"/>
            </a:pPr>
            <a:r>
              <a:rPr lang="en-US" dirty="0">
                <a:latin typeface="Montserrat" panose="00000500000000000000" pitchFamily="2" charset="0"/>
                <a:ea typeface="Calibri"/>
                <a:cs typeface="Calibri"/>
                <a:sym typeface="Calibri"/>
              </a:rPr>
              <a:t>Bacteremia</a:t>
            </a:r>
            <a:endParaRPr lang="en-US" dirty="0">
              <a:latin typeface="Montserrat" panose="00000500000000000000" pitchFamily="2" charset="0"/>
            </a:endParaRPr>
          </a:p>
          <a:p>
            <a:pPr marL="800100" lvl="1" indent="-342900">
              <a:lnSpc>
                <a:spcPct val="100000"/>
              </a:lnSpc>
              <a:spcBef>
                <a:spcPts val="0"/>
              </a:spcBef>
              <a:buClr>
                <a:schemeClr val="dk2"/>
              </a:buClr>
              <a:buSzPts val="2035"/>
              <a:buFontTx/>
              <a:buChar char="-"/>
            </a:pPr>
            <a:r>
              <a:rPr lang="en-US" dirty="0">
                <a:latin typeface="Montserrat" panose="00000500000000000000" pitchFamily="2" charset="0"/>
                <a:ea typeface="Calibri"/>
                <a:cs typeface="Calibri"/>
                <a:sym typeface="Calibri"/>
              </a:rPr>
              <a:t>Cellulitis</a:t>
            </a:r>
            <a:endParaRPr lang="en-US" dirty="0">
              <a:latin typeface="Montserrat" panose="00000500000000000000" pitchFamily="2" charset="0"/>
            </a:endParaRPr>
          </a:p>
          <a:p>
            <a:pPr marL="800100" lvl="1" indent="-342900">
              <a:lnSpc>
                <a:spcPct val="100000"/>
              </a:lnSpc>
              <a:spcBef>
                <a:spcPts val="0"/>
              </a:spcBef>
              <a:buClr>
                <a:schemeClr val="dk2"/>
              </a:buClr>
              <a:buSzPts val="2035"/>
              <a:buFontTx/>
              <a:buChar char="-"/>
            </a:pPr>
            <a:r>
              <a:rPr lang="en-US" dirty="0">
                <a:latin typeface="Montserrat" panose="00000500000000000000" pitchFamily="2" charset="0"/>
                <a:ea typeface="Calibri"/>
                <a:cs typeface="Calibri"/>
                <a:sym typeface="Calibri"/>
              </a:rPr>
              <a:t>Abscesses (staph, strep)</a:t>
            </a:r>
            <a:endParaRPr lang="en-US" dirty="0">
              <a:latin typeface="Montserrat" panose="00000500000000000000" pitchFamily="2" charset="0"/>
            </a:endParaRPr>
          </a:p>
          <a:p>
            <a:pPr marL="800100" lvl="1" indent="-342900">
              <a:lnSpc>
                <a:spcPct val="100000"/>
              </a:lnSpc>
              <a:spcBef>
                <a:spcPts val="0"/>
              </a:spcBef>
              <a:buClr>
                <a:schemeClr val="dk2"/>
              </a:buClr>
              <a:buSzPts val="2035"/>
              <a:buFontTx/>
              <a:buChar char="-"/>
            </a:pPr>
            <a:r>
              <a:rPr lang="en-US" dirty="0">
                <a:latin typeface="Montserrat" panose="00000500000000000000" pitchFamily="2" charset="0"/>
                <a:ea typeface="Calibri"/>
                <a:cs typeface="Calibri"/>
                <a:sym typeface="Calibri"/>
              </a:rPr>
              <a:t>Endocarditis</a:t>
            </a:r>
            <a:endParaRPr lang="en-US" dirty="0">
              <a:latin typeface="Montserrat" panose="00000500000000000000" pitchFamily="2" charset="0"/>
            </a:endParaRPr>
          </a:p>
          <a:p>
            <a:pPr marL="800100" lvl="1" indent="-342900">
              <a:lnSpc>
                <a:spcPct val="100000"/>
              </a:lnSpc>
              <a:spcBef>
                <a:spcPts val="0"/>
              </a:spcBef>
              <a:buClr>
                <a:schemeClr val="dk2"/>
              </a:buClr>
              <a:buSzPts val="2035"/>
              <a:buFontTx/>
              <a:buChar char="-"/>
            </a:pPr>
            <a:r>
              <a:rPr lang="en-US" dirty="0">
                <a:latin typeface="Montserrat" panose="00000500000000000000" pitchFamily="2" charset="0"/>
                <a:ea typeface="Calibri"/>
                <a:cs typeface="Calibri"/>
                <a:sym typeface="Calibri"/>
              </a:rPr>
              <a:t>Necrotizing fasciitis</a:t>
            </a:r>
            <a:endParaRPr lang="en-US" dirty="0">
              <a:latin typeface="Montserrat" panose="00000500000000000000" pitchFamily="2" charset="0"/>
            </a:endParaRPr>
          </a:p>
          <a:p>
            <a:pPr marL="800100" lvl="1" indent="-342900">
              <a:lnSpc>
                <a:spcPct val="100000"/>
              </a:lnSpc>
              <a:spcBef>
                <a:spcPts val="0"/>
              </a:spcBef>
              <a:buClr>
                <a:schemeClr val="dk2"/>
              </a:buClr>
              <a:buSzPts val="2035"/>
              <a:buFontTx/>
              <a:buChar char="-"/>
            </a:pPr>
            <a:r>
              <a:rPr lang="en-US" dirty="0">
                <a:latin typeface="Montserrat" panose="00000500000000000000" pitchFamily="2" charset="0"/>
                <a:ea typeface="Calibri"/>
                <a:cs typeface="Calibri"/>
                <a:sym typeface="Calibri"/>
              </a:rPr>
              <a:t>Wound botulism</a:t>
            </a:r>
          </a:p>
          <a:p>
            <a:pPr marL="800100" lvl="1" indent="-342900">
              <a:lnSpc>
                <a:spcPct val="100000"/>
              </a:lnSpc>
              <a:spcBef>
                <a:spcPts val="0"/>
              </a:spcBef>
              <a:buClr>
                <a:schemeClr val="dk2"/>
              </a:buClr>
              <a:buSzPts val="2035"/>
              <a:buFontTx/>
              <a:buChar char="-"/>
            </a:pPr>
            <a:r>
              <a:rPr lang="en-US" i="0" u="none" strike="noStrike" cap="none" dirty="0">
                <a:latin typeface="Montserrat" panose="00000500000000000000" pitchFamily="2" charset="0"/>
              </a:rPr>
              <a:t>Infe</a:t>
            </a:r>
            <a:r>
              <a:rPr lang="en-US" dirty="0">
                <a:latin typeface="Montserrat" panose="00000500000000000000" pitchFamily="2" charset="0"/>
              </a:rPr>
              <a:t>ction resulting in sepsis</a:t>
            </a:r>
            <a:endParaRPr lang="en-US" i="0" u="none" strike="noStrike" cap="none" dirty="0">
              <a:latin typeface="Montserrat" panose="00000500000000000000" pitchFamily="2" charset="0"/>
              <a:ea typeface="Calibri"/>
              <a:cs typeface="Calibri"/>
              <a:sym typeface="Calibri"/>
            </a:endParaRPr>
          </a:p>
          <a:p>
            <a:endParaRPr lang="en-US" dirty="0"/>
          </a:p>
        </p:txBody>
      </p:sp>
      <p:sp>
        <p:nvSpPr>
          <p:cNvPr id="4" name="Content Placeholder 3">
            <a:extLst>
              <a:ext uri="{FF2B5EF4-FFF2-40B4-BE49-F238E27FC236}">
                <a16:creationId xmlns:a16="http://schemas.microsoft.com/office/drawing/2014/main" id="{68C669BF-6889-989D-FC97-EBA169184FE4}"/>
              </a:ext>
            </a:extLst>
          </p:cNvPr>
          <p:cNvSpPr>
            <a:spLocks noGrp="1"/>
          </p:cNvSpPr>
          <p:nvPr>
            <p:ph sz="half" idx="2"/>
          </p:nvPr>
        </p:nvSpPr>
        <p:spPr/>
        <p:txBody>
          <a:bodyPr/>
          <a:lstStyle/>
          <a:p>
            <a:pPr marL="0" marR="0" lvl="0" indent="0" algn="l" rtl="0">
              <a:lnSpc>
                <a:spcPct val="100000"/>
              </a:lnSpc>
              <a:spcBef>
                <a:spcPts val="0"/>
              </a:spcBef>
              <a:spcAft>
                <a:spcPts val="0"/>
              </a:spcAft>
              <a:buClr>
                <a:schemeClr val="dk2"/>
              </a:buClr>
              <a:buSzPts val="2035"/>
              <a:buNone/>
            </a:pPr>
            <a:r>
              <a:rPr lang="en-US" i="0" u="none" strike="noStrike" cap="none" dirty="0">
                <a:latin typeface="Montserrat" panose="00000500000000000000" pitchFamily="2" charset="0"/>
              </a:rPr>
              <a:t>Viral infections (bloodborne diseases), including:</a:t>
            </a:r>
            <a:endParaRPr lang="en-US" dirty="0">
              <a:latin typeface="Montserrat" panose="00000500000000000000" pitchFamily="2" charset="0"/>
            </a:endParaRPr>
          </a:p>
          <a:p>
            <a:pPr marL="742950" lvl="1" indent="-285750">
              <a:lnSpc>
                <a:spcPct val="100000"/>
              </a:lnSpc>
              <a:spcBef>
                <a:spcPts val="0"/>
              </a:spcBef>
              <a:buClr>
                <a:schemeClr val="dk2"/>
              </a:buClr>
              <a:buSzPts val="2035"/>
              <a:buFontTx/>
              <a:buChar char="-"/>
            </a:pPr>
            <a:r>
              <a:rPr lang="en-US" i="0" u="none" strike="noStrike" cap="none" dirty="0">
                <a:latin typeface="Montserrat" panose="00000500000000000000" pitchFamily="2" charset="0"/>
                <a:ea typeface="Calibri"/>
                <a:cs typeface="Calibri"/>
                <a:sym typeface="Calibri"/>
              </a:rPr>
              <a:t>Hepatitis C </a:t>
            </a:r>
            <a:r>
              <a:rPr lang="en-US" dirty="0">
                <a:latin typeface="Montserrat" panose="00000500000000000000" pitchFamily="2" charset="0"/>
              </a:rPr>
              <a:t>vi</a:t>
            </a:r>
            <a:r>
              <a:rPr lang="en-US" i="0" u="none" strike="noStrike" cap="none" dirty="0">
                <a:latin typeface="Montserrat" panose="00000500000000000000" pitchFamily="2" charset="0"/>
                <a:ea typeface="Calibri"/>
                <a:cs typeface="Calibri"/>
                <a:sym typeface="Calibri"/>
              </a:rPr>
              <a:t>rus (HCV)</a:t>
            </a:r>
            <a:endParaRPr lang="en-US" dirty="0">
              <a:latin typeface="Montserrat" panose="00000500000000000000" pitchFamily="2" charset="0"/>
            </a:endParaRPr>
          </a:p>
          <a:p>
            <a:pPr marL="742950" lvl="1" indent="-285750">
              <a:lnSpc>
                <a:spcPct val="100000"/>
              </a:lnSpc>
              <a:spcBef>
                <a:spcPts val="0"/>
              </a:spcBef>
              <a:buClr>
                <a:schemeClr val="dk2"/>
              </a:buClr>
              <a:buSzPts val="2035"/>
              <a:buFontTx/>
              <a:buChar char="-"/>
            </a:pPr>
            <a:r>
              <a:rPr lang="en-US" i="0" u="none" strike="noStrike" cap="none" dirty="0">
                <a:latin typeface="Montserrat" panose="00000500000000000000" pitchFamily="2" charset="0"/>
                <a:ea typeface="Calibri"/>
                <a:cs typeface="Calibri"/>
                <a:sym typeface="Calibri"/>
              </a:rPr>
              <a:t>Hepatitis B </a:t>
            </a:r>
            <a:r>
              <a:rPr lang="en-US" dirty="0">
                <a:latin typeface="Montserrat" panose="00000500000000000000" pitchFamily="2" charset="0"/>
              </a:rPr>
              <a:t>v</a:t>
            </a:r>
            <a:r>
              <a:rPr lang="en-US" i="0" u="none" strike="noStrike" cap="none" dirty="0">
                <a:latin typeface="Montserrat" panose="00000500000000000000" pitchFamily="2" charset="0"/>
                <a:ea typeface="Calibri"/>
                <a:cs typeface="Calibri"/>
                <a:sym typeface="Calibri"/>
              </a:rPr>
              <a:t>irus (HBV)</a:t>
            </a:r>
            <a:endParaRPr lang="en-US" dirty="0">
              <a:latin typeface="Montserrat" panose="00000500000000000000" pitchFamily="2" charset="0"/>
            </a:endParaRPr>
          </a:p>
          <a:p>
            <a:pPr marL="742950" lvl="1" indent="-285750">
              <a:lnSpc>
                <a:spcPct val="100000"/>
              </a:lnSpc>
              <a:spcBef>
                <a:spcPts val="0"/>
              </a:spcBef>
              <a:buClr>
                <a:schemeClr val="dk2"/>
              </a:buClr>
              <a:buSzPts val="2035"/>
              <a:buFontTx/>
              <a:buChar char="-"/>
            </a:pPr>
            <a:r>
              <a:rPr lang="en-US" i="0" u="none" strike="noStrike" cap="none" dirty="0">
                <a:latin typeface="Montserrat" panose="00000500000000000000" pitchFamily="2" charset="0"/>
                <a:ea typeface="Calibri"/>
                <a:cs typeface="Calibri"/>
                <a:sym typeface="Calibri"/>
              </a:rPr>
              <a:t>Hepatitis A virus (HAV)</a:t>
            </a:r>
            <a:endParaRPr lang="en-US" dirty="0">
              <a:latin typeface="Montserrat" panose="00000500000000000000" pitchFamily="2" charset="0"/>
            </a:endParaRPr>
          </a:p>
          <a:p>
            <a:pPr marL="742950" lvl="1" indent="-285750">
              <a:lnSpc>
                <a:spcPct val="100000"/>
              </a:lnSpc>
              <a:spcBef>
                <a:spcPts val="0"/>
              </a:spcBef>
              <a:buClr>
                <a:schemeClr val="dk2"/>
              </a:buClr>
              <a:buSzPts val="2035"/>
              <a:buFontTx/>
              <a:buChar char="-"/>
            </a:pPr>
            <a:r>
              <a:rPr lang="en-US" i="0" u="none" strike="noStrike" cap="none" dirty="0">
                <a:latin typeface="Montserrat" panose="00000500000000000000" pitchFamily="2" charset="0"/>
                <a:ea typeface="Calibri"/>
                <a:cs typeface="Calibri"/>
                <a:sym typeface="Calibri"/>
              </a:rPr>
              <a:t>HIV</a:t>
            </a:r>
            <a:endParaRPr lang="en-US" dirty="0">
              <a:latin typeface="Montserrat" panose="00000500000000000000" pitchFamily="2" charset="0"/>
              <a:ea typeface="Calibri"/>
              <a:cs typeface="Calibri"/>
              <a:sym typeface="Calibri"/>
            </a:endParaRPr>
          </a:p>
          <a:p>
            <a:endParaRPr lang="en-US" dirty="0"/>
          </a:p>
        </p:txBody>
      </p:sp>
      <p:sp>
        <p:nvSpPr>
          <p:cNvPr id="5" name="Slide Number Placeholder 4">
            <a:extLst>
              <a:ext uri="{FF2B5EF4-FFF2-40B4-BE49-F238E27FC236}">
                <a16:creationId xmlns:a16="http://schemas.microsoft.com/office/drawing/2014/main" id="{B61D1895-D022-30FE-C459-CE27969260E0}"/>
              </a:ext>
            </a:extLst>
          </p:cNvPr>
          <p:cNvSpPr>
            <a:spLocks noGrp="1"/>
          </p:cNvSpPr>
          <p:nvPr>
            <p:ph type="sldNum" sz="quarter" idx="12"/>
          </p:nvPr>
        </p:nvSpPr>
        <p:spPr/>
        <p:txBody>
          <a:bodyPr/>
          <a:lstStyle/>
          <a:p>
            <a:fld id="{A68423D6-85D5-074F-B4AB-EF467AC134DC}" type="slidenum">
              <a:rPr lang="en-US" smtClean="0"/>
              <a:pPr/>
              <a:t>24</a:t>
            </a:fld>
            <a:endParaRPr lang="en-US"/>
          </a:p>
        </p:txBody>
      </p:sp>
    </p:spTree>
    <p:extLst>
      <p:ext uri="{BB962C8B-B14F-4D97-AF65-F5344CB8AC3E}">
        <p14:creationId xmlns:p14="http://schemas.microsoft.com/office/powerpoint/2010/main" val="261448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4C7E2E-DD24-AF05-7200-BA1742BBE8EE}"/>
              </a:ext>
            </a:extLst>
          </p:cNvPr>
          <p:cNvSpPr>
            <a:spLocks noGrp="1"/>
          </p:cNvSpPr>
          <p:nvPr>
            <p:ph type="sldNum" sz="quarter" idx="12"/>
          </p:nvPr>
        </p:nvSpPr>
        <p:spPr/>
        <p:txBody>
          <a:bodyPr/>
          <a:lstStyle/>
          <a:p>
            <a:fld id="{A68423D6-85D5-074F-B4AB-EF467AC134DC}" type="slidenum">
              <a:rPr lang="en-US" smtClean="0"/>
              <a:pPr/>
              <a:t>25</a:t>
            </a:fld>
            <a:endParaRPr lang="en-US"/>
          </a:p>
        </p:txBody>
      </p:sp>
      <p:pic>
        <p:nvPicPr>
          <p:cNvPr id="4" name="Picture 3" descr="Graphical user interface, text, application, email&#10;&#10;Description automatically generated">
            <a:extLst>
              <a:ext uri="{FF2B5EF4-FFF2-40B4-BE49-F238E27FC236}">
                <a16:creationId xmlns:a16="http://schemas.microsoft.com/office/drawing/2014/main" id="{BE3EE8E9-62D8-CF50-65A2-D4D5CE33B9BA}"/>
              </a:ext>
            </a:extLst>
          </p:cNvPr>
          <p:cNvPicPr>
            <a:picLocks noChangeAspect="1"/>
          </p:cNvPicPr>
          <p:nvPr/>
        </p:nvPicPr>
        <p:blipFill>
          <a:blip r:embed="rId2"/>
          <a:stretch>
            <a:fillRect/>
          </a:stretch>
        </p:blipFill>
        <p:spPr>
          <a:xfrm>
            <a:off x="0" y="238781"/>
            <a:ext cx="12192000" cy="6426475"/>
          </a:xfrm>
          <a:prstGeom prst="rect">
            <a:avLst/>
          </a:prstGeom>
        </p:spPr>
      </p:pic>
    </p:spTree>
    <p:extLst>
      <p:ext uri="{BB962C8B-B14F-4D97-AF65-F5344CB8AC3E}">
        <p14:creationId xmlns:p14="http://schemas.microsoft.com/office/powerpoint/2010/main" val="413500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3669-00E0-74AE-57A5-957956BD6A98}"/>
              </a:ext>
            </a:extLst>
          </p:cNvPr>
          <p:cNvSpPr>
            <a:spLocks noGrp="1"/>
          </p:cNvSpPr>
          <p:nvPr>
            <p:ph type="title"/>
          </p:nvPr>
        </p:nvSpPr>
        <p:spPr/>
        <p:txBody>
          <a:bodyPr/>
          <a:lstStyle/>
          <a:p>
            <a:r>
              <a:rPr lang="en-US" dirty="0"/>
              <a:t>Overdose Prevention </a:t>
            </a:r>
          </a:p>
        </p:txBody>
      </p:sp>
      <p:sp>
        <p:nvSpPr>
          <p:cNvPr id="3" name="Content Placeholder 2">
            <a:extLst>
              <a:ext uri="{FF2B5EF4-FFF2-40B4-BE49-F238E27FC236}">
                <a16:creationId xmlns:a16="http://schemas.microsoft.com/office/drawing/2014/main" id="{76C28B9E-F173-AEEF-F0B7-DB9D91C4B830}"/>
              </a:ext>
            </a:extLst>
          </p:cNvPr>
          <p:cNvSpPr>
            <a:spLocks noGrp="1"/>
          </p:cNvSpPr>
          <p:nvPr>
            <p:ph sz="half" idx="1"/>
          </p:nvPr>
        </p:nvSpPr>
        <p:spPr/>
        <p:txBody>
          <a:bodyPr/>
          <a:lstStyle/>
          <a:p>
            <a:pPr marL="514350" indent="-285750">
              <a:buClr>
                <a:srgbClr val="4E54A1"/>
              </a:buClr>
              <a:buFont typeface="Arial" panose="020B0604020202020204" pitchFamily="34" charset="0"/>
              <a:buChar char="•"/>
            </a:pPr>
            <a:r>
              <a:rPr lang="en-US" sz="1600" b="0" dirty="0">
                <a:latin typeface="Montserrat" panose="00000500000000000000" pitchFamily="2" charset="0"/>
              </a:rPr>
              <a:t>Raise public awareness and reduce stigma </a:t>
            </a:r>
          </a:p>
          <a:p>
            <a:pPr marL="514350" indent="-285750">
              <a:buClr>
                <a:srgbClr val="4E54A1"/>
              </a:buClr>
              <a:buFont typeface="Arial" panose="020B0604020202020204" pitchFamily="34" charset="0"/>
              <a:buChar char="•"/>
            </a:pPr>
            <a:r>
              <a:rPr lang="en-US" sz="1600" b="0" dirty="0">
                <a:latin typeface="Montserrat" panose="00000500000000000000" pitchFamily="2" charset="0"/>
              </a:rPr>
              <a:t>Expand access to naloxone to reverse an opioid overdose, through pharmacies, co-prescribing, SSP and local health department distribution, public-access naloxone (like AEDs or fire extinguishers)</a:t>
            </a:r>
          </a:p>
          <a:p>
            <a:pPr marL="514350" indent="-285750">
              <a:buClr>
                <a:srgbClr val="4E54A1"/>
              </a:buClr>
              <a:buFont typeface="Arial" panose="020B0604020202020204" pitchFamily="34" charset="0"/>
              <a:buChar char="•"/>
            </a:pPr>
            <a:r>
              <a:rPr lang="en-US" sz="1600" b="0" dirty="0">
                <a:latin typeface="Montserrat" panose="00000500000000000000" pitchFamily="2" charset="0"/>
              </a:rPr>
              <a:t>Provide training and education to people most like to be able to respond to an opioid overdose—namely people who use drugs </a:t>
            </a:r>
          </a:p>
          <a:p>
            <a:pPr marL="514350" indent="-285750">
              <a:buClr>
                <a:srgbClr val="4E54A1"/>
              </a:buClr>
              <a:buFont typeface="Arial" panose="020B0604020202020204" pitchFamily="34" charset="0"/>
              <a:buChar char="•"/>
            </a:pPr>
            <a:r>
              <a:rPr lang="en-US" sz="1600" b="0" dirty="0">
                <a:latin typeface="Montserrat" panose="00000500000000000000" pitchFamily="2" charset="0"/>
              </a:rPr>
              <a:t>Support legal protections for people experiencing and responding to drug-related emergencies, including Good Samaritan laws </a:t>
            </a:r>
          </a:p>
          <a:p>
            <a:pPr marL="514350" indent="-285750">
              <a:buClr>
                <a:srgbClr val="4E54A1"/>
              </a:buClr>
              <a:buFont typeface="Arial" panose="020B0604020202020204" pitchFamily="34" charset="0"/>
              <a:buChar char="•"/>
            </a:pPr>
            <a:r>
              <a:rPr lang="en-US" sz="1600" b="0" dirty="0">
                <a:latin typeface="Montserrat" panose="00000500000000000000" pitchFamily="2" charset="0"/>
              </a:rPr>
              <a:t>Improve health for incarcerated people, including MOUD treatment and naloxone training and access</a:t>
            </a:r>
          </a:p>
          <a:p>
            <a:pPr marL="514350" indent="-285750">
              <a:buClr>
                <a:srgbClr val="4E54A1"/>
              </a:buClr>
              <a:buFont typeface="Arial" panose="020B0604020202020204" pitchFamily="34" charset="0"/>
              <a:buChar char="•"/>
            </a:pPr>
            <a:r>
              <a:rPr lang="en-US" sz="1600" b="0" dirty="0">
                <a:latin typeface="Montserrat" panose="00000500000000000000" pitchFamily="2" charset="0"/>
              </a:rPr>
              <a:t>Fentanyl test strips </a:t>
            </a:r>
          </a:p>
          <a:p>
            <a:pPr marL="228600"/>
            <a:endParaRPr lang="en-US" dirty="0"/>
          </a:p>
          <a:p>
            <a:endParaRPr lang="en-US" dirty="0"/>
          </a:p>
        </p:txBody>
      </p:sp>
      <p:sp>
        <p:nvSpPr>
          <p:cNvPr id="4" name="Slide Number Placeholder 3">
            <a:extLst>
              <a:ext uri="{FF2B5EF4-FFF2-40B4-BE49-F238E27FC236}">
                <a16:creationId xmlns:a16="http://schemas.microsoft.com/office/drawing/2014/main" id="{FF1CE201-4BEF-6DC5-B655-21D673C1E118}"/>
              </a:ext>
            </a:extLst>
          </p:cNvPr>
          <p:cNvSpPr>
            <a:spLocks noGrp="1"/>
          </p:cNvSpPr>
          <p:nvPr>
            <p:ph type="sldNum" sz="quarter" idx="12"/>
          </p:nvPr>
        </p:nvSpPr>
        <p:spPr/>
        <p:txBody>
          <a:bodyPr/>
          <a:lstStyle/>
          <a:p>
            <a:fld id="{A68423D6-85D5-074F-B4AB-EF467AC134DC}" type="slidenum">
              <a:rPr lang="en-US" smtClean="0"/>
              <a:pPr/>
              <a:t>26</a:t>
            </a:fld>
            <a:endParaRPr lang="en-US" dirty="0"/>
          </a:p>
        </p:txBody>
      </p:sp>
    </p:spTree>
    <p:extLst>
      <p:ext uri="{BB962C8B-B14F-4D97-AF65-F5344CB8AC3E}">
        <p14:creationId xmlns:p14="http://schemas.microsoft.com/office/powerpoint/2010/main" val="330402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7F9F-A38D-5355-C730-7E7B3173383C}"/>
              </a:ext>
            </a:extLst>
          </p:cNvPr>
          <p:cNvSpPr>
            <a:spLocks noGrp="1"/>
          </p:cNvSpPr>
          <p:nvPr>
            <p:ph type="title"/>
          </p:nvPr>
        </p:nvSpPr>
        <p:spPr/>
        <p:txBody>
          <a:bodyPr/>
          <a:lstStyle/>
          <a:p>
            <a:r>
              <a:rPr lang="en-US" dirty="0"/>
              <a:t>Always have Naloxone, never use alone  </a:t>
            </a:r>
          </a:p>
        </p:txBody>
      </p:sp>
      <p:sp>
        <p:nvSpPr>
          <p:cNvPr id="3" name="Content Placeholder 2">
            <a:extLst>
              <a:ext uri="{FF2B5EF4-FFF2-40B4-BE49-F238E27FC236}">
                <a16:creationId xmlns:a16="http://schemas.microsoft.com/office/drawing/2014/main" id="{0BC0A8E8-7145-2E51-09A1-CC3DC65AE463}"/>
              </a:ext>
            </a:extLst>
          </p:cNvPr>
          <p:cNvSpPr>
            <a:spLocks noGrp="1"/>
          </p:cNvSpPr>
          <p:nvPr>
            <p:ph sz="half" idx="1"/>
          </p:nvPr>
        </p:nvSpPr>
        <p:spPr/>
        <p:txBody>
          <a:bodyPr/>
          <a:lstStyle/>
          <a:p>
            <a:r>
              <a:rPr lang="en-US" sz="2000" b="1" dirty="0"/>
              <a:t>	</a:t>
            </a:r>
            <a:r>
              <a:rPr lang="en-US" b="0" dirty="0">
                <a:latin typeface="Montserrat" panose="00000500000000000000" pitchFamily="2" charset="0"/>
              </a:rPr>
              <a:t>An illicit drug supply is an unregulated drug supply. Even when getting drugs from a trusted source, check your supply with fentanyl test strips or other drug-checking tools. Make sure naloxone is available and that someone is able to administer it in case of opioid poisoning. </a:t>
            </a:r>
          </a:p>
          <a:p>
            <a:endParaRPr lang="en-US" dirty="0"/>
          </a:p>
        </p:txBody>
      </p:sp>
      <p:sp>
        <p:nvSpPr>
          <p:cNvPr id="4" name="Slide Number Placeholder 3">
            <a:extLst>
              <a:ext uri="{FF2B5EF4-FFF2-40B4-BE49-F238E27FC236}">
                <a16:creationId xmlns:a16="http://schemas.microsoft.com/office/drawing/2014/main" id="{0B5A06DB-4EE0-656F-0206-8A3E2BE3723A}"/>
              </a:ext>
            </a:extLst>
          </p:cNvPr>
          <p:cNvSpPr>
            <a:spLocks noGrp="1"/>
          </p:cNvSpPr>
          <p:nvPr>
            <p:ph type="sldNum" sz="quarter" idx="12"/>
          </p:nvPr>
        </p:nvSpPr>
        <p:spPr/>
        <p:txBody>
          <a:bodyPr/>
          <a:lstStyle/>
          <a:p>
            <a:fld id="{A68423D6-85D5-074F-B4AB-EF467AC134DC}" type="slidenum">
              <a:rPr lang="en-US" smtClean="0"/>
              <a:pPr/>
              <a:t>27</a:t>
            </a:fld>
            <a:endParaRPr lang="en-US"/>
          </a:p>
        </p:txBody>
      </p:sp>
      <p:pic>
        <p:nvPicPr>
          <p:cNvPr id="6" name="Picture 5" descr="RI Co. sheriff&amp;#39;s deputy uses naloxone to reverse overdose | Local Crime &amp;amp;  Courts | qctimes.com">
            <a:extLst>
              <a:ext uri="{FF2B5EF4-FFF2-40B4-BE49-F238E27FC236}">
                <a16:creationId xmlns:a16="http://schemas.microsoft.com/office/drawing/2014/main" id="{21C97649-2B14-431A-890D-8279261F03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23" t="7404" r="7056" b="5727"/>
          <a:stretch/>
        </p:blipFill>
        <p:spPr bwMode="auto">
          <a:xfrm>
            <a:off x="2780143" y="3196472"/>
            <a:ext cx="2253251" cy="281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72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387F-6286-5EF6-1D6D-3D442B9360CA}"/>
              </a:ext>
            </a:extLst>
          </p:cNvPr>
          <p:cNvSpPr>
            <a:spLocks noGrp="1"/>
          </p:cNvSpPr>
          <p:nvPr>
            <p:ph type="title"/>
          </p:nvPr>
        </p:nvSpPr>
        <p:spPr/>
        <p:txBody>
          <a:bodyPr/>
          <a:lstStyle/>
          <a:p>
            <a:r>
              <a:rPr lang="en-US" dirty="0"/>
              <a:t>Harm Reduction Vending Machine </a:t>
            </a:r>
          </a:p>
        </p:txBody>
      </p:sp>
      <p:sp>
        <p:nvSpPr>
          <p:cNvPr id="3" name="Content Placeholder 2">
            <a:extLst>
              <a:ext uri="{FF2B5EF4-FFF2-40B4-BE49-F238E27FC236}">
                <a16:creationId xmlns:a16="http://schemas.microsoft.com/office/drawing/2014/main" id="{13D89175-E055-CBC1-BA00-C5E7A02B82B5}"/>
              </a:ext>
            </a:extLst>
          </p:cNvPr>
          <p:cNvSpPr>
            <a:spLocks noGrp="1"/>
          </p:cNvSpPr>
          <p:nvPr>
            <p:ph sz="half" idx="1"/>
          </p:nvPr>
        </p:nvSpPr>
        <p:spPr/>
        <p:txBody>
          <a:bodyPr/>
          <a:lstStyle/>
          <a:p>
            <a:pPr marL="342900" indent="-342900">
              <a:lnSpc>
                <a:spcPts val="2800"/>
              </a:lnSpc>
              <a:buClr>
                <a:srgbClr val="4E54A1"/>
              </a:buClr>
              <a:buFont typeface="Arial" panose="020B0604020202020204" pitchFamily="34" charset="0"/>
              <a:buChar char="•"/>
            </a:pPr>
            <a:r>
              <a:rPr lang="en-US" sz="2000" dirty="0"/>
              <a:t>A harm reduction vending machine:</a:t>
            </a:r>
          </a:p>
          <a:p>
            <a:pPr lvl="2">
              <a:buClr>
                <a:srgbClr val="4E54A1"/>
              </a:buClr>
            </a:pPr>
            <a:r>
              <a:rPr lang="en-US" dirty="0"/>
              <a:t>Provides access to disease prevention tools</a:t>
            </a:r>
          </a:p>
          <a:p>
            <a:pPr lvl="3">
              <a:buClr>
                <a:srgbClr val="4E54A1"/>
              </a:buClr>
              <a:buFont typeface="Arial" panose="020B0604020202020204" pitchFamily="34" charset="0"/>
              <a:buChar char="•"/>
            </a:pPr>
            <a:r>
              <a:rPr lang="en-US" dirty="0"/>
              <a:t>Many Syringe Service Programs (SSPs) were closed due to COVID</a:t>
            </a:r>
          </a:p>
          <a:p>
            <a:pPr lvl="2">
              <a:buClr>
                <a:srgbClr val="4E54A1"/>
              </a:buClr>
            </a:pPr>
            <a:r>
              <a:rPr lang="en-US" dirty="0"/>
              <a:t>Fills gaps left by traditional service provision </a:t>
            </a:r>
          </a:p>
          <a:p>
            <a:pPr lvl="2">
              <a:buClr>
                <a:srgbClr val="4E54A1"/>
              </a:buClr>
            </a:pPr>
            <a:r>
              <a:rPr lang="en-US" dirty="0"/>
              <a:t>Removes barriers for those who do not participate in local SSPs or other face to face harm reduction services</a:t>
            </a:r>
          </a:p>
          <a:p>
            <a:pPr lvl="2">
              <a:buClr>
                <a:srgbClr val="4E54A1"/>
              </a:buClr>
            </a:pPr>
            <a:r>
              <a:rPr lang="en-US" dirty="0"/>
              <a:t>Allows for no or low contact supply delivery with the option of referrals, support, HIV/HCV testing, and other services</a:t>
            </a:r>
          </a:p>
          <a:p>
            <a:endParaRPr lang="en-US" dirty="0"/>
          </a:p>
        </p:txBody>
      </p:sp>
      <p:sp>
        <p:nvSpPr>
          <p:cNvPr id="4" name="Slide Number Placeholder 3">
            <a:extLst>
              <a:ext uri="{FF2B5EF4-FFF2-40B4-BE49-F238E27FC236}">
                <a16:creationId xmlns:a16="http://schemas.microsoft.com/office/drawing/2014/main" id="{B6FD0709-3151-030A-82E0-0768E096A4DA}"/>
              </a:ext>
            </a:extLst>
          </p:cNvPr>
          <p:cNvSpPr>
            <a:spLocks noGrp="1"/>
          </p:cNvSpPr>
          <p:nvPr>
            <p:ph type="sldNum" sz="quarter" idx="12"/>
          </p:nvPr>
        </p:nvSpPr>
        <p:spPr/>
        <p:txBody>
          <a:bodyPr/>
          <a:lstStyle/>
          <a:p>
            <a:fld id="{A68423D6-85D5-074F-B4AB-EF467AC134DC}" type="slidenum">
              <a:rPr lang="en-US" smtClean="0"/>
              <a:pPr/>
              <a:t>28</a:t>
            </a:fld>
            <a:endParaRPr lang="en-US"/>
          </a:p>
        </p:txBody>
      </p:sp>
    </p:spTree>
    <p:extLst>
      <p:ext uri="{BB962C8B-B14F-4D97-AF65-F5344CB8AC3E}">
        <p14:creationId xmlns:p14="http://schemas.microsoft.com/office/powerpoint/2010/main" val="225895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FC56-5478-B6A9-A470-7F88C6F2698F}"/>
              </a:ext>
            </a:extLst>
          </p:cNvPr>
          <p:cNvSpPr>
            <a:spLocks noGrp="1"/>
          </p:cNvSpPr>
          <p:nvPr>
            <p:ph type="title"/>
          </p:nvPr>
        </p:nvSpPr>
        <p:spPr/>
        <p:txBody>
          <a:bodyPr/>
          <a:lstStyle/>
          <a:p>
            <a:r>
              <a:rPr lang="en-US" dirty="0"/>
              <a:t>Harm Reduction Vending Machine Cont. </a:t>
            </a:r>
          </a:p>
        </p:txBody>
      </p:sp>
      <p:sp>
        <p:nvSpPr>
          <p:cNvPr id="3" name="Content Placeholder 2">
            <a:extLst>
              <a:ext uri="{FF2B5EF4-FFF2-40B4-BE49-F238E27FC236}">
                <a16:creationId xmlns:a16="http://schemas.microsoft.com/office/drawing/2014/main" id="{D86E0506-54C0-FBE3-C5AA-A416F2B4418F}"/>
              </a:ext>
            </a:extLst>
          </p:cNvPr>
          <p:cNvSpPr>
            <a:spLocks noGrp="1"/>
          </p:cNvSpPr>
          <p:nvPr>
            <p:ph sz="half" idx="1"/>
          </p:nvPr>
        </p:nvSpPr>
        <p:spPr/>
        <p:txBody>
          <a:bodyPr/>
          <a:lstStyle/>
          <a:p>
            <a:pPr lvl="2">
              <a:buClr>
                <a:srgbClr val="4E54A1"/>
              </a:buClr>
            </a:pPr>
            <a:r>
              <a:rPr lang="en-US" dirty="0"/>
              <a:t>Safer sex kits</a:t>
            </a:r>
          </a:p>
          <a:p>
            <a:pPr lvl="2">
              <a:buClr>
                <a:srgbClr val="4E54A1"/>
              </a:buClr>
            </a:pPr>
            <a:r>
              <a:rPr lang="en-US" dirty="0"/>
              <a:t>Safer smoking kits that have Bubble or Stem</a:t>
            </a:r>
          </a:p>
          <a:p>
            <a:pPr lvl="2">
              <a:buClr>
                <a:srgbClr val="4E54A1"/>
              </a:buClr>
            </a:pPr>
            <a:r>
              <a:rPr lang="en-US" dirty="0"/>
              <a:t>Safer injection kits</a:t>
            </a:r>
          </a:p>
          <a:p>
            <a:pPr lvl="2">
              <a:buClr>
                <a:srgbClr val="4E54A1"/>
              </a:buClr>
            </a:pPr>
            <a:r>
              <a:rPr lang="en-US" dirty="0"/>
              <a:t>Fentanyl/ Xylazine test strips</a:t>
            </a:r>
          </a:p>
          <a:p>
            <a:pPr lvl="2">
              <a:buClr>
                <a:srgbClr val="4E54A1"/>
              </a:buClr>
            </a:pPr>
            <a:r>
              <a:rPr lang="en-US" dirty="0"/>
              <a:t>IM and Nasal Naloxone</a:t>
            </a:r>
          </a:p>
          <a:p>
            <a:pPr lvl="2">
              <a:buClr>
                <a:srgbClr val="4E54A1"/>
              </a:buClr>
            </a:pPr>
            <a:r>
              <a:rPr lang="en-US" dirty="0"/>
              <a:t>Pregnancy tests</a:t>
            </a:r>
          </a:p>
          <a:p>
            <a:pPr marL="11113" lvl="2" indent="0">
              <a:buNone/>
            </a:pPr>
            <a:endParaRPr lang="en-US" dirty="0"/>
          </a:p>
          <a:p>
            <a:endParaRPr lang="en-US" dirty="0"/>
          </a:p>
        </p:txBody>
      </p:sp>
      <p:sp>
        <p:nvSpPr>
          <p:cNvPr id="4" name="Content Placeholder 3">
            <a:extLst>
              <a:ext uri="{FF2B5EF4-FFF2-40B4-BE49-F238E27FC236}">
                <a16:creationId xmlns:a16="http://schemas.microsoft.com/office/drawing/2014/main" id="{48B933BA-31EE-9550-C703-EEA6E24431EB}"/>
              </a:ext>
            </a:extLst>
          </p:cNvPr>
          <p:cNvSpPr>
            <a:spLocks noGrp="1"/>
          </p:cNvSpPr>
          <p:nvPr>
            <p:ph sz="half" idx="2"/>
          </p:nvPr>
        </p:nvSpPr>
        <p:spPr/>
        <p:txBody>
          <a:bodyPr/>
          <a:lstStyle/>
          <a:p>
            <a:pPr lvl="2">
              <a:buClr>
                <a:srgbClr val="4E54A1"/>
              </a:buClr>
            </a:pPr>
            <a:r>
              <a:rPr lang="en-US" dirty="0"/>
              <a:t>Sharps containers</a:t>
            </a:r>
          </a:p>
          <a:p>
            <a:pPr lvl="2">
              <a:buClr>
                <a:srgbClr val="4E54A1"/>
              </a:buClr>
            </a:pPr>
            <a:r>
              <a:rPr lang="en-US" dirty="0"/>
              <a:t>Wound Care kit</a:t>
            </a:r>
          </a:p>
          <a:p>
            <a:pPr lvl="2">
              <a:buClr>
                <a:srgbClr val="4E54A1"/>
              </a:buClr>
            </a:pPr>
            <a:r>
              <a:rPr lang="en-US" dirty="0"/>
              <a:t>At-Home HIV test</a:t>
            </a:r>
          </a:p>
          <a:p>
            <a:pPr lvl="2">
              <a:buClr>
                <a:srgbClr val="4E54A1"/>
              </a:buClr>
            </a:pPr>
            <a:r>
              <a:rPr lang="en-US" dirty="0"/>
              <a:t>Treatment and other community resources</a:t>
            </a:r>
          </a:p>
          <a:p>
            <a:pPr lvl="2">
              <a:buClr>
                <a:srgbClr val="4E54A1"/>
              </a:buClr>
            </a:pPr>
            <a:r>
              <a:rPr lang="en-US" dirty="0"/>
              <a:t>Harm reduction/disease prevention education</a:t>
            </a:r>
          </a:p>
          <a:p>
            <a:endParaRPr lang="en-US" dirty="0"/>
          </a:p>
        </p:txBody>
      </p:sp>
      <p:sp>
        <p:nvSpPr>
          <p:cNvPr id="5" name="Slide Number Placeholder 4">
            <a:extLst>
              <a:ext uri="{FF2B5EF4-FFF2-40B4-BE49-F238E27FC236}">
                <a16:creationId xmlns:a16="http://schemas.microsoft.com/office/drawing/2014/main" id="{C2178F0B-2EC2-945D-84E9-70E95EE779DA}"/>
              </a:ext>
            </a:extLst>
          </p:cNvPr>
          <p:cNvSpPr>
            <a:spLocks noGrp="1"/>
          </p:cNvSpPr>
          <p:nvPr>
            <p:ph type="sldNum" sz="quarter" idx="12"/>
          </p:nvPr>
        </p:nvSpPr>
        <p:spPr/>
        <p:txBody>
          <a:bodyPr/>
          <a:lstStyle/>
          <a:p>
            <a:fld id="{A68423D6-85D5-074F-B4AB-EF467AC134DC}" type="slidenum">
              <a:rPr lang="en-US" smtClean="0"/>
              <a:pPr/>
              <a:t>29</a:t>
            </a:fld>
            <a:endParaRPr lang="en-US"/>
          </a:p>
        </p:txBody>
      </p:sp>
      <p:pic>
        <p:nvPicPr>
          <p:cNvPr id="9" name="Content Placeholder 8">
            <a:extLst>
              <a:ext uri="{FF2B5EF4-FFF2-40B4-BE49-F238E27FC236}">
                <a16:creationId xmlns:a16="http://schemas.microsoft.com/office/drawing/2014/main" id="{459DB5A0-C85C-C1EB-7993-08B5D4A0C59F}"/>
              </a:ext>
            </a:extLst>
          </p:cNvPr>
          <p:cNvPicPr>
            <a:picLocks noGrp="1" noChangeAspect="1"/>
          </p:cNvPicPr>
          <p:nvPr>
            <p:ph sz="half" idx="14"/>
          </p:nvPr>
        </p:nvPicPr>
        <p:blipFill>
          <a:blip r:embed="rId2"/>
          <a:stretch>
            <a:fillRect/>
          </a:stretch>
        </p:blipFill>
        <p:spPr>
          <a:xfrm>
            <a:off x="7966047" y="1600200"/>
            <a:ext cx="3378256" cy="43799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8507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None to report</a:t>
            </a:r>
          </a:p>
          <a:p>
            <a:pPr marL="115066" indent="0">
              <a:buNone/>
            </a:pPr>
            <a:endParaRPr lang="en-US" dirty="0"/>
          </a:p>
        </p:txBody>
      </p:sp>
    </p:spTree>
    <p:extLst>
      <p:ext uri="{BB962C8B-B14F-4D97-AF65-F5344CB8AC3E}">
        <p14:creationId xmlns:p14="http://schemas.microsoft.com/office/powerpoint/2010/main" val="211339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8E7F86-21E2-435C-40F5-2712BCC65A4A}"/>
              </a:ext>
            </a:extLst>
          </p:cNvPr>
          <p:cNvSpPr>
            <a:spLocks noGrp="1"/>
          </p:cNvSpPr>
          <p:nvPr>
            <p:ph type="body" sz="quarter" idx="10"/>
          </p:nvPr>
        </p:nvSpPr>
        <p:spPr>
          <a:xfrm>
            <a:off x="1249837" y="2188736"/>
            <a:ext cx="9692326" cy="2030565"/>
          </a:xfrm>
        </p:spPr>
        <p:txBody>
          <a:bodyPr/>
          <a:lstStyle/>
          <a:p>
            <a:pPr algn="ctr">
              <a:lnSpc>
                <a:spcPct val="100000"/>
              </a:lnSpc>
            </a:pPr>
            <a:r>
              <a:rPr lang="en-US" sz="4800" b="1" dirty="0"/>
              <a:t>Overview of </a:t>
            </a:r>
          </a:p>
          <a:p>
            <a:pPr algn="ctr">
              <a:lnSpc>
                <a:spcPct val="100000"/>
              </a:lnSpc>
            </a:pPr>
            <a:r>
              <a:rPr lang="en-US" sz="4800" b="1" dirty="0"/>
              <a:t>Motivational Interviewing</a:t>
            </a:r>
          </a:p>
        </p:txBody>
      </p:sp>
    </p:spTree>
    <p:extLst>
      <p:ext uri="{BB962C8B-B14F-4D97-AF65-F5344CB8AC3E}">
        <p14:creationId xmlns:p14="http://schemas.microsoft.com/office/powerpoint/2010/main" val="3614839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3ECDC5-9099-532E-C6A4-F2E76658AFF9}"/>
              </a:ext>
            </a:extLst>
          </p:cNvPr>
          <p:cNvSpPr>
            <a:spLocks noGrp="1"/>
          </p:cNvSpPr>
          <p:nvPr>
            <p:ph sz="half" idx="1"/>
          </p:nvPr>
        </p:nvSpPr>
        <p:spPr>
          <a:xfrm>
            <a:off x="422365" y="947094"/>
            <a:ext cx="10850882" cy="4380549"/>
          </a:xfrm>
        </p:spPr>
        <p:txBody>
          <a:bodyPr/>
          <a:lstStyle/>
          <a:p>
            <a:pPr algn="l" fontAlgn="base">
              <a:lnSpc>
                <a:spcPct val="100000"/>
              </a:lnSpc>
            </a:pPr>
            <a:r>
              <a:rPr lang="en-US" sz="1800" i="0" dirty="0">
                <a:solidFill>
                  <a:srgbClr val="3D3D3D"/>
                </a:solidFill>
                <a:effectLst/>
                <a:latin typeface="Montserrat" panose="00000500000000000000" pitchFamily="2" charset="0"/>
              </a:rPr>
              <a:t>Motivational interviewing (MI)</a:t>
            </a:r>
            <a:r>
              <a:rPr lang="en-US" sz="1800" b="0" i="0" dirty="0">
                <a:solidFill>
                  <a:srgbClr val="3D3D3D"/>
                </a:solidFill>
                <a:effectLst/>
                <a:latin typeface="Montserrat" panose="00000500000000000000" pitchFamily="2" charset="0"/>
              </a:rPr>
              <a:t> is a technique in which you become a helper in the change process and express acceptance of your client. It’s a way to interact with clients and a style of counseling that can help resolve the ambivalence that prevents clients from realizing personal goals. Motivational interviewing builds </a:t>
            </a:r>
            <a:r>
              <a:rPr lang="en-US" sz="1800" b="0" dirty="0">
                <a:solidFill>
                  <a:srgbClr val="3D3D3D"/>
                </a:solidFill>
                <a:latin typeface="Montserrat" panose="00000500000000000000" pitchFamily="2" charset="0"/>
              </a:rPr>
              <a:t>on </a:t>
            </a:r>
            <a:r>
              <a:rPr lang="en-US" sz="1800" b="0" i="0" dirty="0">
                <a:solidFill>
                  <a:srgbClr val="3D3D3D"/>
                </a:solidFill>
                <a:effectLst/>
                <a:latin typeface="Montserrat" panose="00000500000000000000" pitchFamily="2" charset="0"/>
              </a:rPr>
              <a:t>optimistic and humanistic theories about people’s capabilities for exercising free choice and changing through a process of self-actualization.</a:t>
            </a:r>
          </a:p>
          <a:p>
            <a:pPr algn="l" fontAlgn="base">
              <a:lnSpc>
                <a:spcPct val="100000"/>
              </a:lnSpc>
            </a:pPr>
            <a:r>
              <a:rPr lang="en-US" sz="1800" b="0" i="0" dirty="0">
                <a:solidFill>
                  <a:srgbClr val="3D3D3D"/>
                </a:solidFill>
                <a:effectLst/>
                <a:latin typeface="Montserrat" panose="00000500000000000000" pitchFamily="2" charset="0"/>
              </a:rPr>
              <a:t>Motivational interviewing is a counseling style based on the following assumptions:</a:t>
            </a:r>
          </a:p>
          <a:p>
            <a:pPr algn="l" fontAlgn="base">
              <a:lnSpc>
                <a:spcPct val="100000"/>
              </a:lnSpc>
              <a:buClr>
                <a:srgbClr val="4E54A1"/>
              </a:buClr>
              <a:buFont typeface="Arial" panose="020B0604020202020204" pitchFamily="34" charset="0"/>
              <a:buChar char="•"/>
            </a:pPr>
            <a:r>
              <a:rPr lang="en-US" sz="1800" b="0" i="0" dirty="0">
                <a:solidFill>
                  <a:srgbClr val="3D3D3D"/>
                </a:solidFill>
                <a:effectLst/>
                <a:latin typeface="Montserrat" panose="00000500000000000000" pitchFamily="2" charset="0"/>
              </a:rPr>
              <a:t>Ambivalence about substance use (and change) is normal and constitutes an important motivational obstacle in recovery.</a:t>
            </a:r>
          </a:p>
          <a:p>
            <a:pPr algn="l" fontAlgn="base">
              <a:lnSpc>
                <a:spcPct val="100000"/>
              </a:lnSpc>
              <a:buClr>
                <a:srgbClr val="4E54A1"/>
              </a:buClr>
              <a:buFont typeface="Arial" panose="020B0604020202020204" pitchFamily="34" charset="0"/>
              <a:buChar char="•"/>
            </a:pPr>
            <a:r>
              <a:rPr lang="en-US" sz="1800" b="0" i="0" dirty="0">
                <a:solidFill>
                  <a:srgbClr val="3D3D3D"/>
                </a:solidFill>
                <a:effectLst/>
                <a:latin typeface="Montserrat" panose="00000500000000000000" pitchFamily="2" charset="0"/>
              </a:rPr>
              <a:t>Ambivalence can be resolved by working with your client’s intrinsic motivations and values.</a:t>
            </a:r>
          </a:p>
          <a:p>
            <a:pPr algn="l" fontAlgn="base">
              <a:lnSpc>
                <a:spcPct val="100000"/>
              </a:lnSpc>
              <a:buClr>
                <a:srgbClr val="4E54A1"/>
              </a:buClr>
              <a:buFont typeface="Arial" panose="020B0604020202020204" pitchFamily="34" charset="0"/>
              <a:buChar char="•"/>
            </a:pPr>
            <a:r>
              <a:rPr lang="en-US" sz="1800" b="0" i="0" dirty="0">
                <a:solidFill>
                  <a:srgbClr val="3D3D3D"/>
                </a:solidFill>
                <a:effectLst/>
                <a:latin typeface="Montserrat" panose="00000500000000000000" pitchFamily="2" charset="0"/>
              </a:rPr>
              <a:t>The alliance between you and your client is a collaborative partnership to which you each bring important expertise.</a:t>
            </a:r>
          </a:p>
          <a:p>
            <a:pPr algn="l" fontAlgn="base">
              <a:lnSpc>
                <a:spcPct val="100000"/>
              </a:lnSpc>
              <a:buClr>
                <a:srgbClr val="4E54A1"/>
              </a:buClr>
              <a:buFont typeface="Arial" panose="020B0604020202020204" pitchFamily="34" charset="0"/>
              <a:buChar char="•"/>
            </a:pPr>
            <a:r>
              <a:rPr lang="en-US" sz="1800" b="0" i="0" dirty="0">
                <a:solidFill>
                  <a:srgbClr val="3D3D3D"/>
                </a:solidFill>
                <a:effectLst/>
                <a:latin typeface="Montserrat" panose="00000500000000000000" pitchFamily="2" charset="0"/>
              </a:rPr>
              <a:t>An empathic, supportive, yet directive, counseling style provides conditions under which change can occur. (Direct argument and aggressive confrontation may tend to increase client defensiveness and reduce the likelihood of behavioral change.)</a:t>
            </a:r>
          </a:p>
        </p:txBody>
      </p:sp>
      <p:sp>
        <p:nvSpPr>
          <p:cNvPr id="4" name="Slide Number Placeholder 3">
            <a:extLst>
              <a:ext uri="{FF2B5EF4-FFF2-40B4-BE49-F238E27FC236}">
                <a16:creationId xmlns:a16="http://schemas.microsoft.com/office/drawing/2014/main" id="{BDAEE253-ADF2-D0C1-9D10-0934DAF25C55}"/>
              </a:ext>
            </a:extLst>
          </p:cNvPr>
          <p:cNvSpPr>
            <a:spLocks noGrp="1"/>
          </p:cNvSpPr>
          <p:nvPr>
            <p:ph type="sldNum" sz="quarter" idx="12"/>
          </p:nvPr>
        </p:nvSpPr>
        <p:spPr/>
        <p:txBody>
          <a:bodyPr/>
          <a:lstStyle/>
          <a:p>
            <a:fld id="{A68423D6-85D5-074F-B4AB-EF467AC134DC}" type="slidenum">
              <a:rPr lang="en-US" smtClean="0"/>
              <a:pPr/>
              <a:t>31</a:t>
            </a:fld>
            <a:endParaRPr lang="en-US"/>
          </a:p>
        </p:txBody>
      </p:sp>
      <p:sp>
        <p:nvSpPr>
          <p:cNvPr id="5" name="TextBox 4">
            <a:extLst>
              <a:ext uri="{FF2B5EF4-FFF2-40B4-BE49-F238E27FC236}">
                <a16:creationId xmlns:a16="http://schemas.microsoft.com/office/drawing/2014/main" id="{3CD02C40-A9B4-4117-BB51-40E97ED2221E}"/>
              </a:ext>
            </a:extLst>
          </p:cNvPr>
          <p:cNvSpPr txBox="1"/>
          <p:nvPr/>
        </p:nvSpPr>
        <p:spPr>
          <a:xfrm>
            <a:off x="422365" y="180573"/>
            <a:ext cx="4676274" cy="461665"/>
          </a:xfrm>
          <a:prstGeom prst="rect">
            <a:avLst/>
          </a:prstGeom>
          <a:noFill/>
        </p:spPr>
        <p:txBody>
          <a:bodyPr wrap="square" rtlCol="0">
            <a:spAutoFit/>
          </a:bodyPr>
          <a:lstStyle/>
          <a:p>
            <a:r>
              <a:rPr lang="en-US" sz="2400" b="1" dirty="0">
                <a:solidFill>
                  <a:schemeClr val="tx2"/>
                </a:solidFill>
                <a:latin typeface="Montserrat" panose="00000500000000000000" pitchFamily="2" charset="0"/>
              </a:rPr>
              <a:t>Motivational Interviewing</a:t>
            </a:r>
          </a:p>
        </p:txBody>
      </p:sp>
    </p:spTree>
    <p:extLst>
      <p:ext uri="{BB962C8B-B14F-4D97-AF65-F5344CB8AC3E}">
        <p14:creationId xmlns:p14="http://schemas.microsoft.com/office/powerpoint/2010/main" val="210296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301D0A-C9CB-1DCE-8C30-B75274C2669D}"/>
              </a:ext>
            </a:extLst>
          </p:cNvPr>
          <p:cNvSpPr>
            <a:spLocks noGrp="1"/>
          </p:cNvSpPr>
          <p:nvPr>
            <p:ph type="sldNum" sz="quarter" idx="12"/>
          </p:nvPr>
        </p:nvSpPr>
        <p:spPr/>
        <p:txBody>
          <a:bodyPr/>
          <a:lstStyle/>
          <a:p>
            <a:fld id="{A68423D6-85D5-074F-B4AB-EF467AC134DC}" type="slidenum">
              <a:rPr lang="en-US" smtClean="0"/>
              <a:pPr/>
              <a:t>32</a:t>
            </a:fld>
            <a:endParaRPr lang="en-US"/>
          </a:p>
        </p:txBody>
      </p:sp>
      <p:sp>
        <p:nvSpPr>
          <p:cNvPr id="6" name="TextBox 5">
            <a:extLst>
              <a:ext uri="{FF2B5EF4-FFF2-40B4-BE49-F238E27FC236}">
                <a16:creationId xmlns:a16="http://schemas.microsoft.com/office/drawing/2014/main" id="{1100ABF9-22E9-D543-A06B-94AE91C81828}"/>
              </a:ext>
            </a:extLst>
          </p:cNvPr>
          <p:cNvSpPr txBox="1"/>
          <p:nvPr/>
        </p:nvSpPr>
        <p:spPr>
          <a:xfrm>
            <a:off x="184484" y="111315"/>
            <a:ext cx="9926167" cy="7394332"/>
          </a:xfrm>
          <a:prstGeom prst="rect">
            <a:avLst/>
          </a:prstGeom>
          <a:noFill/>
        </p:spPr>
        <p:txBody>
          <a:bodyPr wrap="square">
            <a:spAutoFit/>
          </a:bodyPr>
          <a:lstStyle/>
          <a:p>
            <a:pPr algn="ctr" fontAlgn="base"/>
            <a:r>
              <a:rPr lang="en-US" sz="2400" b="1" i="0" u="none" strike="noStrike" dirty="0">
                <a:solidFill>
                  <a:schemeClr val="tx2"/>
                </a:solidFill>
                <a:effectLst/>
                <a:highlight>
                  <a:srgbClr val="FFFFFF"/>
                </a:highlight>
                <a:latin typeface="inherit"/>
              </a:rPr>
              <a:t>The Guiding Principles of Motivational Interviewing</a:t>
            </a:r>
            <a:endParaRPr lang="en-US" sz="2400" b="1" i="0" u="none" strike="noStrike" dirty="0">
              <a:solidFill>
                <a:schemeClr val="tx2"/>
              </a:solidFill>
              <a:effectLst/>
              <a:highlight>
                <a:srgbClr val="FFFFFF"/>
              </a:highlight>
              <a:latin typeface="Verdana" panose="020B0604030504040204" pitchFamily="34" charset="0"/>
            </a:endParaRPr>
          </a:p>
          <a:p>
            <a:pPr algn="l" fontAlgn="base"/>
            <a:endParaRPr lang="en-US" b="1" i="0" dirty="0">
              <a:solidFill>
                <a:srgbClr val="3D3D3D"/>
              </a:solidFill>
              <a:effectLst/>
              <a:highlight>
                <a:srgbClr val="FFFFFF"/>
              </a:highlight>
              <a:latin typeface="inherit"/>
            </a:endParaRPr>
          </a:p>
          <a:p>
            <a:pPr algn="l" fontAlgn="base">
              <a:buFont typeface="+mj-lt"/>
              <a:buAutoNum type="arabicPeriod"/>
            </a:pPr>
            <a:r>
              <a:rPr lang="en-US" sz="1550" b="0" i="0" dirty="0">
                <a:solidFill>
                  <a:srgbClr val="3D3D3D"/>
                </a:solidFill>
                <a:effectLst/>
                <a:latin typeface="Montserrat" panose="00000500000000000000" pitchFamily="2" charset="0"/>
              </a:rPr>
              <a:t>To </a:t>
            </a:r>
            <a:r>
              <a:rPr lang="en-US" sz="1550" b="1" i="1" dirty="0">
                <a:solidFill>
                  <a:srgbClr val="3D3D3D"/>
                </a:solidFill>
                <a:effectLst/>
                <a:latin typeface="Montserrat" panose="00000500000000000000" pitchFamily="2" charset="0"/>
              </a:rPr>
              <a:t>resist</a:t>
            </a:r>
            <a:r>
              <a:rPr lang="en-US" sz="1550" b="1" i="0" dirty="0">
                <a:solidFill>
                  <a:srgbClr val="3D3D3D"/>
                </a:solidFill>
                <a:effectLst/>
                <a:latin typeface="Montserrat" panose="00000500000000000000" pitchFamily="2" charset="0"/>
              </a:rPr>
              <a:t> </a:t>
            </a:r>
            <a:r>
              <a:rPr lang="en-US" sz="1550" b="0" i="0" dirty="0">
                <a:solidFill>
                  <a:srgbClr val="3D3D3D"/>
                </a:solidFill>
                <a:effectLst/>
                <a:latin typeface="Montserrat" panose="00000500000000000000" pitchFamily="2" charset="0"/>
              </a:rPr>
              <a:t>the righting reflex: People who enter helping professions often have a powerful desire to set things right, to heal, to prevent harm, and promote well-being, which is called the “Righting Reflex”. Rolling with resistance prevents a breakdown in communication between clients and helpers and allows the clients to explore their views. Avoid arguing for change. Do not directly oppose resistance. New perspectives are offered but not imposed. The clients are a primary resource in finding answers and solutions. Resistance is a signal for the helpers to respond differently.</a:t>
            </a:r>
          </a:p>
          <a:p>
            <a:pPr algn="l" fontAlgn="base">
              <a:buFont typeface="+mj-lt"/>
              <a:buAutoNum type="arabicPeriod"/>
            </a:pPr>
            <a:endParaRPr lang="en-US" sz="1550" b="0" i="0" dirty="0">
              <a:solidFill>
                <a:srgbClr val="3D3D3D"/>
              </a:solidFill>
              <a:effectLst/>
              <a:latin typeface="Montserrat" panose="00000500000000000000" pitchFamily="2" charset="0"/>
            </a:endParaRPr>
          </a:p>
          <a:p>
            <a:pPr algn="l" fontAlgn="base">
              <a:buFont typeface="+mj-lt"/>
              <a:buAutoNum type="arabicPeriod"/>
            </a:pPr>
            <a:r>
              <a:rPr lang="en-US" sz="1550" b="0" i="0" dirty="0">
                <a:solidFill>
                  <a:srgbClr val="3D3D3D"/>
                </a:solidFill>
                <a:effectLst/>
                <a:latin typeface="Montserrat" panose="00000500000000000000" pitchFamily="2" charset="0"/>
              </a:rPr>
              <a:t>To </a:t>
            </a:r>
            <a:r>
              <a:rPr lang="en-US" sz="1550" b="1" i="1" dirty="0">
                <a:solidFill>
                  <a:srgbClr val="3D3D3D"/>
                </a:solidFill>
                <a:effectLst/>
                <a:latin typeface="Montserrat" panose="00000500000000000000" pitchFamily="2" charset="0"/>
              </a:rPr>
              <a:t>understand</a:t>
            </a:r>
            <a:r>
              <a:rPr lang="en-US" sz="1550" b="1" i="0" dirty="0">
                <a:solidFill>
                  <a:srgbClr val="3D3D3D"/>
                </a:solidFill>
                <a:effectLst/>
                <a:latin typeface="Montserrat" panose="00000500000000000000" pitchFamily="2" charset="0"/>
              </a:rPr>
              <a:t> </a:t>
            </a:r>
            <a:r>
              <a:rPr lang="en-US" sz="1550" b="0" i="0" dirty="0">
                <a:solidFill>
                  <a:srgbClr val="3D3D3D"/>
                </a:solidFill>
                <a:effectLst/>
                <a:latin typeface="Montserrat" panose="00000500000000000000" pitchFamily="2" charset="0"/>
              </a:rPr>
              <a:t>and explore the clients’ own motivations: Developing discrepancy enables the clients to see that their present situation does not necessarily fit into their values and what they would like in the future. The clients rather than the helpers should present the arguments for change. Change is motivated by a perceived discrepancy between present behavior and important personal goals and values.</a:t>
            </a:r>
          </a:p>
          <a:p>
            <a:pPr algn="l" fontAlgn="base">
              <a:buFont typeface="+mj-lt"/>
              <a:buAutoNum type="arabicPeriod"/>
            </a:pPr>
            <a:endParaRPr lang="en-US" sz="1550" b="0" i="0" dirty="0">
              <a:solidFill>
                <a:srgbClr val="3D3D3D"/>
              </a:solidFill>
              <a:effectLst/>
              <a:latin typeface="Montserrat" panose="00000500000000000000" pitchFamily="2" charset="0"/>
            </a:endParaRPr>
          </a:p>
          <a:p>
            <a:pPr algn="l" fontAlgn="base">
              <a:buFont typeface="+mj-lt"/>
              <a:buAutoNum type="arabicPeriod"/>
            </a:pPr>
            <a:r>
              <a:rPr lang="en-US" sz="1550" b="0" i="0" dirty="0">
                <a:solidFill>
                  <a:srgbClr val="3D3D3D"/>
                </a:solidFill>
                <a:effectLst/>
                <a:latin typeface="Montserrat" panose="00000500000000000000" pitchFamily="2" charset="0"/>
              </a:rPr>
              <a:t>To </a:t>
            </a:r>
            <a:r>
              <a:rPr lang="en-US" sz="1550" b="1" i="1" dirty="0">
                <a:solidFill>
                  <a:srgbClr val="3D3D3D"/>
                </a:solidFill>
                <a:effectLst/>
                <a:latin typeface="Montserrat" panose="00000500000000000000" pitchFamily="2" charset="0"/>
              </a:rPr>
              <a:t>listen</a:t>
            </a:r>
            <a:r>
              <a:rPr lang="en-US" sz="1550" b="1" i="0" dirty="0">
                <a:solidFill>
                  <a:srgbClr val="3D3D3D"/>
                </a:solidFill>
                <a:effectLst/>
                <a:latin typeface="Montserrat" panose="00000500000000000000" pitchFamily="2" charset="0"/>
              </a:rPr>
              <a:t> </a:t>
            </a:r>
            <a:r>
              <a:rPr lang="en-US" sz="1550" b="0" i="0" dirty="0">
                <a:solidFill>
                  <a:srgbClr val="3D3D3D"/>
                </a:solidFill>
                <a:effectLst/>
                <a:latin typeface="Montserrat" panose="00000500000000000000" pitchFamily="2" charset="0"/>
              </a:rPr>
              <a:t>with empathy: Expressing empathy towards the clients shows acceptance and increases the chance of developing a rapport. Acceptance enhances self-esteem and facilitates change. Skillful reflective listening is fundamental. Clients’ ambivalence is normal.</a:t>
            </a:r>
          </a:p>
          <a:p>
            <a:pPr algn="l" fontAlgn="base">
              <a:buFont typeface="+mj-lt"/>
              <a:buAutoNum type="arabicPeriod"/>
            </a:pPr>
            <a:endParaRPr lang="en-US" sz="1550" b="0" i="0" dirty="0">
              <a:solidFill>
                <a:srgbClr val="3D3D3D"/>
              </a:solidFill>
              <a:effectLst/>
              <a:latin typeface="Montserrat" panose="00000500000000000000" pitchFamily="2" charset="0"/>
            </a:endParaRPr>
          </a:p>
          <a:p>
            <a:pPr algn="l" fontAlgn="base">
              <a:buFont typeface="+mj-lt"/>
              <a:buAutoNum type="arabicPeriod"/>
            </a:pPr>
            <a:r>
              <a:rPr lang="en-US" sz="1550" b="0" i="0" dirty="0">
                <a:solidFill>
                  <a:srgbClr val="3D3D3D"/>
                </a:solidFill>
                <a:effectLst/>
                <a:latin typeface="Montserrat" panose="00000500000000000000" pitchFamily="2" charset="0"/>
              </a:rPr>
              <a:t>To </a:t>
            </a:r>
            <a:r>
              <a:rPr lang="en-US" sz="1550" b="1" i="1" dirty="0">
                <a:solidFill>
                  <a:srgbClr val="3D3D3D"/>
                </a:solidFill>
                <a:effectLst/>
                <a:latin typeface="Montserrat" panose="00000500000000000000" pitchFamily="2" charset="0"/>
              </a:rPr>
              <a:t>empower</a:t>
            </a:r>
            <a:r>
              <a:rPr lang="en-US" sz="1550" b="1" i="0" dirty="0">
                <a:solidFill>
                  <a:srgbClr val="3D3D3D"/>
                </a:solidFill>
                <a:effectLst/>
                <a:latin typeface="Montserrat" panose="00000500000000000000" pitchFamily="2" charset="0"/>
              </a:rPr>
              <a:t> </a:t>
            </a:r>
            <a:r>
              <a:rPr lang="en-US" sz="1550" b="0" i="0" dirty="0">
                <a:solidFill>
                  <a:srgbClr val="3D3D3D"/>
                </a:solidFill>
                <a:effectLst/>
                <a:latin typeface="Montserrat" panose="00000500000000000000" pitchFamily="2" charset="0"/>
              </a:rPr>
              <a:t>the clients, encouraging hope and optimism: Self-efficacy is a crucial component to facilitating change. If the clients believe that they have the ability to change, the likelihood of change occurring is greatly increased. Beliefs in the possibility of change is an important motivator. The clients, not the helpers, are responsible for choosing and carrying out change. The helpers’ believe in the clients’ ability to change becomes a self-fulfilling prophecy.</a:t>
            </a:r>
          </a:p>
          <a:p>
            <a:pPr algn="l" fontAlgn="base"/>
            <a:endParaRPr lang="en-US" sz="1550" b="0" i="0" dirty="0">
              <a:solidFill>
                <a:srgbClr val="3D3D3D"/>
              </a:solidFill>
              <a:effectLst/>
              <a:latin typeface="Montserrat" panose="00000500000000000000" pitchFamily="2" charset="0"/>
            </a:endParaRPr>
          </a:p>
          <a:p>
            <a:pPr algn="l" fontAlgn="base"/>
            <a:r>
              <a:rPr lang="en-US" sz="1550" b="0" i="0" dirty="0">
                <a:solidFill>
                  <a:srgbClr val="3D3D3D"/>
                </a:solidFill>
                <a:effectLst/>
                <a:latin typeface="Montserrat" panose="00000500000000000000" pitchFamily="2" charset="0"/>
              </a:rPr>
              <a:t>These four principles fit the acronym RULE: Resist, Understand, Listen, and Empower </a:t>
            </a:r>
          </a:p>
          <a:p>
            <a:pPr algn="l" fontAlgn="base"/>
            <a:endParaRPr lang="en-US" sz="1550" dirty="0">
              <a:solidFill>
                <a:srgbClr val="3D3D3D"/>
              </a:solidFill>
              <a:latin typeface="Montserrat" panose="00000500000000000000" pitchFamily="2" charset="0"/>
            </a:endParaRPr>
          </a:p>
          <a:p>
            <a:pPr fontAlgn="base"/>
            <a:r>
              <a:rPr lang="en-US" sz="1400" b="0" i="0" dirty="0">
                <a:solidFill>
                  <a:srgbClr val="3D3D3D"/>
                </a:solidFill>
                <a:effectLst/>
                <a:latin typeface="Montserrat" panose="00000500000000000000" pitchFamily="2" charset="0"/>
              </a:rPr>
              <a:t>(</a:t>
            </a:r>
            <a:r>
              <a:rPr lang="en-US" sz="1400" b="0" i="1" dirty="0">
                <a:solidFill>
                  <a:srgbClr val="3D3D3D"/>
                </a:solidFill>
                <a:effectLst/>
                <a:latin typeface="Montserrat" panose="00000500000000000000" pitchFamily="2" charset="0"/>
              </a:rPr>
              <a:t>Miller &amp; Rollnick, 2013</a:t>
            </a:r>
            <a:r>
              <a:rPr lang="en-US" sz="1400" b="0" i="0" dirty="0">
                <a:solidFill>
                  <a:srgbClr val="3D3D3D"/>
                </a:solidFill>
                <a:effectLst/>
                <a:latin typeface="Montserrat" panose="00000500000000000000" pitchFamily="2" charset="0"/>
              </a:rPr>
              <a:t>)</a:t>
            </a:r>
          </a:p>
          <a:p>
            <a:pPr algn="l" fontAlgn="base"/>
            <a:endParaRPr lang="en-US" sz="1550" b="0" i="0" dirty="0">
              <a:solidFill>
                <a:srgbClr val="3D3D3D"/>
              </a:solidFill>
              <a:effectLst/>
              <a:latin typeface="Montserrat" panose="00000500000000000000" pitchFamily="2" charset="0"/>
            </a:endParaRPr>
          </a:p>
        </p:txBody>
      </p:sp>
    </p:spTree>
    <p:extLst>
      <p:ext uri="{BB962C8B-B14F-4D97-AF65-F5344CB8AC3E}">
        <p14:creationId xmlns:p14="http://schemas.microsoft.com/office/powerpoint/2010/main" val="346829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DD8658-CA2B-527A-CA97-920F888049B4}"/>
              </a:ext>
            </a:extLst>
          </p:cNvPr>
          <p:cNvSpPr>
            <a:spLocks noGrp="1"/>
          </p:cNvSpPr>
          <p:nvPr>
            <p:ph type="sldNum" sz="quarter" idx="12"/>
          </p:nvPr>
        </p:nvSpPr>
        <p:spPr/>
        <p:txBody>
          <a:bodyPr/>
          <a:lstStyle/>
          <a:p>
            <a:fld id="{A68423D6-85D5-074F-B4AB-EF467AC134DC}" type="slidenum">
              <a:rPr lang="en-US" smtClean="0"/>
              <a:pPr/>
              <a:t>33</a:t>
            </a:fld>
            <a:endParaRPr lang="en-US"/>
          </a:p>
        </p:txBody>
      </p:sp>
      <p:sp>
        <p:nvSpPr>
          <p:cNvPr id="7" name="TextBox 6">
            <a:extLst>
              <a:ext uri="{FF2B5EF4-FFF2-40B4-BE49-F238E27FC236}">
                <a16:creationId xmlns:a16="http://schemas.microsoft.com/office/drawing/2014/main" id="{4643DAAC-6535-8AE8-5E79-7C276309F01C}"/>
              </a:ext>
            </a:extLst>
          </p:cNvPr>
          <p:cNvSpPr txBox="1"/>
          <p:nvPr/>
        </p:nvSpPr>
        <p:spPr>
          <a:xfrm>
            <a:off x="764005" y="589697"/>
            <a:ext cx="10663989" cy="5724644"/>
          </a:xfrm>
          <a:prstGeom prst="rect">
            <a:avLst/>
          </a:prstGeom>
          <a:noFill/>
        </p:spPr>
        <p:txBody>
          <a:bodyPr wrap="square">
            <a:spAutoFit/>
          </a:bodyPr>
          <a:lstStyle/>
          <a:p>
            <a:pPr algn="ctr" fontAlgn="base"/>
            <a:r>
              <a:rPr lang="en-US" sz="2200" b="1" i="0" dirty="0">
                <a:solidFill>
                  <a:schemeClr val="tx2"/>
                </a:solidFill>
                <a:effectLst/>
                <a:latin typeface="Montserrat" panose="00000500000000000000" pitchFamily="2" charset="0"/>
              </a:rPr>
              <a:t>Four Processes in Motivational Interviewing</a:t>
            </a:r>
            <a:endParaRPr lang="en-US" sz="2200" dirty="0">
              <a:solidFill>
                <a:schemeClr val="tx2"/>
              </a:solidFill>
              <a:latin typeface="Montserrat" panose="00000500000000000000" pitchFamily="2" charset="0"/>
            </a:endParaRPr>
          </a:p>
          <a:p>
            <a:pPr algn="l" fontAlgn="base"/>
            <a:endParaRPr lang="en-US" sz="2200" b="0" i="0" dirty="0">
              <a:solidFill>
                <a:srgbClr val="3D3D3D"/>
              </a:solidFill>
              <a:effectLst/>
              <a:latin typeface="Montserrat" panose="00000500000000000000" pitchFamily="2" charset="0"/>
            </a:endParaRPr>
          </a:p>
          <a:p>
            <a:pPr algn="l" fontAlgn="base">
              <a:buFont typeface="+mj-lt"/>
              <a:buAutoNum type="arabicPeriod"/>
            </a:pPr>
            <a:r>
              <a:rPr lang="en-US" sz="1600" b="1" i="0" dirty="0">
                <a:solidFill>
                  <a:srgbClr val="3D3D3D"/>
                </a:solidFill>
                <a:effectLst/>
                <a:latin typeface="Montserrat" panose="00000500000000000000" pitchFamily="2" charset="0"/>
              </a:rPr>
              <a:t>Engaging: </a:t>
            </a:r>
            <a:r>
              <a:rPr lang="en-US" sz="1600" b="0" i="0" dirty="0">
                <a:solidFill>
                  <a:srgbClr val="3D3D3D"/>
                </a:solidFill>
                <a:effectLst/>
                <a:latin typeface="Montserrat" panose="00000500000000000000" pitchFamily="2" charset="0"/>
              </a:rPr>
              <a:t>is the process by which both parties establish a helpful connection and a working relationship. Therapeutic engagement is a prerequisite for everything that follows, and it involves developing a working alliance.</a:t>
            </a:r>
          </a:p>
          <a:p>
            <a:pPr algn="l" fontAlgn="base">
              <a:buFont typeface="+mj-lt"/>
              <a:buAutoNum type="arabicPeriod"/>
            </a:pPr>
            <a:endParaRPr lang="en-US" sz="1600" b="1" i="0" dirty="0">
              <a:solidFill>
                <a:srgbClr val="3D3D3D"/>
              </a:solidFill>
              <a:effectLst/>
              <a:latin typeface="Montserrat" panose="00000500000000000000" pitchFamily="2" charset="0"/>
            </a:endParaRPr>
          </a:p>
          <a:p>
            <a:pPr algn="l" fontAlgn="base">
              <a:buFont typeface="+mj-lt"/>
              <a:buAutoNum type="arabicPeriod"/>
            </a:pPr>
            <a:r>
              <a:rPr lang="en-US" sz="1600" b="1" i="0" dirty="0">
                <a:solidFill>
                  <a:srgbClr val="3D3D3D"/>
                </a:solidFill>
                <a:effectLst/>
                <a:latin typeface="Montserrat" panose="00000500000000000000" pitchFamily="2" charset="0"/>
              </a:rPr>
              <a:t>Focusing: </a:t>
            </a:r>
            <a:r>
              <a:rPr lang="en-US" sz="1600" b="0" i="0" dirty="0">
                <a:solidFill>
                  <a:srgbClr val="3D3D3D"/>
                </a:solidFill>
                <a:effectLst/>
                <a:latin typeface="Montserrat" panose="00000500000000000000" pitchFamily="2" charset="0"/>
              </a:rPr>
              <a:t>is the process by which helpers and clients develop and maintain a specific direction in the conversation about change. In the course of helping relationships, a direction towards one or more change goals usually emerges.</a:t>
            </a:r>
          </a:p>
          <a:p>
            <a:pPr algn="l" fontAlgn="base">
              <a:buFont typeface="+mj-lt"/>
              <a:buAutoNum type="arabicPeriod"/>
            </a:pPr>
            <a:endParaRPr lang="en-US" sz="1600" b="1" i="0" dirty="0">
              <a:solidFill>
                <a:srgbClr val="3D3D3D"/>
              </a:solidFill>
              <a:effectLst/>
              <a:latin typeface="Montserrat" panose="00000500000000000000" pitchFamily="2" charset="0"/>
            </a:endParaRPr>
          </a:p>
          <a:p>
            <a:pPr algn="l" fontAlgn="base">
              <a:buFont typeface="+mj-lt"/>
              <a:buAutoNum type="arabicPeriod"/>
            </a:pPr>
            <a:r>
              <a:rPr lang="en-US" sz="1600" b="1" i="0" dirty="0">
                <a:solidFill>
                  <a:srgbClr val="3D3D3D"/>
                </a:solidFill>
                <a:effectLst/>
                <a:latin typeface="Montserrat" panose="00000500000000000000" pitchFamily="2" charset="0"/>
              </a:rPr>
              <a:t>Evoking: </a:t>
            </a:r>
            <a:r>
              <a:rPr lang="en-US" sz="1600" b="0" i="0" dirty="0">
                <a:solidFill>
                  <a:srgbClr val="3D3D3D"/>
                </a:solidFill>
                <a:effectLst/>
                <a:latin typeface="Montserrat" panose="00000500000000000000" pitchFamily="2" charset="0"/>
              </a:rPr>
              <a:t>involves eliciting the clients’ own motivations for change, and it has always been at the heart of MI. It occurs when there is a focus on a particular change and the providers harness the clients’ own ideas and feelings about why and how they might do it. Evoking is having the clients voice the arguments for change.</a:t>
            </a:r>
          </a:p>
          <a:p>
            <a:pPr algn="l" fontAlgn="base">
              <a:buFont typeface="+mj-lt"/>
              <a:buAutoNum type="arabicPeriod"/>
            </a:pPr>
            <a:endParaRPr lang="en-US" sz="1600" b="1" i="0" dirty="0">
              <a:solidFill>
                <a:srgbClr val="3D3D3D"/>
              </a:solidFill>
              <a:effectLst/>
              <a:latin typeface="Montserrat" panose="00000500000000000000" pitchFamily="2" charset="0"/>
            </a:endParaRPr>
          </a:p>
          <a:p>
            <a:pPr algn="l" fontAlgn="base">
              <a:buFont typeface="+mj-lt"/>
              <a:buAutoNum type="arabicPeriod"/>
            </a:pPr>
            <a:r>
              <a:rPr lang="en-US" sz="1600" b="1" i="0" dirty="0">
                <a:solidFill>
                  <a:srgbClr val="3D3D3D"/>
                </a:solidFill>
                <a:effectLst/>
                <a:latin typeface="Montserrat" panose="00000500000000000000" pitchFamily="2" charset="0"/>
              </a:rPr>
              <a:t>Planning:</a:t>
            </a:r>
            <a:r>
              <a:rPr lang="en-US" sz="1600" b="0" i="0" dirty="0">
                <a:solidFill>
                  <a:srgbClr val="3D3D3D"/>
                </a:solidFill>
                <a:effectLst/>
                <a:latin typeface="Montserrat" panose="00000500000000000000" pitchFamily="2" charset="0"/>
              </a:rPr>
              <a:t> encompasses both developing commitments to change and formulating a specific plan of action. It’s a conversation about action that can cover a range of topics, conducted with a sharp ear for eliciting clients’ own solutions, promoting their autonomy of decision making, and continuing to elicit and strengthen change talk as a plan emerges.</a:t>
            </a:r>
          </a:p>
          <a:p>
            <a:pPr algn="l" fontAlgn="base">
              <a:buFont typeface="+mj-lt"/>
              <a:buAutoNum type="arabicPeriod"/>
            </a:pPr>
            <a:endParaRPr lang="en-US" sz="1600" dirty="0">
              <a:solidFill>
                <a:srgbClr val="3D3D3D"/>
              </a:solidFill>
              <a:latin typeface="Montserrat" panose="00000500000000000000" pitchFamily="2" charset="0"/>
            </a:endParaRPr>
          </a:p>
          <a:p>
            <a:pPr fontAlgn="base"/>
            <a:r>
              <a:rPr lang="en-US" sz="1600" b="0" i="0" dirty="0">
                <a:solidFill>
                  <a:srgbClr val="3D3D3D"/>
                </a:solidFill>
                <a:effectLst/>
                <a:latin typeface="Montserrat" panose="00000500000000000000" pitchFamily="2" charset="0"/>
              </a:rPr>
              <a:t>(</a:t>
            </a:r>
            <a:r>
              <a:rPr lang="en-US" sz="1600" b="0" i="1" dirty="0">
                <a:solidFill>
                  <a:srgbClr val="3D3D3D"/>
                </a:solidFill>
                <a:effectLst/>
                <a:latin typeface="Montserrat" panose="00000500000000000000" pitchFamily="2" charset="0"/>
              </a:rPr>
              <a:t>Miller &amp; Rollnick, 2013</a:t>
            </a:r>
            <a:r>
              <a:rPr lang="en-US" sz="1600" b="0" i="0" dirty="0">
                <a:solidFill>
                  <a:srgbClr val="3D3D3D"/>
                </a:solidFill>
                <a:effectLst/>
                <a:latin typeface="Montserrat" panose="00000500000000000000" pitchFamily="2" charset="0"/>
              </a:rPr>
              <a:t>)</a:t>
            </a:r>
          </a:p>
          <a:p>
            <a:pPr algn="l" fontAlgn="base">
              <a:buFont typeface="+mj-lt"/>
              <a:buAutoNum type="arabicPeriod"/>
            </a:pPr>
            <a:endParaRPr lang="en-US" b="0" i="0" dirty="0">
              <a:solidFill>
                <a:srgbClr val="3D3D3D"/>
              </a:solidFill>
              <a:effectLst/>
              <a:highlight>
                <a:srgbClr val="FFFFFF"/>
              </a:highlight>
              <a:latin typeface="inherit"/>
            </a:endParaRPr>
          </a:p>
        </p:txBody>
      </p:sp>
    </p:spTree>
    <p:extLst>
      <p:ext uri="{BB962C8B-B14F-4D97-AF65-F5344CB8AC3E}">
        <p14:creationId xmlns:p14="http://schemas.microsoft.com/office/powerpoint/2010/main" val="216189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045BA8-F1EA-15A1-14C7-B382465E3F4E}"/>
              </a:ext>
            </a:extLst>
          </p:cNvPr>
          <p:cNvSpPr>
            <a:spLocks noGrp="1"/>
          </p:cNvSpPr>
          <p:nvPr>
            <p:ph type="sldNum" sz="quarter" idx="12"/>
          </p:nvPr>
        </p:nvSpPr>
        <p:spPr/>
        <p:txBody>
          <a:bodyPr/>
          <a:lstStyle/>
          <a:p>
            <a:fld id="{A68423D6-85D5-074F-B4AB-EF467AC134DC}" type="slidenum">
              <a:rPr lang="en-US" smtClean="0"/>
              <a:pPr/>
              <a:t>34</a:t>
            </a:fld>
            <a:endParaRPr lang="en-US"/>
          </a:p>
        </p:txBody>
      </p:sp>
      <p:pic>
        <p:nvPicPr>
          <p:cNvPr id="1026" name="Picture 2" descr="Motivational Interviewing Cheat Sheet (Recruiters Only)">
            <a:extLst>
              <a:ext uri="{FF2B5EF4-FFF2-40B4-BE49-F238E27FC236}">
                <a16:creationId xmlns:a16="http://schemas.microsoft.com/office/drawing/2014/main" id="{0983F21E-494C-84A1-2A3E-33D44DC89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037" y="558128"/>
            <a:ext cx="7751688" cy="53984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oster of different types of affirmations&#10;&#10;Description automatically generated">
            <a:extLst>
              <a:ext uri="{FF2B5EF4-FFF2-40B4-BE49-F238E27FC236}">
                <a16:creationId xmlns:a16="http://schemas.microsoft.com/office/drawing/2014/main" id="{01D6BE1F-6913-7682-439C-B92DC03A4D96}"/>
              </a:ext>
            </a:extLst>
          </p:cNvPr>
          <p:cNvPicPr>
            <a:picLocks noChangeAspect="1"/>
          </p:cNvPicPr>
          <p:nvPr/>
        </p:nvPicPr>
        <p:blipFill>
          <a:blip r:embed="rId3"/>
          <a:stretch>
            <a:fillRect/>
          </a:stretch>
        </p:blipFill>
        <p:spPr>
          <a:xfrm>
            <a:off x="764403" y="752858"/>
            <a:ext cx="2647604" cy="5203767"/>
          </a:xfrm>
          <a:prstGeom prst="rect">
            <a:avLst/>
          </a:prstGeom>
        </p:spPr>
      </p:pic>
    </p:spTree>
    <p:extLst>
      <p:ext uri="{BB962C8B-B14F-4D97-AF65-F5344CB8AC3E}">
        <p14:creationId xmlns:p14="http://schemas.microsoft.com/office/powerpoint/2010/main" val="325751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2CE6D5-6410-2EC2-018F-4A8E4DD5D477}"/>
              </a:ext>
            </a:extLst>
          </p:cNvPr>
          <p:cNvSpPr>
            <a:spLocks noGrp="1"/>
          </p:cNvSpPr>
          <p:nvPr>
            <p:ph type="sldNum" sz="quarter" idx="12"/>
          </p:nvPr>
        </p:nvSpPr>
        <p:spPr/>
        <p:txBody>
          <a:bodyPr/>
          <a:lstStyle/>
          <a:p>
            <a:fld id="{A68423D6-85D5-074F-B4AB-EF467AC134DC}" type="slidenum">
              <a:rPr lang="en-US" smtClean="0"/>
              <a:pPr/>
              <a:t>35</a:t>
            </a:fld>
            <a:endParaRPr lang="en-US"/>
          </a:p>
        </p:txBody>
      </p:sp>
      <p:sp>
        <p:nvSpPr>
          <p:cNvPr id="6" name="TextBox 5">
            <a:extLst>
              <a:ext uri="{FF2B5EF4-FFF2-40B4-BE49-F238E27FC236}">
                <a16:creationId xmlns:a16="http://schemas.microsoft.com/office/drawing/2014/main" id="{DA7385A9-2FAE-EA0E-9744-7FD88092AD0B}"/>
              </a:ext>
            </a:extLst>
          </p:cNvPr>
          <p:cNvSpPr txBox="1"/>
          <p:nvPr/>
        </p:nvSpPr>
        <p:spPr>
          <a:xfrm>
            <a:off x="0" y="137441"/>
            <a:ext cx="6502038" cy="6309420"/>
          </a:xfrm>
          <a:prstGeom prst="rect">
            <a:avLst/>
          </a:prstGeom>
          <a:noFill/>
        </p:spPr>
        <p:txBody>
          <a:bodyPr wrap="square">
            <a:spAutoFit/>
          </a:bodyPr>
          <a:lstStyle/>
          <a:p>
            <a:pPr algn="l" fontAlgn="base"/>
            <a:r>
              <a:rPr lang="en-US" sz="2000" b="1" i="0" dirty="0">
                <a:solidFill>
                  <a:srgbClr val="3D3D3D"/>
                </a:solidFill>
                <a:effectLst/>
                <a:highlight>
                  <a:srgbClr val="FFFFFF"/>
                </a:highlight>
                <a:latin typeface="Montserrat" panose="00000500000000000000" pitchFamily="2" charset="0"/>
              </a:rPr>
              <a:t>Change Talk</a:t>
            </a:r>
            <a:endParaRPr lang="en-US" sz="2000" b="0" i="0" dirty="0">
              <a:solidFill>
                <a:srgbClr val="3D3D3D"/>
              </a:solidFill>
              <a:effectLst/>
              <a:highlight>
                <a:srgbClr val="FFFFFF"/>
              </a:highlight>
              <a:latin typeface="Montserrat" panose="00000500000000000000" pitchFamily="2" charset="0"/>
            </a:endParaRPr>
          </a:p>
          <a:p>
            <a:pPr algn="l" fontAlgn="base"/>
            <a:r>
              <a:rPr lang="en-US" sz="1600" b="0" i="0" dirty="0">
                <a:solidFill>
                  <a:srgbClr val="3D3D3D"/>
                </a:solidFill>
                <a:effectLst/>
                <a:latin typeface="Montserrat" panose="00000500000000000000" pitchFamily="2" charset="0"/>
              </a:rPr>
              <a:t>Change talk is defined as statements by the clients revealing consideration of, motivation for, or commitment to change. In Motivational Interviewing, the helpers seek to guide the clients to expressions of change talk as the pathway to change. Research indicates a clear correlation between clients’ statements about change and outcomes-client-reported levels of success in changing a behavior. The more clients talk about change, the more likely they are to change </a:t>
            </a:r>
            <a:r>
              <a:rPr lang="en-US" sz="1600" b="0" i="1" dirty="0">
                <a:solidFill>
                  <a:srgbClr val="3D3D3D"/>
                </a:solidFill>
                <a:effectLst/>
                <a:latin typeface="Montserrat" panose="00000500000000000000" pitchFamily="2" charset="0"/>
              </a:rPr>
              <a:t>(Miller &amp; Rollnick, 2013)</a:t>
            </a:r>
            <a:r>
              <a:rPr lang="en-US" sz="1600" b="0" i="0" dirty="0">
                <a:solidFill>
                  <a:srgbClr val="3D3D3D"/>
                </a:solidFill>
                <a:effectLst/>
                <a:latin typeface="Montserrat" panose="00000500000000000000" pitchFamily="2" charset="0"/>
              </a:rPr>
              <a:t>. Different types of change talk can be described using the mnemonic DARN-CAT:</a:t>
            </a:r>
          </a:p>
          <a:p>
            <a:pPr algn="l" fontAlgn="base"/>
            <a:endParaRPr lang="en-US" sz="1600" b="1" i="0" dirty="0">
              <a:solidFill>
                <a:srgbClr val="3D3D3D"/>
              </a:solidFill>
              <a:effectLst/>
              <a:latin typeface="Montserrat" panose="00000500000000000000" pitchFamily="2" charset="0"/>
            </a:endParaRPr>
          </a:p>
          <a:p>
            <a:pPr algn="l" fontAlgn="base"/>
            <a:r>
              <a:rPr lang="en-US" sz="2000" b="1" i="0" dirty="0">
                <a:solidFill>
                  <a:srgbClr val="3D3D3D"/>
                </a:solidFill>
                <a:effectLst/>
                <a:latin typeface="Montserrat" panose="00000500000000000000" pitchFamily="2" charset="0"/>
              </a:rPr>
              <a:t>Preparatory Change Talk</a:t>
            </a:r>
            <a:endParaRPr lang="en-US" sz="2000" b="0" i="0" dirty="0">
              <a:solidFill>
                <a:srgbClr val="3D3D3D"/>
              </a:solidFill>
              <a:effectLst/>
              <a:latin typeface="Montserrat" panose="00000500000000000000" pitchFamily="2" charset="0"/>
            </a:endParaRPr>
          </a:p>
          <a:p>
            <a:pPr algn="l" fontAlgn="base">
              <a:buFont typeface="Arial" panose="020B0604020202020204" pitchFamily="34" charset="0"/>
              <a:buChar char="•"/>
            </a:pPr>
            <a:r>
              <a:rPr lang="en-US" sz="1600" b="0" i="0" dirty="0">
                <a:solidFill>
                  <a:srgbClr val="3D3D3D"/>
                </a:solidFill>
                <a:effectLst/>
                <a:latin typeface="Montserrat" panose="00000500000000000000" pitchFamily="2" charset="0"/>
              </a:rPr>
              <a:t>D – Desire (I want to change)</a:t>
            </a:r>
          </a:p>
          <a:p>
            <a:pPr algn="l" fontAlgn="base">
              <a:buFont typeface="Arial" panose="020B0604020202020204" pitchFamily="34" charset="0"/>
              <a:buChar char="•"/>
            </a:pPr>
            <a:r>
              <a:rPr lang="en-US" sz="1600" b="0" i="0" dirty="0">
                <a:solidFill>
                  <a:srgbClr val="3D3D3D"/>
                </a:solidFill>
                <a:effectLst/>
                <a:latin typeface="Montserrat" panose="00000500000000000000" pitchFamily="2" charset="0"/>
              </a:rPr>
              <a:t>A – Ability (I can change)</a:t>
            </a:r>
          </a:p>
          <a:p>
            <a:pPr algn="l" fontAlgn="base">
              <a:buFont typeface="Arial" panose="020B0604020202020204" pitchFamily="34" charset="0"/>
              <a:buChar char="•"/>
            </a:pPr>
            <a:r>
              <a:rPr lang="en-US" sz="1600" b="0" i="0" dirty="0">
                <a:solidFill>
                  <a:srgbClr val="3D3D3D"/>
                </a:solidFill>
                <a:effectLst/>
                <a:latin typeface="Montserrat" panose="00000500000000000000" pitchFamily="2" charset="0"/>
              </a:rPr>
              <a:t>R – Reason (It’s important to change)</a:t>
            </a:r>
          </a:p>
          <a:p>
            <a:pPr algn="l" fontAlgn="base">
              <a:buFont typeface="Arial" panose="020B0604020202020204" pitchFamily="34" charset="0"/>
              <a:buChar char="•"/>
            </a:pPr>
            <a:r>
              <a:rPr lang="en-US" sz="1600" b="0" i="0" dirty="0">
                <a:solidFill>
                  <a:srgbClr val="3D3D3D"/>
                </a:solidFill>
                <a:effectLst/>
                <a:latin typeface="Montserrat" panose="00000500000000000000" pitchFamily="2" charset="0"/>
              </a:rPr>
              <a:t>N – Need (I should change)</a:t>
            </a:r>
          </a:p>
          <a:p>
            <a:pPr algn="l" fontAlgn="base"/>
            <a:endParaRPr lang="en-US" sz="1600" b="1" i="1" dirty="0">
              <a:solidFill>
                <a:srgbClr val="3D3D3D"/>
              </a:solidFill>
              <a:effectLst/>
              <a:latin typeface="Montserrat" panose="00000500000000000000" pitchFamily="2" charset="0"/>
            </a:endParaRPr>
          </a:p>
          <a:p>
            <a:pPr algn="l" fontAlgn="base"/>
            <a:r>
              <a:rPr lang="en-US" sz="2000" b="1" i="1" dirty="0">
                <a:solidFill>
                  <a:srgbClr val="3D3D3D"/>
                </a:solidFill>
                <a:effectLst/>
                <a:latin typeface="Montserrat" panose="00000500000000000000" pitchFamily="2" charset="0"/>
              </a:rPr>
              <a:t>And most predictive of a positive outcome:</a:t>
            </a:r>
            <a:endParaRPr lang="en-US" sz="2000" b="0" i="0" dirty="0">
              <a:solidFill>
                <a:srgbClr val="3D3D3D"/>
              </a:solidFill>
              <a:effectLst/>
              <a:latin typeface="Montserrat" panose="00000500000000000000" pitchFamily="2" charset="0"/>
            </a:endParaRPr>
          </a:p>
          <a:p>
            <a:pPr algn="l" fontAlgn="base"/>
            <a:r>
              <a:rPr lang="en-US" sz="2000" b="1" i="0" dirty="0">
                <a:solidFill>
                  <a:srgbClr val="3D3D3D"/>
                </a:solidFill>
                <a:effectLst/>
                <a:latin typeface="Montserrat" panose="00000500000000000000" pitchFamily="2" charset="0"/>
              </a:rPr>
              <a:t>Implementing Change Talk</a:t>
            </a:r>
          </a:p>
          <a:p>
            <a:pPr algn="l" fontAlgn="base"/>
            <a:endParaRPr lang="en-US" sz="2000" b="0" i="0" dirty="0">
              <a:solidFill>
                <a:srgbClr val="3D3D3D"/>
              </a:solidFill>
              <a:effectLst/>
              <a:latin typeface="Montserrat" panose="00000500000000000000" pitchFamily="2" charset="0"/>
            </a:endParaRPr>
          </a:p>
          <a:p>
            <a:pPr algn="l" fontAlgn="base">
              <a:buFont typeface="Arial" panose="020B0604020202020204" pitchFamily="34" charset="0"/>
              <a:buChar char="•"/>
            </a:pPr>
            <a:r>
              <a:rPr lang="en-US" sz="1600" b="0" i="0" dirty="0">
                <a:solidFill>
                  <a:srgbClr val="3D3D3D"/>
                </a:solidFill>
                <a:effectLst/>
                <a:latin typeface="Montserrat" panose="00000500000000000000" pitchFamily="2" charset="0"/>
              </a:rPr>
              <a:t>C – Commitment (I will make changes)</a:t>
            </a:r>
          </a:p>
          <a:p>
            <a:pPr algn="l" fontAlgn="base">
              <a:buFont typeface="Arial" panose="020B0604020202020204" pitchFamily="34" charset="0"/>
              <a:buChar char="•"/>
            </a:pPr>
            <a:r>
              <a:rPr lang="en-US" sz="1600" b="0" i="0" dirty="0">
                <a:solidFill>
                  <a:srgbClr val="3D3D3D"/>
                </a:solidFill>
                <a:effectLst/>
                <a:latin typeface="Montserrat" panose="00000500000000000000" pitchFamily="2" charset="0"/>
              </a:rPr>
              <a:t>A – Activation (I am ready, prepared, willing to change)</a:t>
            </a:r>
          </a:p>
          <a:p>
            <a:pPr algn="l" fontAlgn="base">
              <a:buFont typeface="Arial" panose="020B0604020202020204" pitchFamily="34" charset="0"/>
              <a:buChar char="•"/>
            </a:pPr>
            <a:r>
              <a:rPr lang="en-US" sz="1600" b="0" i="0" dirty="0">
                <a:solidFill>
                  <a:srgbClr val="3D3D3D"/>
                </a:solidFill>
                <a:effectLst/>
                <a:latin typeface="Montserrat" panose="00000500000000000000" pitchFamily="2" charset="0"/>
              </a:rPr>
              <a:t>T – Taking Steps (I am taking specific actions to change)</a:t>
            </a:r>
          </a:p>
        </p:txBody>
      </p:sp>
      <p:pic>
        <p:nvPicPr>
          <p:cNvPr id="8" name="Picture 7" descr="A diagram of steps to a person's development&#10;&#10;Description automatically generated">
            <a:extLst>
              <a:ext uri="{FF2B5EF4-FFF2-40B4-BE49-F238E27FC236}">
                <a16:creationId xmlns:a16="http://schemas.microsoft.com/office/drawing/2014/main" id="{06AFF3E2-2746-B5F2-01CE-107CDE2D81C3}"/>
              </a:ext>
            </a:extLst>
          </p:cNvPr>
          <p:cNvPicPr>
            <a:picLocks noChangeAspect="1"/>
          </p:cNvPicPr>
          <p:nvPr/>
        </p:nvPicPr>
        <p:blipFill>
          <a:blip r:embed="rId2"/>
          <a:stretch>
            <a:fillRect/>
          </a:stretch>
        </p:blipFill>
        <p:spPr>
          <a:xfrm>
            <a:off x="6463798" y="0"/>
            <a:ext cx="5728202" cy="6079286"/>
          </a:xfrm>
          <a:prstGeom prst="rect">
            <a:avLst/>
          </a:prstGeom>
        </p:spPr>
      </p:pic>
    </p:spTree>
    <p:extLst>
      <p:ext uri="{BB962C8B-B14F-4D97-AF65-F5344CB8AC3E}">
        <p14:creationId xmlns:p14="http://schemas.microsoft.com/office/powerpoint/2010/main" val="37858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6A18F-4693-150E-93A7-348D4A1BF2DD}"/>
              </a:ext>
            </a:extLst>
          </p:cNvPr>
          <p:cNvSpPr>
            <a:spLocks noGrp="1"/>
          </p:cNvSpPr>
          <p:nvPr>
            <p:ph type="sldNum" sz="quarter" idx="12"/>
          </p:nvPr>
        </p:nvSpPr>
        <p:spPr/>
        <p:txBody>
          <a:bodyPr/>
          <a:lstStyle/>
          <a:p>
            <a:fld id="{A68423D6-85D5-074F-B4AB-EF467AC134DC}" type="slidenum">
              <a:rPr lang="en-US" smtClean="0"/>
              <a:pPr/>
              <a:t>36</a:t>
            </a:fld>
            <a:endParaRPr lang="en-US"/>
          </a:p>
        </p:txBody>
      </p:sp>
      <p:pic>
        <p:nvPicPr>
          <p:cNvPr id="15" name="Picture 14" descr="A group of questions on a white background&#10;&#10;Description automatically generated">
            <a:extLst>
              <a:ext uri="{FF2B5EF4-FFF2-40B4-BE49-F238E27FC236}">
                <a16:creationId xmlns:a16="http://schemas.microsoft.com/office/drawing/2014/main" id="{5E9BD220-5FCE-C26A-72DD-F221B9B9AA76}"/>
              </a:ext>
            </a:extLst>
          </p:cNvPr>
          <p:cNvPicPr>
            <a:picLocks noChangeAspect="1"/>
          </p:cNvPicPr>
          <p:nvPr/>
        </p:nvPicPr>
        <p:blipFill>
          <a:blip r:embed="rId2"/>
          <a:stretch>
            <a:fillRect/>
          </a:stretch>
        </p:blipFill>
        <p:spPr>
          <a:xfrm>
            <a:off x="608967" y="1404517"/>
            <a:ext cx="5683402" cy="4994504"/>
          </a:xfrm>
          <a:prstGeom prst="rect">
            <a:avLst/>
          </a:prstGeom>
        </p:spPr>
      </p:pic>
      <p:pic>
        <p:nvPicPr>
          <p:cNvPr id="17" name="Picture 16" descr="A green sign with white text&#10;&#10;Description automatically generated">
            <a:extLst>
              <a:ext uri="{FF2B5EF4-FFF2-40B4-BE49-F238E27FC236}">
                <a16:creationId xmlns:a16="http://schemas.microsoft.com/office/drawing/2014/main" id="{2A75DE3A-4A8D-DCFF-41B6-77679E7F5D5B}"/>
              </a:ext>
            </a:extLst>
          </p:cNvPr>
          <p:cNvPicPr>
            <a:picLocks noChangeAspect="1"/>
          </p:cNvPicPr>
          <p:nvPr/>
        </p:nvPicPr>
        <p:blipFill>
          <a:blip r:embed="rId3"/>
          <a:stretch>
            <a:fillRect/>
          </a:stretch>
        </p:blipFill>
        <p:spPr>
          <a:xfrm>
            <a:off x="644955" y="0"/>
            <a:ext cx="5909798" cy="1302434"/>
          </a:xfrm>
          <a:prstGeom prst="rect">
            <a:avLst/>
          </a:prstGeom>
        </p:spPr>
      </p:pic>
      <p:pic>
        <p:nvPicPr>
          <p:cNvPr id="19" name="Picture 18" descr="A screenshot of a questionnaire&#10;&#10;Description automatically generated">
            <a:extLst>
              <a:ext uri="{FF2B5EF4-FFF2-40B4-BE49-F238E27FC236}">
                <a16:creationId xmlns:a16="http://schemas.microsoft.com/office/drawing/2014/main" id="{B98190E5-87E5-9F9B-5FDA-3C41DCFFF793}"/>
              </a:ext>
            </a:extLst>
          </p:cNvPr>
          <p:cNvPicPr>
            <a:picLocks noChangeAspect="1"/>
          </p:cNvPicPr>
          <p:nvPr/>
        </p:nvPicPr>
        <p:blipFill>
          <a:blip r:embed="rId4"/>
          <a:stretch>
            <a:fillRect/>
          </a:stretch>
        </p:blipFill>
        <p:spPr>
          <a:xfrm>
            <a:off x="6554753" y="381914"/>
            <a:ext cx="4921719" cy="5765047"/>
          </a:xfrm>
          <a:prstGeom prst="rect">
            <a:avLst/>
          </a:prstGeom>
        </p:spPr>
      </p:pic>
    </p:spTree>
    <p:extLst>
      <p:ext uri="{BB962C8B-B14F-4D97-AF65-F5344CB8AC3E}">
        <p14:creationId xmlns:p14="http://schemas.microsoft.com/office/powerpoint/2010/main" val="316758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ADDD6-1886-E9FF-0F83-E9C7686EFAEA}"/>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9BB1B208-925A-6D68-C9E5-99A538CCC8E0}"/>
              </a:ext>
            </a:extLst>
          </p:cNvPr>
          <p:cNvSpPr>
            <a:spLocks noGrp="1"/>
          </p:cNvSpPr>
          <p:nvPr>
            <p:ph sz="half" idx="1"/>
          </p:nvPr>
        </p:nvSpPr>
        <p:spPr/>
        <p:txBody>
          <a:bodyPr/>
          <a:lstStyle/>
          <a:p>
            <a:pPr marL="0" indent="0">
              <a:buNone/>
            </a:pPr>
            <a:r>
              <a:rPr lang="en-US" dirty="0"/>
              <a:t>Syringe Services Program Info, CDC</a:t>
            </a:r>
            <a:endParaRPr lang="en-US" dirty="0">
              <a:hlinkClick r:id="rId2"/>
            </a:endParaRPr>
          </a:p>
          <a:p>
            <a:pPr marL="0" indent="0">
              <a:buNone/>
            </a:pPr>
            <a:r>
              <a:rPr lang="en-US" dirty="0">
                <a:hlinkClick r:id="rId2"/>
              </a:rPr>
              <a:t>https://www.cdc.gov/hiv/pdf/risk/cdchiv-fs-syringe-services.pdf?MERMIN0001</a:t>
            </a:r>
            <a:endParaRPr lang="en-US" dirty="0"/>
          </a:p>
          <a:p>
            <a:pPr marL="0" indent="0">
              <a:buNone/>
            </a:pPr>
            <a:r>
              <a:rPr lang="en-US" dirty="0"/>
              <a:t>HIV.gov, Syringe Services Programs</a:t>
            </a:r>
          </a:p>
          <a:p>
            <a:r>
              <a:rPr lang="en-US" dirty="0">
                <a:hlinkClick r:id="rId3"/>
              </a:rPr>
              <a:t>https://www.hiv.gov/federal-response/policies-issues/syringe-services-programs</a:t>
            </a:r>
          </a:p>
          <a:p>
            <a:r>
              <a:rPr lang="en-US" dirty="0">
                <a:hlinkClick r:id="rId3"/>
              </a:rPr>
              <a:t>H</a:t>
            </a:r>
            <a:r>
              <a:rPr lang="en-US" dirty="0"/>
              <a:t>arm Reduction Coalition </a:t>
            </a:r>
            <a:r>
              <a:rPr lang="en-US" dirty="0">
                <a:hlinkClick r:id="rId4"/>
              </a:rPr>
              <a:t>https://harmreduction.org/</a:t>
            </a:r>
            <a:endParaRPr lang="en-US" dirty="0"/>
          </a:p>
          <a:p>
            <a:r>
              <a:rPr lang="en-US" dirty="0"/>
              <a:t>Stages of Change -</a:t>
            </a:r>
            <a:r>
              <a:rPr lang="en-US" dirty="0">
                <a:hlinkClick r:id="rId5"/>
              </a:rPr>
              <a:t>https://store.samhsa.gov/system/files/sma12-4097.pdf</a:t>
            </a:r>
            <a:endParaRPr lang="en-US" dirty="0"/>
          </a:p>
          <a:p>
            <a:r>
              <a:rPr lang="en-US" dirty="0"/>
              <a:t>Caracole </a:t>
            </a:r>
            <a:r>
              <a:rPr lang="en-US" dirty="0">
                <a:hlinkClick r:id="rId6"/>
              </a:rPr>
              <a:t>www.caracole.org</a:t>
            </a:r>
            <a:endParaRPr lang="en-US" dirty="0"/>
          </a:p>
          <a:p>
            <a:endParaRPr lang="en-US" dirty="0"/>
          </a:p>
        </p:txBody>
      </p:sp>
      <p:sp>
        <p:nvSpPr>
          <p:cNvPr id="4" name="Slide Number Placeholder 3">
            <a:extLst>
              <a:ext uri="{FF2B5EF4-FFF2-40B4-BE49-F238E27FC236}">
                <a16:creationId xmlns:a16="http://schemas.microsoft.com/office/drawing/2014/main" id="{2EAD62BA-D562-9FEF-D6B6-7476A3D7650C}"/>
              </a:ext>
            </a:extLst>
          </p:cNvPr>
          <p:cNvSpPr>
            <a:spLocks noGrp="1"/>
          </p:cNvSpPr>
          <p:nvPr>
            <p:ph type="sldNum" sz="quarter" idx="12"/>
          </p:nvPr>
        </p:nvSpPr>
        <p:spPr/>
        <p:txBody>
          <a:bodyPr/>
          <a:lstStyle/>
          <a:p>
            <a:fld id="{A68423D6-85D5-074F-B4AB-EF467AC134DC}" type="slidenum">
              <a:rPr lang="en-US" smtClean="0"/>
              <a:pPr/>
              <a:t>37</a:t>
            </a:fld>
            <a:endParaRPr lang="en-US" dirty="0"/>
          </a:p>
        </p:txBody>
      </p:sp>
    </p:spTree>
    <p:extLst>
      <p:ext uri="{BB962C8B-B14F-4D97-AF65-F5344CB8AC3E}">
        <p14:creationId xmlns:p14="http://schemas.microsoft.com/office/powerpoint/2010/main" val="273142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63944-DA77-0684-473D-49B91FF8EB75}"/>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4F6A9A13-1144-C2D1-62B7-8D061EC04A53}"/>
              </a:ext>
            </a:extLst>
          </p:cNvPr>
          <p:cNvSpPr>
            <a:spLocks noGrp="1"/>
          </p:cNvSpPr>
          <p:nvPr>
            <p:ph sz="half" idx="1"/>
          </p:nvPr>
        </p:nvSpPr>
        <p:spPr/>
        <p:txBody>
          <a:bodyPr/>
          <a:lstStyle/>
          <a:p>
            <a:r>
              <a:rPr lang="en-US" u="sng" dirty="0">
                <a:hlinkClick r:id="rId2"/>
              </a:rPr>
              <a:t>Canadian Mental Health Association </a:t>
            </a:r>
            <a:r>
              <a:rPr lang="en-US" dirty="0">
                <a:hlinkClick r:id="rId2"/>
              </a:rPr>
              <a:t>Harm Reduction (cmha.ca)</a:t>
            </a:r>
            <a:endParaRPr lang="en-US" dirty="0"/>
          </a:p>
          <a:p>
            <a:r>
              <a:rPr lang="en-US" dirty="0"/>
              <a:t>HIV.gov </a:t>
            </a:r>
            <a:r>
              <a:rPr lang="en-US" dirty="0">
                <a:hlinkClick r:id="rId3"/>
              </a:rPr>
              <a:t>Syringe Services Programs | HIV.gov</a:t>
            </a:r>
            <a:endParaRPr lang="en-US" dirty="0"/>
          </a:p>
          <a:p>
            <a:r>
              <a:rPr lang="en-US" dirty="0"/>
              <a:t>National Harm Reduction Coalition </a:t>
            </a:r>
            <a:r>
              <a:rPr lang="en-US" dirty="0">
                <a:hlinkClick r:id="rId4"/>
              </a:rPr>
              <a:t>What is Hepatitis C? - National Harm Reduction Coalition</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94F53D0-198D-3120-449A-85BDF4CE788F}"/>
              </a:ext>
            </a:extLst>
          </p:cNvPr>
          <p:cNvSpPr>
            <a:spLocks noGrp="1"/>
          </p:cNvSpPr>
          <p:nvPr>
            <p:ph type="sldNum" sz="quarter" idx="12"/>
          </p:nvPr>
        </p:nvSpPr>
        <p:spPr/>
        <p:txBody>
          <a:bodyPr/>
          <a:lstStyle/>
          <a:p>
            <a:fld id="{A68423D6-85D5-074F-B4AB-EF467AC134DC}" type="slidenum">
              <a:rPr lang="en-US" smtClean="0"/>
              <a:pPr/>
              <a:t>38</a:t>
            </a:fld>
            <a:endParaRPr lang="en-US"/>
          </a:p>
        </p:txBody>
      </p:sp>
    </p:spTree>
    <p:extLst>
      <p:ext uri="{BB962C8B-B14F-4D97-AF65-F5344CB8AC3E}">
        <p14:creationId xmlns:p14="http://schemas.microsoft.com/office/powerpoint/2010/main" val="176801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5460-BE08-1317-77FD-68286BB6E806}"/>
              </a:ext>
            </a:extLst>
          </p:cNvPr>
          <p:cNvSpPr>
            <a:spLocks noGrp="1"/>
          </p:cNvSpPr>
          <p:nvPr>
            <p:ph type="ctrTitle"/>
          </p:nvPr>
        </p:nvSpPr>
        <p:spPr>
          <a:xfrm>
            <a:off x="1931471" y="2359480"/>
            <a:ext cx="8589486" cy="2403628"/>
          </a:xfrm>
        </p:spPr>
        <p:txBody>
          <a:bodyPr>
            <a:normAutofit/>
          </a:bodyPr>
          <a:lstStyle/>
          <a:p>
            <a:pPr algn="ctr"/>
            <a:r>
              <a:rPr lang="en-US" sz="7000" b="1" dirty="0"/>
              <a:t>QUESTIONS?</a:t>
            </a:r>
          </a:p>
        </p:txBody>
      </p:sp>
    </p:spTree>
    <p:extLst>
      <p:ext uri="{BB962C8B-B14F-4D97-AF65-F5344CB8AC3E}">
        <p14:creationId xmlns:p14="http://schemas.microsoft.com/office/powerpoint/2010/main" val="136618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2AC2-C3C5-9A3F-ED43-E0F9BF386B0C}"/>
              </a:ext>
            </a:extLst>
          </p:cNvPr>
          <p:cNvSpPr>
            <a:spLocks noGrp="1"/>
          </p:cNvSpPr>
          <p:nvPr>
            <p:ph type="ctrTitle"/>
          </p:nvPr>
        </p:nvSpPr>
        <p:spPr>
          <a:xfrm>
            <a:off x="1801257" y="1519152"/>
            <a:ext cx="8589486" cy="3112108"/>
          </a:xfrm>
        </p:spPr>
        <p:txBody>
          <a:bodyPr>
            <a:noAutofit/>
          </a:bodyPr>
          <a:lstStyle/>
          <a:p>
            <a:pPr algn="l">
              <a:lnSpc>
                <a:spcPct val="150000"/>
              </a:lnSpc>
            </a:pPr>
            <a:r>
              <a:rPr lang="en-US" sz="1800" b="0" i="0" dirty="0">
                <a:effectLst/>
                <a:latin typeface="Montserrat"/>
              </a:rPr>
              <a:t>- Gain a clear understanding of the principles that guide harm reduction strategies and how these strategies can be incorporated into workflow to better serve patients.</a:t>
            </a:r>
            <a:br>
              <a:rPr lang="en-US" sz="1800" b="0" i="0" dirty="0">
                <a:effectLst/>
                <a:latin typeface="Montserrat" panose="00000500000000000000" pitchFamily="2" charset="0"/>
              </a:rPr>
            </a:br>
            <a:r>
              <a:rPr lang="en-US" sz="1800" dirty="0">
                <a:latin typeface="Montserrat"/>
              </a:rPr>
              <a:t>-</a:t>
            </a:r>
            <a:r>
              <a:rPr lang="en-US" sz="1800" b="0" i="0" dirty="0">
                <a:effectLst/>
                <a:latin typeface="Montserrat"/>
              </a:rPr>
              <a:t> Increase knowledge of how best to serve diverse populations in a way that builds relationships and leads to better health outcomes for populations experiencing dramatic disparities.</a:t>
            </a:r>
            <a:br>
              <a:rPr lang="en-US" sz="1800" b="0" i="0" dirty="0">
                <a:effectLst/>
                <a:latin typeface="Montserrat" panose="00000500000000000000" pitchFamily="2" charset="0"/>
              </a:rPr>
            </a:br>
            <a:r>
              <a:rPr lang="en-US" sz="1800" b="0" i="0" dirty="0">
                <a:effectLst/>
                <a:latin typeface="Montserrat"/>
              </a:rPr>
              <a:t>- Increased understanding of how sexual health intersects with drug use and how this creates special considerations when developing risk reduction plans and behavior change.</a:t>
            </a:r>
            <a:br>
              <a:rPr lang="en-US" sz="1800" b="0" i="0" dirty="0">
                <a:effectLst/>
                <a:latin typeface="Montserrat" panose="00000500000000000000" pitchFamily="2" charset="0"/>
              </a:rPr>
            </a:br>
            <a:r>
              <a:rPr lang="en-US" sz="1800" b="0" i="0" dirty="0">
                <a:effectLst/>
                <a:latin typeface="Montserrat"/>
              </a:rPr>
              <a:t>- Gain a basic knowledge of motivational interviewing (MI) and how this strategy can lead to better health outcomes while empowering your patients.</a:t>
            </a:r>
            <a:endParaRPr lang="en-US" sz="1800" dirty="0">
              <a:latin typeface="Montserrat" panose="00000500000000000000" pitchFamily="2" charset="0"/>
            </a:endParaRPr>
          </a:p>
        </p:txBody>
      </p:sp>
      <p:sp>
        <p:nvSpPr>
          <p:cNvPr id="3" name="Text Placeholder 2">
            <a:extLst>
              <a:ext uri="{FF2B5EF4-FFF2-40B4-BE49-F238E27FC236}">
                <a16:creationId xmlns:a16="http://schemas.microsoft.com/office/drawing/2014/main" id="{3CEB0171-1143-EE00-43DF-40114CAF2B2A}"/>
              </a:ext>
            </a:extLst>
          </p:cNvPr>
          <p:cNvSpPr>
            <a:spLocks noGrp="1"/>
          </p:cNvSpPr>
          <p:nvPr>
            <p:ph type="body" sz="quarter" idx="10"/>
          </p:nvPr>
        </p:nvSpPr>
        <p:spPr>
          <a:xfrm>
            <a:off x="788471" y="213779"/>
            <a:ext cx="8589486" cy="1018382"/>
          </a:xfrm>
        </p:spPr>
        <p:txBody>
          <a:bodyPr/>
          <a:lstStyle/>
          <a:p>
            <a:r>
              <a:rPr lang="en-US" sz="3400" u="sng" dirty="0"/>
              <a:t>Today’s Objectives</a:t>
            </a:r>
          </a:p>
        </p:txBody>
      </p:sp>
    </p:spTree>
    <p:extLst>
      <p:ext uri="{BB962C8B-B14F-4D97-AF65-F5344CB8AC3E}">
        <p14:creationId xmlns:p14="http://schemas.microsoft.com/office/powerpoint/2010/main" val="1544138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1953577" y="1023992"/>
            <a:ext cx="7939313" cy="653271"/>
          </a:xfrm>
        </p:spPr>
        <p:txBody>
          <a:bodyPr>
            <a:noAutofit/>
          </a:bodyPr>
          <a:lstStyle/>
          <a:p>
            <a:r>
              <a:rPr lang="en-US" sz="4027" dirty="0"/>
              <a:t>MATEC Resources</a:t>
            </a:r>
          </a:p>
        </p:txBody>
      </p:sp>
      <p:sp>
        <p:nvSpPr>
          <p:cNvPr id="3" name="Text Placeholder 2">
            <a:extLst>
              <a:ext uri="{FF2B5EF4-FFF2-40B4-BE49-F238E27FC236}">
                <a16:creationId xmlns:a16="http://schemas.microsoft.com/office/drawing/2014/main" id="{08542CFA-E0C0-4008-98DD-798C7FAC4598}"/>
              </a:ext>
            </a:extLst>
          </p:cNvPr>
          <p:cNvSpPr>
            <a:spLocks noGrp="1"/>
          </p:cNvSpPr>
          <p:nvPr>
            <p:ph type="body" sz="quarter" idx="11"/>
          </p:nvPr>
        </p:nvSpPr>
        <p:spPr>
          <a:xfrm>
            <a:off x="1953577" y="2147923"/>
            <a:ext cx="4131959" cy="3381806"/>
          </a:xfrm>
        </p:spPr>
        <p:txBody>
          <a:bodyPr lIns="69040" tIns="34520" rIns="69040" bIns="34520" anchor="t"/>
          <a:lstStyle/>
          <a:p>
            <a:pPr>
              <a:spcAft>
                <a:spcPts val="0"/>
              </a:spcAft>
            </a:pPr>
            <a:r>
              <a:rPr lang="en-US" sz="1510" dirty="0">
                <a:ea typeface="+mn-lt"/>
                <a:cs typeface="+mn-lt"/>
              </a:rPr>
              <a:t>National Clinician Consultation Center </a:t>
            </a:r>
            <a:br>
              <a:rPr lang="en-US" sz="1510" dirty="0">
                <a:ea typeface="+mn-lt"/>
                <a:cs typeface="+mn-lt"/>
              </a:rPr>
            </a:br>
            <a:r>
              <a:rPr lang="en-US" sz="1510" dirty="0">
                <a:ea typeface="+mn-lt"/>
                <a:cs typeface="+mn-lt"/>
                <a:hlinkClick r:id="rId2"/>
              </a:rPr>
              <a:t>http://nccc.ucsf.edu/</a:t>
            </a:r>
            <a:r>
              <a:rPr lang="en-US" sz="1510" dirty="0">
                <a:ea typeface="+mn-lt"/>
                <a:cs typeface="+mn-lt"/>
              </a:rPr>
              <a:t> </a:t>
            </a:r>
          </a:p>
          <a:p>
            <a:pPr marL="690395" lvl="2" indent="-229652">
              <a:spcAft>
                <a:spcPts val="0"/>
              </a:spcAft>
              <a:buFont typeface="Arial" pitchFamily="2" charset="2"/>
              <a:buChar char="•"/>
            </a:pPr>
            <a:r>
              <a:rPr lang="en-US" sz="1510" dirty="0">
                <a:ea typeface="+mn-lt"/>
                <a:cs typeface="+mn-lt"/>
              </a:rPr>
              <a:t>HIV Management</a:t>
            </a:r>
          </a:p>
          <a:p>
            <a:pPr marL="690395" lvl="2" indent="-229652">
              <a:spcAft>
                <a:spcPts val="0"/>
              </a:spcAft>
              <a:buFont typeface="Arial" pitchFamily="2" charset="2"/>
              <a:buChar char="•"/>
            </a:pPr>
            <a:r>
              <a:rPr lang="en-US" sz="1510" dirty="0">
                <a:ea typeface="+mn-lt"/>
                <a:cs typeface="+mn-lt"/>
              </a:rPr>
              <a:t>Perinatal HIV</a:t>
            </a:r>
          </a:p>
          <a:p>
            <a:pPr marL="690395" lvl="2" indent="-229652">
              <a:spcAft>
                <a:spcPts val="0"/>
              </a:spcAft>
              <a:buFont typeface="Arial" pitchFamily="2" charset="2"/>
              <a:buChar char="•"/>
            </a:pPr>
            <a:r>
              <a:rPr lang="en-US" sz="1510" dirty="0">
                <a:ea typeface="+mn-lt"/>
                <a:cs typeface="+mn-lt"/>
              </a:rPr>
              <a:t>HIV </a:t>
            </a:r>
            <a:r>
              <a:rPr lang="en-US" sz="1510" dirty="0" err="1">
                <a:ea typeface="+mn-lt"/>
                <a:cs typeface="+mn-lt"/>
              </a:rPr>
              <a:t>PrEP</a:t>
            </a:r>
            <a:endParaRPr lang="en-US" sz="1510" dirty="0">
              <a:ea typeface="+mn-lt"/>
              <a:cs typeface="+mn-lt"/>
            </a:endParaRPr>
          </a:p>
          <a:p>
            <a:pPr marL="690395" lvl="2" indent="-229652">
              <a:spcAft>
                <a:spcPts val="0"/>
              </a:spcAft>
              <a:buFont typeface="Arial" pitchFamily="2" charset="2"/>
              <a:buChar char="•"/>
            </a:pPr>
            <a:r>
              <a:rPr lang="en-US" sz="1510" dirty="0">
                <a:ea typeface="+mn-lt"/>
                <a:cs typeface="+mn-lt"/>
              </a:rPr>
              <a:t>HIV PEP line</a:t>
            </a:r>
          </a:p>
          <a:p>
            <a:pPr marL="690395" lvl="2" indent="-229652">
              <a:spcAft>
                <a:spcPts val="0"/>
              </a:spcAft>
              <a:buFont typeface="Arial" pitchFamily="2" charset="2"/>
              <a:buChar char="•"/>
            </a:pPr>
            <a:r>
              <a:rPr lang="en-US" sz="1510" dirty="0">
                <a:ea typeface="+mn-lt"/>
                <a:cs typeface="+mn-lt"/>
              </a:rPr>
              <a:t>HCV Management</a:t>
            </a:r>
          </a:p>
          <a:p>
            <a:pPr marL="690395" lvl="2" indent="-229652">
              <a:spcAft>
                <a:spcPts val="0"/>
              </a:spcAft>
              <a:buFont typeface="Arial" pitchFamily="2" charset="2"/>
              <a:buChar char="•"/>
            </a:pPr>
            <a:r>
              <a:rPr lang="en-US" sz="1510" dirty="0">
                <a:ea typeface="+mn-lt"/>
                <a:cs typeface="+mn-lt"/>
              </a:rPr>
              <a:t>Substance Use Management</a:t>
            </a:r>
            <a:br>
              <a:rPr lang="en-US" sz="1510" dirty="0">
                <a:ea typeface="+mn-lt"/>
                <a:cs typeface="+mn-lt"/>
              </a:rPr>
            </a:br>
            <a:endParaRPr lang="en-US" sz="1510" dirty="0"/>
          </a:p>
          <a:p>
            <a:pPr>
              <a:spcAft>
                <a:spcPts val="0"/>
              </a:spcAft>
            </a:pPr>
            <a:r>
              <a:rPr lang="en-US" sz="1510" dirty="0">
                <a:ea typeface="+mn-lt"/>
                <a:cs typeface="+mn-lt"/>
              </a:rPr>
              <a:t>AETC National HIV Curriculum</a:t>
            </a:r>
            <a:br>
              <a:rPr lang="en-US" sz="1510" dirty="0">
                <a:ea typeface="+mn-lt"/>
                <a:cs typeface="+mn-lt"/>
              </a:rPr>
            </a:br>
            <a:r>
              <a:rPr lang="en-US" sz="1510" dirty="0">
                <a:ea typeface="+mn-lt"/>
                <a:cs typeface="+mn-lt"/>
                <a:hlinkClick r:id="rId3"/>
              </a:rPr>
              <a:t>https://</a:t>
            </a:r>
            <a:r>
              <a:rPr lang="en-US" sz="1510" dirty="0" err="1">
                <a:ea typeface="+mn-lt"/>
                <a:cs typeface="+mn-lt"/>
                <a:hlinkClick r:id="rId3"/>
              </a:rPr>
              <a:t>aidsetc.org</a:t>
            </a:r>
            <a:r>
              <a:rPr lang="en-US" sz="1510" dirty="0">
                <a:ea typeface="+mn-lt"/>
                <a:cs typeface="+mn-lt"/>
                <a:hlinkClick r:id="rId3"/>
              </a:rPr>
              <a:t>/</a:t>
            </a:r>
            <a:r>
              <a:rPr lang="en-US" sz="1510" dirty="0" err="1">
                <a:ea typeface="+mn-lt"/>
                <a:cs typeface="+mn-lt"/>
                <a:hlinkClick r:id="rId3"/>
              </a:rPr>
              <a:t>nhc</a:t>
            </a:r>
            <a:r>
              <a:rPr lang="en-US" sz="1510" dirty="0">
                <a:ea typeface="+mn-lt"/>
                <a:cs typeface="+mn-lt"/>
              </a:rPr>
              <a:t> </a:t>
            </a:r>
          </a:p>
          <a:p>
            <a:pPr>
              <a:spcAft>
                <a:spcPts val="0"/>
              </a:spcAft>
            </a:pPr>
            <a:endParaRPr lang="fr-FR" sz="1510" dirty="0"/>
          </a:p>
          <a:p>
            <a:pPr>
              <a:spcAft>
                <a:spcPts val="0"/>
              </a:spcAft>
            </a:pPr>
            <a:r>
              <a:rPr lang="fr-FR" sz="1510" dirty="0" err="1"/>
              <a:t>AETC</a:t>
            </a:r>
            <a:r>
              <a:rPr lang="fr-FR" sz="1510" dirty="0"/>
              <a:t> National HIV-</a:t>
            </a:r>
            <a:r>
              <a:rPr lang="fr-FR" sz="1510" dirty="0" err="1"/>
              <a:t>HCV</a:t>
            </a:r>
            <a:r>
              <a:rPr lang="fr-FR" sz="1510" dirty="0"/>
              <a:t> Curriculum </a:t>
            </a:r>
            <a:br>
              <a:rPr lang="fr-FR" sz="1510" dirty="0"/>
            </a:br>
            <a:r>
              <a:rPr lang="fr-FR" sz="1510" dirty="0">
                <a:hlinkClick r:id="rId4"/>
              </a:rPr>
              <a:t>https://</a:t>
            </a:r>
            <a:r>
              <a:rPr lang="fr-FR" sz="1510" dirty="0" err="1">
                <a:hlinkClick r:id="rId4"/>
              </a:rPr>
              <a:t>aidsetc.org</a:t>
            </a:r>
            <a:r>
              <a:rPr lang="fr-FR" sz="1510" dirty="0">
                <a:hlinkClick r:id="rId4"/>
              </a:rPr>
              <a:t>/</a:t>
            </a:r>
            <a:r>
              <a:rPr lang="fr-FR" sz="1510" dirty="0" err="1">
                <a:hlinkClick r:id="rId4"/>
              </a:rPr>
              <a:t>hivhcv</a:t>
            </a:r>
            <a:endParaRPr lang="fr-FR" sz="1510" dirty="0"/>
          </a:p>
          <a:p>
            <a:pPr>
              <a:spcAft>
                <a:spcPts val="0"/>
              </a:spcAft>
            </a:pPr>
            <a:endParaRPr lang="en-US" sz="1624" dirty="0"/>
          </a:p>
        </p:txBody>
      </p:sp>
      <p:sp>
        <p:nvSpPr>
          <p:cNvPr id="4" name="Text Placeholder 3">
            <a:extLst>
              <a:ext uri="{FF2B5EF4-FFF2-40B4-BE49-F238E27FC236}">
                <a16:creationId xmlns:a16="http://schemas.microsoft.com/office/drawing/2014/main" id="{A8CA06E8-7541-4A47-8D44-8492FF6DE030}"/>
              </a:ext>
            </a:extLst>
          </p:cNvPr>
          <p:cNvSpPr>
            <a:spLocks noGrp="1"/>
          </p:cNvSpPr>
          <p:nvPr>
            <p:ph type="body" sz="quarter" idx="12"/>
          </p:nvPr>
        </p:nvSpPr>
        <p:spPr>
          <a:xfrm>
            <a:off x="5797074" y="2147923"/>
            <a:ext cx="4791348" cy="2843249"/>
          </a:xfrm>
        </p:spPr>
        <p:txBody>
          <a:bodyPr lIns="69040" tIns="34520" rIns="69040" bIns="34520" anchor="t"/>
          <a:lstStyle/>
          <a:p>
            <a:pPr>
              <a:spcAft>
                <a:spcPts val="0"/>
              </a:spcAft>
            </a:pPr>
            <a:r>
              <a:rPr lang="en-US" sz="1510" dirty="0">
                <a:ea typeface="+mn-lt"/>
                <a:cs typeface="+mn-lt"/>
              </a:rPr>
              <a:t>National </a:t>
            </a:r>
            <a:r>
              <a:rPr lang="en-US" sz="1510" dirty="0" err="1">
                <a:ea typeface="+mn-lt"/>
                <a:cs typeface="+mn-lt"/>
              </a:rPr>
              <a:t>PrEP</a:t>
            </a:r>
            <a:r>
              <a:rPr lang="en-US" sz="1510" dirty="0">
                <a:ea typeface="+mn-lt"/>
                <a:cs typeface="+mn-lt"/>
              </a:rPr>
              <a:t> Curriculum </a:t>
            </a:r>
            <a:r>
              <a:rPr lang="en-US" sz="1510" dirty="0">
                <a:ea typeface="+mn-lt"/>
                <a:cs typeface="+mn-lt"/>
                <a:hlinkClick r:id="rId5"/>
              </a:rPr>
              <a:t>https://</a:t>
            </a:r>
            <a:r>
              <a:rPr lang="en-US" sz="1510" dirty="0" err="1">
                <a:ea typeface="+mn-lt"/>
                <a:cs typeface="+mn-lt"/>
                <a:hlinkClick r:id="rId5"/>
              </a:rPr>
              <a:t>www.hivprep.uw.edu</a:t>
            </a:r>
            <a:endParaRPr lang="en-US" sz="1510" dirty="0">
              <a:ea typeface="+mn-lt"/>
              <a:cs typeface="+mn-lt"/>
            </a:endParaRPr>
          </a:p>
          <a:p>
            <a:pPr>
              <a:spcAft>
                <a:spcPts val="0"/>
              </a:spcAft>
            </a:pPr>
            <a:endParaRPr lang="en-US" sz="1510" dirty="0">
              <a:ea typeface="+mn-lt"/>
              <a:cs typeface="+mn-lt"/>
            </a:endParaRPr>
          </a:p>
          <a:p>
            <a:pPr>
              <a:spcAft>
                <a:spcPts val="0"/>
              </a:spcAft>
            </a:pPr>
            <a:r>
              <a:rPr lang="en-US" sz="1510" dirty="0">
                <a:ea typeface="+mn-lt"/>
                <a:cs typeface="+mn-lt"/>
              </a:rPr>
              <a:t>Hepatitis B Online </a:t>
            </a:r>
            <a:r>
              <a:rPr lang="en-US" sz="1510" dirty="0">
                <a:ea typeface="+mn-lt"/>
                <a:cs typeface="+mn-lt"/>
                <a:hlinkClick r:id="rId6"/>
              </a:rPr>
              <a:t>https://</a:t>
            </a:r>
            <a:r>
              <a:rPr lang="en-US" sz="1510" dirty="0" err="1">
                <a:ea typeface="+mn-lt"/>
                <a:cs typeface="+mn-lt"/>
                <a:hlinkClick r:id="rId6"/>
              </a:rPr>
              <a:t>www.hepatitisb.uw.edu</a:t>
            </a:r>
            <a:endParaRPr lang="en-US" sz="1510" dirty="0">
              <a:ea typeface="+mn-lt"/>
              <a:cs typeface="+mn-lt"/>
            </a:endParaRPr>
          </a:p>
          <a:p>
            <a:pPr>
              <a:spcAft>
                <a:spcPts val="0"/>
              </a:spcAft>
            </a:pPr>
            <a:endParaRPr lang="en-US" sz="1510" dirty="0">
              <a:ea typeface="+mn-lt"/>
              <a:cs typeface="+mn-lt"/>
            </a:endParaRPr>
          </a:p>
          <a:p>
            <a:pPr>
              <a:spcAft>
                <a:spcPts val="0"/>
              </a:spcAft>
            </a:pPr>
            <a:r>
              <a:rPr lang="en-US" sz="1510" dirty="0">
                <a:ea typeface="+mn-lt"/>
                <a:cs typeface="+mn-lt"/>
              </a:rPr>
              <a:t>Hepatitis C Online</a:t>
            </a:r>
            <a:br>
              <a:rPr lang="en-US" sz="1510" dirty="0">
                <a:ea typeface="+mn-lt"/>
                <a:cs typeface="+mn-lt"/>
              </a:rPr>
            </a:br>
            <a:r>
              <a:rPr lang="en-US" sz="1510" dirty="0">
                <a:ea typeface="+mn-lt"/>
                <a:cs typeface="+mn-lt"/>
                <a:hlinkClick r:id="rId7"/>
              </a:rPr>
              <a:t>https://www.hepatitisc.uw.edu</a:t>
            </a:r>
            <a:br>
              <a:rPr lang="en-US" sz="1510" dirty="0">
                <a:ea typeface="+mn-lt"/>
                <a:cs typeface="+mn-lt"/>
              </a:rPr>
            </a:br>
            <a:endParaRPr lang="en-US" sz="1510" dirty="0">
              <a:ea typeface="+mn-lt"/>
              <a:cs typeface="+mn-lt"/>
            </a:endParaRPr>
          </a:p>
          <a:p>
            <a:pPr>
              <a:spcAft>
                <a:spcPts val="0"/>
              </a:spcAft>
            </a:pPr>
            <a:r>
              <a:rPr lang="en-US" sz="1510" dirty="0">
                <a:ea typeface="+mn-lt"/>
                <a:cs typeface="+mn-lt"/>
              </a:rPr>
              <a:t>AETC National Coordinating Resource Center </a:t>
            </a:r>
            <a:br>
              <a:rPr lang="en-US" sz="1510" dirty="0">
                <a:ea typeface="+mn-lt"/>
                <a:cs typeface="+mn-lt"/>
              </a:rPr>
            </a:br>
            <a:r>
              <a:rPr lang="en-US" sz="1510" dirty="0">
                <a:ea typeface="+mn-lt"/>
                <a:cs typeface="+mn-lt"/>
                <a:hlinkClick r:id="rId8"/>
              </a:rPr>
              <a:t>https://aidsetc.org/</a:t>
            </a:r>
            <a:r>
              <a:rPr lang="en-US" sz="1510" dirty="0">
                <a:ea typeface="+mn-lt"/>
                <a:cs typeface="+mn-lt"/>
              </a:rPr>
              <a:t> </a:t>
            </a:r>
            <a:br>
              <a:rPr lang="en-US" sz="1510" dirty="0">
                <a:ea typeface="+mn-lt"/>
                <a:cs typeface="+mn-lt"/>
              </a:rPr>
            </a:br>
            <a:endParaRPr lang="en-US" sz="1510" dirty="0">
              <a:ea typeface="+mn-lt"/>
              <a:cs typeface="+mn-lt"/>
            </a:endParaRPr>
          </a:p>
          <a:p>
            <a:pPr>
              <a:spcAft>
                <a:spcPts val="0"/>
              </a:spcAft>
            </a:pPr>
            <a:r>
              <a:rPr lang="en-US" sz="1510" dirty="0">
                <a:ea typeface="+mn-lt"/>
                <a:cs typeface="+mn-lt"/>
              </a:rPr>
              <a:t>Additional Trainings </a:t>
            </a:r>
            <a:r>
              <a:rPr lang="en-US" sz="1510" dirty="0">
                <a:ea typeface="+mn-lt"/>
                <a:cs typeface="+mn-lt"/>
                <a:hlinkClick r:id="rId9"/>
              </a:rPr>
              <a:t>https://matec.info</a:t>
            </a:r>
            <a:r>
              <a:rPr lang="en-US" sz="1510" dirty="0">
                <a:ea typeface="+mn-lt"/>
                <a:cs typeface="+mn-lt"/>
              </a:rPr>
              <a:t> </a:t>
            </a:r>
          </a:p>
        </p:txBody>
      </p:sp>
      <p:sp>
        <p:nvSpPr>
          <p:cNvPr id="7" name="Content Placeholder 2">
            <a:extLst>
              <a:ext uri="{FF2B5EF4-FFF2-40B4-BE49-F238E27FC236}">
                <a16:creationId xmlns:a16="http://schemas.microsoft.com/office/drawing/2014/main" id="{B37BE74F-DE12-4237-B581-121F3E3ACE21}"/>
              </a:ext>
            </a:extLst>
          </p:cNvPr>
          <p:cNvSpPr txBox="1">
            <a:spLocks/>
          </p:cNvSpPr>
          <p:nvPr/>
        </p:nvSpPr>
        <p:spPr>
          <a:xfrm>
            <a:off x="12988253" y="1448462"/>
            <a:ext cx="8371391" cy="2843249"/>
          </a:xfrm>
          <a:prstGeom prst="rect">
            <a:avLst/>
          </a:prstGeom>
        </p:spPr>
        <p:txBody>
          <a:bodyPr lIns="69040" tIns="34520" rIns="69040" bIns="34520" numCol="2" anchor="t">
            <a:normAutofit/>
          </a:bodyPr>
          <a:lstStyle>
            <a:lvl1pPr marL="0" indent="0" algn="l" defTabSz="121891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65" indent="-457207" algn="l" defTabSz="1218915"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44" indent="-304729" algn="l" defTabSz="1218915"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defTabSz="920311">
              <a:spcBef>
                <a:spcPts val="0"/>
              </a:spcBef>
              <a:defRPr/>
            </a:pPr>
            <a:endParaRPr lang="en-US" sz="2818">
              <a:solidFill>
                <a:srgbClr val="D6201A"/>
              </a:solidFill>
              <a:latin typeface="Arial" panose="020B0604020202020204"/>
              <a:sym typeface="Arial"/>
            </a:endParaRPr>
          </a:p>
        </p:txBody>
      </p:sp>
    </p:spTree>
    <p:extLst>
      <p:ext uri="{BB962C8B-B14F-4D97-AF65-F5344CB8AC3E}">
        <p14:creationId xmlns:p14="http://schemas.microsoft.com/office/powerpoint/2010/main" val="2896426839"/>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912D51-AA13-1046-874A-E1A3D63AD76C}"/>
              </a:ext>
            </a:extLst>
          </p:cNvPr>
          <p:cNvSpPr>
            <a:spLocks noGrp="1"/>
          </p:cNvSpPr>
          <p:nvPr>
            <p:ph type="sldNum" sz="quarter" idx="12"/>
          </p:nvPr>
        </p:nvSpPr>
        <p:spPr/>
        <p:txBody>
          <a:bodyPr/>
          <a:lstStyle/>
          <a:p>
            <a:fld id="{A68423D6-85D5-074F-B4AB-EF467AC134DC}" type="slidenum">
              <a:rPr lang="en-US" smtClean="0"/>
              <a:pPr/>
              <a:t>41</a:t>
            </a:fld>
            <a:endParaRPr lang="en-US"/>
          </a:p>
        </p:txBody>
      </p:sp>
      <p:sp>
        <p:nvSpPr>
          <p:cNvPr id="5" name="Content Placeholder 4">
            <a:extLst>
              <a:ext uri="{FF2B5EF4-FFF2-40B4-BE49-F238E27FC236}">
                <a16:creationId xmlns:a16="http://schemas.microsoft.com/office/drawing/2014/main" id="{CC5A956A-653C-316F-EB1B-ADB0AED28947}"/>
              </a:ext>
            </a:extLst>
          </p:cNvPr>
          <p:cNvSpPr>
            <a:spLocks noGrp="1"/>
          </p:cNvSpPr>
          <p:nvPr>
            <p:ph sz="half" idx="2"/>
          </p:nvPr>
        </p:nvSpPr>
        <p:spPr>
          <a:xfrm>
            <a:off x="3870715" y="1075572"/>
            <a:ext cx="6594085" cy="4628561"/>
          </a:xfrm>
        </p:spPr>
        <p:txBody>
          <a:bodyPr/>
          <a:lstStyle/>
          <a:p>
            <a:endParaRPr lang="en-US" dirty="0"/>
          </a:p>
          <a:p>
            <a:br>
              <a:rPr lang="en-US" dirty="0"/>
            </a:br>
            <a:endParaRPr lang="en-US" dirty="0"/>
          </a:p>
          <a:p>
            <a:endParaRPr lang="en-US" dirty="0"/>
          </a:p>
          <a:p>
            <a:br>
              <a:rPr lang="en-US" dirty="0"/>
            </a:br>
            <a:endParaRPr lang="en-US" dirty="0"/>
          </a:p>
          <a:p>
            <a:pPr>
              <a:lnSpc>
                <a:spcPct val="150000"/>
              </a:lnSpc>
            </a:pPr>
            <a:r>
              <a:rPr lang="en-US" dirty="0"/>
              <a:t>George Elias Jr., CDCA II</a:t>
            </a:r>
          </a:p>
          <a:p>
            <a:pPr lvl="1">
              <a:lnSpc>
                <a:spcPct val="150000"/>
              </a:lnSpc>
            </a:pPr>
            <a:r>
              <a:rPr lang="en-US" dirty="0"/>
              <a:t>Health Educator, Caracole</a:t>
            </a:r>
          </a:p>
          <a:p>
            <a:pPr lvl="1"/>
            <a:r>
              <a:rPr lang="en-US" dirty="0">
                <a:hlinkClick r:id="rId2"/>
              </a:rPr>
              <a:t>gelias@caracole.org</a:t>
            </a:r>
            <a:endParaRPr lang="en-US" dirty="0"/>
          </a:p>
          <a:p>
            <a:endParaRPr lang="en-US" dirty="0"/>
          </a:p>
          <a:p>
            <a:endParaRPr lang="en-US" dirty="0"/>
          </a:p>
          <a:p>
            <a:endParaRPr lang="en-US" dirty="0"/>
          </a:p>
          <a:p>
            <a:endParaRPr lang="en-US" dirty="0"/>
          </a:p>
          <a:p>
            <a:endParaRPr lang="en-US" dirty="0"/>
          </a:p>
        </p:txBody>
      </p:sp>
      <p:sp>
        <p:nvSpPr>
          <p:cNvPr id="2" name="TextBox 1">
            <a:extLst>
              <a:ext uri="{FF2B5EF4-FFF2-40B4-BE49-F238E27FC236}">
                <a16:creationId xmlns:a16="http://schemas.microsoft.com/office/drawing/2014/main" id="{307F1FE6-DF32-72F2-3431-759D67C2E736}"/>
              </a:ext>
            </a:extLst>
          </p:cNvPr>
          <p:cNvSpPr txBox="1"/>
          <p:nvPr/>
        </p:nvSpPr>
        <p:spPr>
          <a:xfrm>
            <a:off x="7477515" y="3062684"/>
            <a:ext cx="3977371" cy="1204817"/>
          </a:xfrm>
          <a:prstGeom prst="rect">
            <a:avLst/>
          </a:prstGeom>
          <a:noFill/>
        </p:spPr>
        <p:txBody>
          <a:bodyPr wrap="none" rtlCol="0">
            <a:spAutoFit/>
          </a:bodyPr>
          <a:lstStyle/>
          <a:p>
            <a:pPr>
              <a:lnSpc>
                <a:spcPct val="150000"/>
              </a:lnSpc>
            </a:pPr>
            <a:r>
              <a:rPr lang="en-US" b="1" dirty="0">
                <a:latin typeface="Montserrat" panose="00000500000000000000" pitchFamily="2" charset="0"/>
              </a:rPr>
              <a:t>Kelsey Rider, CDCA</a:t>
            </a:r>
          </a:p>
          <a:p>
            <a:pPr>
              <a:lnSpc>
                <a:spcPct val="150000"/>
              </a:lnSpc>
            </a:pPr>
            <a:r>
              <a:rPr lang="en-US" sz="1600" dirty="0">
                <a:latin typeface="Montserrat" panose="00000500000000000000" pitchFamily="2" charset="0"/>
              </a:rPr>
              <a:t>Harm Reduction Service Coordinator</a:t>
            </a:r>
          </a:p>
          <a:p>
            <a:pPr>
              <a:lnSpc>
                <a:spcPct val="150000"/>
              </a:lnSpc>
            </a:pPr>
            <a:r>
              <a:rPr lang="en-US" sz="1600" dirty="0">
                <a:latin typeface="Montserrat" panose="00000500000000000000" pitchFamily="2" charset="0"/>
                <a:hlinkClick r:id="rId3"/>
              </a:rPr>
              <a:t>krider@caracole.org</a:t>
            </a:r>
            <a:endParaRPr lang="en-US" sz="1600" dirty="0">
              <a:latin typeface="Montserrat" panose="00000500000000000000" pitchFamily="2" charset="0"/>
            </a:endParaRPr>
          </a:p>
        </p:txBody>
      </p:sp>
    </p:spTree>
    <p:extLst>
      <p:ext uri="{BB962C8B-B14F-4D97-AF65-F5344CB8AC3E}">
        <p14:creationId xmlns:p14="http://schemas.microsoft.com/office/powerpoint/2010/main" val="402325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 up of a logo&#10;&#10;Description automatically generated">
            <a:extLst>
              <a:ext uri="{FF2B5EF4-FFF2-40B4-BE49-F238E27FC236}">
                <a16:creationId xmlns:a16="http://schemas.microsoft.com/office/drawing/2014/main" id="{F82B2AB8-1A03-7E47-A090-232646C2C82E}"/>
              </a:ext>
            </a:extLst>
          </p:cNvPr>
          <p:cNvPicPr>
            <a:picLocks noChangeAspect="1"/>
          </p:cNvPicPr>
          <p:nvPr/>
        </p:nvPicPr>
        <p:blipFill>
          <a:blip r:embed="rId3"/>
          <a:stretch>
            <a:fillRect/>
          </a:stretch>
        </p:blipFill>
        <p:spPr>
          <a:xfrm>
            <a:off x="43044" y="12075"/>
            <a:ext cx="12153457" cy="6884934"/>
          </a:xfrm>
          <a:prstGeom prst="rect">
            <a:avLst/>
          </a:prstGeom>
        </p:spPr>
      </p:pic>
      <p:sp>
        <p:nvSpPr>
          <p:cNvPr id="3" name="Content Placeholder 2">
            <a:extLst>
              <a:ext uri="{FF2B5EF4-FFF2-40B4-BE49-F238E27FC236}">
                <a16:creationId xmlns:a16="http://schemas.microsoft.com/office/drawing/2014/main" id="{C500C925-F5ED-5748-B5A5-8EE8948B8089}"/>
              </a:ext>
            </a:extLst>
          </p:cNvPr>
          <p:cNvSpPr>
            <a:spLocks noGrp="1"/>
          </p:cNvSpPr>
          <p:nvPr>
            <p:ph sz="half" idx="1"/>
          </p:nvPr>
        </p:nvSpPr>
        <p:spPr>
          <a:xfrm>
            <a:off x="727502" y="1685220"/>
            <a:ext cx="8779364" cy="964594"/>
          </a:xfrm>
        </p:spPr>
        <p:txBody>
          <a:bodyPr/>
          <a:lstStyle/>
          <a:p>
            <a:pPr>
              <a:spcBef>
                <a:spcPts val="0"/>
              </a:spcBef>
              <a:spcAft>
                <a:spcPts val="0"/>
              </a:spcAft>
            </a:pPr>
            <a:r>
              <a:rPr lang="en-US" sz="2800" dirty="0">
                <a:solidFill>
                  <a:srgbClr val="00B0F0"/>
                </a:solidFill>
              </a:rPr>
              <a:t>We are Greater Cincinnati’s AIDS service organization, devoted to positively changing lives in the fight against HIV/AIDS through:</a:t>
            </a:r>
          </a:p>
        </p:txBody>
      </p:sp>
      <p:sp>
        <p:nvSpPr>
          <p:cNvPr id="6" name="Content Placeholder 2">
            <a:extLst>
              <a:ext uri="{FF2B5EF4-FFF2-40B4-BE49-F238E27FC236}">
                <a16:creationId xmlns:a16="http://schemas.microsoft.com/office/drawing/2014/main" id="{4A444488-B79A-134C-8AB6-E36A34B27ED2}"/>
              </a:ext>
            </a:extLst>
          </p:cNvPr>
          <p:cNvSpPr txBox="1">
            <a:spLocks/>
          </p:cNvSpPr>
          <p:nvPr/>
        </p:nvSpPr>
        <p:spPr>
          <a:xfrm>
            <a:off x="727505" y="3081200"/>
            <a:ext cx="2810959" cy="2839621"/>
          </a:xfrm>
          <a:prstGeom prst="rect">
            <a:avLst/>
          </a:prstGeom>
        </p:spPr>
        <p:txBody>
          <a:bodyPr vert="horz" lIns="90830" tIns="45415" rIns="90830" bIns="45415" rtlCol="0">
            <a:noAutofit/>
          </a:bodyPr>
          <a:lstStyle>
            <a:lvl1pPr marL="0" indent="0" algn="l" defTabSz="914400" rtl="0" eaLnBrk="1" latinLnBrk="0" hangingPunct="1">
              <a:lnSpc>
                <a:spcPts val="3000"/>
              </a:lnSpc>
              <a:spcBef>
                <a:spcPts val="1000"/>
              </a:spcBef>
              <a:spcAft>
                <a:spcPts val="600"/>
              </a:spcAft>
              <a:buFontTx/>
              <a:buNone/>
              <a:defRPr sz="2100" b="1" i="0" kern="1200">
                <a:solidFill>
                  <a:schemeClr val="tx1"/>
                </a:solidFill>
                <a:latin typeface="Montserrat" pitchFamily="2" charset="77"/>
                <a:ea typeface="+mn-ea"/>
                <a:cs typeface="+mn-cs"/>
              </a:defRPr>
            </a:lvl1pPr>
            <a:lvl2pPr marL="11113" indent="0" algn="l" defTabSz="914400" rtl="0" eaLnBrk="1" latinLnBrk="0" hangingPunct="1">
              <a:lnSpc>
                <a:spcPts val="3000"/>
              </a:lnSpc>
              <a:spcBef>
                <a:spcPts val="500"/>
              </a:spcBef>
              <a:spcAft>
                <a:spcPts val="600"/>
              </a:spcAft>
              <a:buFontTx/>
              <a:buNone/>
              <a:tabLst/>
              <a:defRPr sz="2100" kern="1200">
                <a:solidFill>
                  <a:schemeClr val="tx1"/>
                </a:solidFill>
                <a:latin typeface="Montserrat" pitchFamily="2" charset="77"/>
                <a:ea typeface="+mn-ea"/>
                <a:cs typeface="+mn-cs"/>
              </a:defRPr>
            </a:lvl2pPr>
            <a:lvl3pPr marL="173038" indent="-161925" algn="l" defTabSz="914400" rtl="0" eaLnBrk="1" latinLnBrk="0" hangingPunct="1">
              <a:lnSpc>
                <a:spcPts val="3000"/>
              </a:lnSpc>
              <a:spcBef>
                <a:spcPts val="500"/>
              </a:spcBef>
              <a:spcAft>
                <a:spcPts val="600"/>
              </a:spcAft>
              <a:buClr>
                <a:srgbClr val="1F4890"/>
              </a:buClr>
              <a:buFont typeface="Arial" panose="020B0604020202020204" pitchFamily="34" charset="0"/>
              <a:buChar char="•"/>
              <a:tabLst/>
              <a:defRPr sz="2100" kern="1200">
                <a:solidFill>
                  <a:schemeClr val="tx1"/>
                </a:solidFill>
                <a:latin typeface="Montserrat" pitchFamily="2" charset="77"/>
                <a:ea typeface="+mn-ea"/>
                <a:cs typeface="+mn-cs"/>
              </a:defRPr>
            </a:lvl3pPr>
            <a:lvl4pPr marL="347663" indent="-174625" algn="l" defTabSz="914400" rtl="0" eaLnBrk="1" latinLnBrk="0" hangingPunct="1">
              <a:lnSpc>
                <a:spcPts val="3000"/>
              </a:lnSpc>
              <a:spcBef>
                <a:spcPts val="500"/>
              </a:spcBef>
              <a:spcAft>
                <a:spcPts val="600"/>
              </a:spcAft>
              <a:buFont typeface="System Font Regular"/>
              <a:buChar char="–"/>
              <a:tabLst/>
              <a:defRPr sz="2100" kern="1200">
                <a:solidFill>
                  <a:schemeClr val="tx1"/>
                </a:solidFill>
                <a:latin typeface="Montserrat" pitchFamily="2" charset="77"/>
                <a:ea typeface="+mn-ea"/>
                <a:cs typeface="+mn-cs"/>
              </a:defRPr>
            </a:lvl4pPr>
            <a:lvl5pPr marL="347663" indent="-174625" algn="l" defTabSz="914400" rtl="0" eaLnBrk="1" latinLnBrk="0" hangingPunct="1">
              <a:lnSpc>
                <a:spcPts val="3000"/>
              </a:lnSpc>
              <a:spcBef>
                <a:spcPts val="500"/>
              </a:spcBef>
              <a:spcAft>
                <a:spcPts val="600"/>
              </a:spcAft>
              <a:buFont typeface="System Font Regular"/>
              <a:buChar char="–"/>
              <a:tabLst/>
              <a:defRPr sz="2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dirty="0">
                <a:solidFill>
                  <a:srgbClr val="F3913B"/>
                </a:solidFill>
              </a:rPr>
              <a:t>Prevention</a:t>
            </a:r>
          </a:p>
          <a:p>
            <a:pPr lvl="1">
              <a:lnSpc>
                <a:spcPts val="2384"/>
              </a:lnSpc>
            </a:pPr>
            <a:r>
              <a:rPr lang="en-US" sz="1589" dirty="0">
                <a:solidFill>
                  <a:schemeClr val="tx1">
                    <a:lumMod val="65000"/>
                    <a:lumOff val="35000"/>
                  </a:schemeClr>
                </a:solidFill>
              </a:rPr>
              <a:t>Promoting health and well-being in at-risk communities through evidence-based approaches to prevent disease and reduce the spread of HIV</a:t>
            </a:r>
            <a:endParaRPr lang="en-US" sz="1589" dirty="0"/>
          </a:p>
        </p:txBody>
      </p:sp>
      <p:sp>
        <p:nvSpPr>
          <p:cNvPr id="10" name="Content Placeholder 2">
            <a:extLst>
              <a:ext uri="{FF2B5EF4-FFF2-40B4-BE49-F238E27FC236}">
                <a16:creationId xmlns:a16="http://schemas.microsoft.com/office/drawing/2014/main" id="{B16E5665-A764-5E49-840F-37815A3D8165}"/>
              </a:ext>
            </a:extLst>
          </p:cNvPr>
          <p:cNvSpPr txBox="1">
            <a:spLocks/>
          </p:cNvSpPr>
          <p:nvPr/>
        </p:nvSpPr>
        <p:spPr>
          <a:xfrm>
            <a:off x="3918515" y="3070122"/>
            <a:ext cx="2810959" cy="2569829"/>
          </a:xfrm>
          <a:prstGeom prst="rect">
            <a:avLst/>
          </a:prstGeom>
        </p:spPr>
        <p:txBody>
          <a:bodyPr vert="horz" lIns="90830" tIns="45415" rIns="90830" bIns="45415" rtlCol="0">
            <a:noAutofit/>
          </a:bodyPr>
          <a:lstStyle>
            <a:lvl1pPr marL="0" indent="0" algn="l" defTabSz="914400" rtl="0" eaLnBrk="1" latinLnBrk="0" hangingPunct="1">
              <a:lnSpc>
                <a:spcPts val="3000"/>
              </a:lnSpc>
              <a:spcBef>
                <a:spcPts val="1000"/>
              </a:spcBef>
              <a:spcAft>
                <a:spcPts val="600"/>
              </a:spcAft>
              <a:buFontTx/>
              <a:buNone/>
              <a:defRPr sz="2100" b="1" i="0" kern="1200">
                <a:solidFill>
                  <a:schemeClr val="tx1"/>
                </a:solidFill>
                <a:latin typeface="Montserrat" pitchFamily="2" charset="77"/>
                <a:ea typeface="+mn-ea"/>
                <a:cs typeface="+mn-cs"/>
              </a:defRPr>
            </a:lvl1pPr>
            <a:lvl2pPr marL="11113" indent="0" algn="l" defTabSz="914400" rtl="0" eaLnBrk="1" latinLnBrk="0" hangingPunct="1">
              <a:lnSpc>
                <a:spcPts val="3000"/>
              </a:lnSpc>
              <a:spcBef>
                <a:spcPts val="500"/>
              </a:spcBef>
              <a:spcAft>
                <a:spcPts val="600"/>
              </a:spcAft>
              <a:buFontTx/>
              <a:buNone/>
              <a:tabLst/>
              <a:defRPr sz="2100" kern="1200">
                <a:solidFill>
                  <a:schemeClr val="tx1"/>
                </a:solidFill>
                <a:latin typeface="Montserrat" pitchFamily="2" charset="77"/>
                <a:ea typeface="+mn-ea"/>
                <a:cs typeface="+mn-cs"/>
              </a:defRPr>
            </a:lvl2pPr>
            <a:lvl3pPr marL="173038" indent="-161925" algn="l" defTabSz="914400" rtl="0" eaLnBrk="1" latinLnBrk="0" hangingPunct="1">
              <a:lnSpc>
                <a:spcPts val="3000"/>
              </a:lnSpc>
              <a:spcBef>
                <a:spcPts val="500"/>
              </a:spcBef>
              <a:spcAft>
                <a:spcPts val="600"/>
              </a:spcAft>
              <a:buClr>
                <a:srgbClr val="1F4890"/>
              </a:buClr>
              <a:buFont typeface="Arial" panose="020B0604020202020204" pitchFamily="34" charset="0"/>
              <a:buChar char="•"/>
              <a:tabLst/>
              <a:defRPr sz="2100" kern="1200">
                <a:solidFill>
                  <a:schemeClr val="tx1"/>
                </a:solidFill>
                <a:latin typeface="Montserrat" pitchFamily="2" charset="77"/>
                <a:ea typeface="+mn-ea"/>
                <a:cs typeface="+mn-cs"/>
              </a:defRPr>
            </a:lvl3pPr>
            <a:lvl4pPr marL="347663" indent="-174625" algn="l" defTabSz="914400" rtl="0" eaLnBrk="1" latinLnBrk="0" hangingPunct="1">
              <a:lnSpc>
                <a:spcPts val="3000"/>
              </a:lnSpc>
              <a:spcBef>
                <a:spcPts val="500"/>
              </a:spcBef>
              <a:spcAft>
                <a:spcPts val="600"/>
              </a:spcAft>
              <a:buFont typeface="System Font Regular"/>
              <a:buChar char="–"/>
              <a:tabLst/>
              <a:defRPr sz="2100" kern="1200">
                <a:solidFill>
                  <a:schemeClr val="tx1"/>
                </a:solidFill>
                <a:latin typeface="Montserrat" pitchFamily="2" charset="77"/>
                <a:ea typeface="+mn-ea"/>
                <a:cs typeface="+mn-cs"/>
              </a:defRPr>
            </a:lvl4pPr>
            <a:lvl5pPr marL="347663" indent="-174625" algn="l" defTabSz="914400" rtl="0" eaLnBrk="1" latinLnBrk="0" hangingPunct="1">
              <a:lnSpc>
                <a:spcPts val="3000"/>
              </a:lnSpc>
              <a:spcBef>
                <a:spcPts val="500"/>
              </a:spcBef>
              <a:spcAft>
                <a:spcPts val="600"/>
              </a:spcAft>
              <a:buFont typeface="System Font Regular"/>
              <a:buChar char="–"/>
              <a:tabLst/>
              <a:defRPr sz="2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dirty="0">
                <a:solidFill>
                  <a:srgbClr val="8DBF69"/>
                </a:solidFill>
              </a:rPr>
              <a:t>Housing</a:t>
            </a:r>
          </a:p>
          <a:p>
            <a:pPr lvl="1">
              <a:lnSpc>
                <a:spcPts val="2384"/>
              </a:lnSpc>
            </a:pPr>
            <a:r>
              <a:rPr lang="en-US" sz="1589" dirty="0">
                <a:solidFill>
                  <a:schemeClr val="tx1">
                    <a:lumMod val="65000"/>
                    <a:lumOff val="35000"/>
                  </a:schemeClr>
                </a:solidFill>
              </a:rPr>
              <a:t>Offering a variety of permanent housing support to prevent homelessness and to stabilize individuals and families living with HIV</a:t>
            </a:r>
          </a:p>
          <a:p>
            <a:pPr lvl="1">
              <a:lnSpc>
                <a:spcPts val="2384"/>
              </a:lnSpc>
            </a:pPr>
            <a:endParaRPr lang="en-US" sz="1589" dirty="0"/>
          </a:p>
          <a:p>
            <a:pPr lvl="1"/>
            <a:endParaRPr lang="en-US" sz="1589" dirty="0"/>
          </a:p>
        </p:txBody>
      </p:sp>
      <p:sp>
        <p:nvSpPr>
          <p:cNvPr id="11" name="Content Placeholder 2">
            <a:extLst>
              <a:ext uri="{FF2B5EF4-FFF2-40B4-BE49-F238E27FC236}">
                <a16:creationId xmlns:a16="http://schemas.microsoft.com/office/drawing/2014/main" id="{B0C2847E-4784-8144-81D7-30E181721DA8}"/>
              </a:ext>
            </a:extLst>
          </p:cNvPr>
          <p:cNvSpPr txBox="1">
            <a:spLocks/>
          </p:cNvSpPr>
          <p:nvPr/>
        </p:nvSpPr>
        <p:spPr>
          <a:xfrm>
            <a:off x="7109526" y="3070122"/>
            <a:ext cx="2810959" cy="2569829"/>
          </a:xfrm>
          <a:prstGeom prst="rect">
            <a:avLst/>
          </a:prstGeom>
        </p:spPr>
        <p:txBody>
          <a:bodyPr vert="horz" lIns="90830" tIns="45415" rIns="90830" bIns="45415" rtlCol="0">
            <a:noAutofit/>
          </a:bodyPr>
          <a:lstStyle>
            <a:lvl1pPr marL="0" indent="0" algn="l" defTabSz="914400" rtl="0" eaLnBrk="1" latinLnBrk="0" hangingPunct="1">
              <a:lnSpc>
                <a:spcPts val="3000"/>
              </a:lnSpc>
              <a:spcBef>
                <a:spcPts val="1000"/>
              </a:spcBef>
              <a:spcAft>
                <a:spcPts val="600"/>
              </a:spcAft>
              <a:buFontTx/>
              <a:buNone/>
              <a:defRPr sz="2100" b="1" i="0" kern="1200">
                <a:solidFill>
                  <a:schemeClr val="tx1"/>
                </a:solidFill>
                <a:latin typeface="Montserrat" pitchFamily="2" charset="77"/>
                <a:ea typeface="+mn-ea"/>
                <a:cs typeface="+mn-cs"/>
              </a:defRPr>
            </a:lvl1pPr>
            <a:lvl2pPr marL="11113" indent="0" algn="l" defTabSz="914400" rtl="0" eaLnBrk="1" latinLnBrk="0" hangingPunct="1">
              <a:lnSpc>
                <a:spcPts val="3000"/>
              </a:lnSpc>
              <a:spcBef>
                <a:spcPts val="500"/>
              </a:spcBef>
              <a:spcAft>
                <a:spcPts val="600"/>
              </a:spcAft>
              <a:buFontTx/>
              <a:buNone/>
              <a:tabLst/>
              <a:defRPr sz="2100" kern="1200">
                <a:solidFill>
                  <a:schemeClr val="tx1"/>
                </a:solidFill>
                <a:latin typeface="Montserrat" pitchFamily="2" charset="77"/>
                <a:ea typeface="+mn-ea"/>
                <a:cs typeface="+mn-cs"/>
              </a:defRPr>
            </a:lvl2pPr>
            <a:lvl3pPr marL="173038" indent="-161925" algn="l" defTabSz="914400" rtl="0" eaLnBrk="1" latinLnBrk="0" hangingPunct="1">
              <a:lnSpc>
                <a:spcPts val="3000"/>
              </a:lnSpc>
              <a:spcBef>
                <a:spcPts val="500"/>
              </a:spcBef>
              <a:spcAft>
                <a:spcPts val="600"/>
              </a:spcAft>
              <a:buClr>
                <a:srgbClr val="1F4890"/>
              </a:buClr>
              <a:buFont typeface="Arial" panose="020B0604020202020204" pitchFamily="34" charset="0"/>
              <a:buChar char="•"/>
              <a:tabLst/>
              <a:defRPr sz="2100" kern="1200">
                <a:solidFill>
                  <a:schemeClr val="tx1"/>
                </a:solidFill>
                <a:latin typeface="Montserrat" pitchFamily="2" charset="77"/>
                <a:ea typeface="+mn-ea"/>
                <a:cs typeface="+mn-cs"/>
              </a:defRPr>
            </a:lvl3pPr>
            <a:lvl4pPr marL="347663" indent="-174625" algn="l" defTabSz="914400" rtl="0" eaLnBrk="1" latinLnBrk="0" hangingPunct="1">
              <a:lnSpc>
                <a:spcPts val="3000"/>
              </a:lnSpc>
              <a:spcBef>
                <a:spcPts val="500"/>
              </a:spcBef>
              <a:spcAft>
                <a:spcPts val="600"/>
              </a:spcAft>
              <a:buFont typeface="System Font Regular"/>
              <a:buChar char="–"/>
              <a:tabLst/>
              <a:defRPr sz="2100" kern="1200">
                <a:solidFill>
                  <a:schemeClr val="tx1"/>
                </a:solidFill>
                <a:latin typeface="Montserrat" pitchFamily="2" charset="77"/>
                <a:ea typeface="+mn-ea"/>
                <a:cs typeface="+mn-cs"/>
              </a:defRPr>
            </a:lvl4pPr>
            <a:lvl5pPr marL="347663" indent="-174625" algn="l" defTabSz="914400" rtl="0" eaLnBrk="1" latinLnBrk="0" hangingPunct="1">
              <a:lnSpc>
                <a:spcPts val="3000"/>
              </a:lnSpc>
              <a:spcBef>
                <a:spcPts val="500"/>
              </a:spcBef>
              <a:spcAft>
                <a:spcPts val="600"/>
              </a:spcAft>
              <a:buFont typeface="System Font Regular"/>
              <a:buChar char="–"/>
              <a:tabLst/>
              <a:defRPr sz="2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dirty="0">
                <a:solidFill>
                  <a:srgbClr val="6C649F"/>
                </a:solidFill>
              </a:rPr>
              <a:t>Care</a:t>
            </a:r>
          </a:p>
          <a:p>
            <a:pPr lvl="1">
              <a:lnSpc>
                <a:spcPts val="2384"/>
              </a:lnSpc>
            </a:pPr>
            <a:r>
              <a:rPr lang="en-US" sz="1589" dirty="0">
                <a:solidFill>
                  <a:schemeClr val="tx1">
                    <a:lumMod val="65000"/>
                    <a:lumOff val="35000"/>
                  </a:schemeClr>
                </a:solidFill>
              </a:rPr>
              <a:t>Helping individuals living with HIV access the health care they need through medical case management and pharmacy services</a:t>
            </a:r>
          </a:p>
        </p:txBody>
      </p:sp>
      <p:pic>
        <p:nvPicPr>
          <p:cNvPr id="17" name="Picture 16">
            <a:extLst>
              <a:ext uri="{FF2B5EF4-FFF2-40B4-BE49-F238E27FC236}">
                <a16:creationId xmlns:a16="http://schemas.microsoft.com/office/drawing/2014/main" id="{6DA0D66E-24B3-BD4D-B48B-69244DF33CA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2210" y="336415"/>
            <a:ext cx="4269900" cy="1071021"/>
          </a:xfrm>
          <a:prstGeom prst="rect">
            <a:avLst/>
          </a:prstGeom>
        </p:spPr>
      </p:pic>
      <p:sp>
        <p:nvSpPr>
          <p:cNvPr id="19" name="Content Placeholder 2">
            <a:extLst>
              <a:ext uri="{FF2B5EF4-FFF2-40B4-BE49-F238E27FC236}">
                <a16:creationId xmlns:a16="http://schemas.microsoft.com/office/drawing/2014/main" id="{3C215F1E-FF2E-CF46-96E8-36FD6BF08D55}"/>
              </a:ext>
            </a:extLst>
          </p:cNvPr>
          <p:cNvSpPr txBox="1">
            <a:spLocks/>
          </p:cNvSpPr>
          <p:nvPr/>
        </p:nvSpPr>
        <p:spPr>
          <a:xfrm>
            <a:off x="727502" y="5983086"/>
            <a:ext cx="7864407" cy="622788"/>
          </a:xfrm>
          <a:prstGeom prst="rect">
            <a:avLst/>
          </a:prstGeom>
        </p:spPr>
        <p:txBody>
          <a:bodyPr vert="horz" lIns="90830" tIns="45415" rIns="90830" bIns="45415" rtlCol="0">
            <a:noAutofit/>
          </a:bodyPr>
          <a:lstStyle>
            <a:lvl1pPr marL="0" indent="0" algn="l" defTabSz="914400" rtl="0" eaLnBrk="1" latinLnBrk="0" hangingPunct="1">
              <a:lnSpc>
                <a:spcPts val="3000"/>
              </a:lnSpc>
              <a:spcBef>
                <a:spcPts val="1000"/>
              </a:spcBef>
              <a:spcAft>
                <a:spcPts val="600"/>
              </a:spcAft>
              <a:buFontTx/>
              <a:buNone/>
              <a:defRPr sz="2100" b="1" i="0" kern="1200">
                <a:solidFill>
                  <a:schemeClr val="tx1"/>
                </a:solidFill>
                <a:latin typeface="Montserrat" pitchFamily="2" charset="77"/>
                <a:ea typeface="+mn-ea"/>
                <a:cs typeface="+mn-cs"/>
              </a:defRPr>
            </a:lvl1pPr>
            <a:lvl2pPr marL="11113" indent="0" algn="l" defTabSz="914400" rtl="0" eaLnBrk="1" latinLnBrk="0" hangingPunct="1">
              <a:lnSpc>
                <a:spcPts val="3000"/>
              </a:lnSpc>
              <a:spcBef>
                <a:spcPts val="500"/>
              </a:spcBef>
              <a:spcAft>
                <a:spcPts val="600"/>
              </a:spcAft>
              <a:buFontTx/>
              <a:buNone/>
              <a:tabLst/>
              <a:defRPr sz="2100" kern="1200">
                <a:solidFill>
                  <a:schemeClr val="tx1"/>
                </a:solidFill>
                <a:latin typeface="Montserrat" pitchFamily="2" charset="77"/>
                <a:ea typeface="+mn-ea"/>
                <a:cs typeface="+mn-cs"/>
              </a:defRPr>
            </a:lvl2pPr>
            <a:lvl3pPr marL="173038" indent="-161925" algn="l" defTabSz="914400" rtl="0" eaLnBrk="1" latinLnBrk="0" hangingPunct="1">
              <a:lnSpc>
                <a:spcPts val="3000"/>
              </a:lnSpc>
              <a:spcBef>
                <a:spcPts val="500"/>
              </a:spcBef>
              <a:spcAft>
                <a:spcPts val="600"/>
              </a:spcAft>
              <a:buClr>
                <a:srgbClr val="1F4890"/>
              </a:buClr>
              <a:buFont typeface="Arial" panose="020B0604020202020204" pitchFamily="34" charset="0"/>
              <a:buChar char="•"/>
              <a:tabLst/>
              <a:defRPr sz="2100" kern="1200">
                <a:solidFill>
                  <a:schemeClr val="tx1"/>
                </a:solidFill>
                <a:latin typeface="Montserrat" pitchFamily="2" charset="77"/>
                <a:ea typeface="+mn-ea"/>
                <a:cs typeface="+mn-cs"/>
              </a:defRPr>
            </a:lvl3pPr>
            <a:lvl4pPr marL="347663" indent="-174625" algn="l" defTabSz="914400" rtl="0" eaLnBrk="1" latinLnBrk="0" hangingPunct="1">
              <a:lnSpc>
                <a:spcPts val="3000"/>
              </a:lnSpc>
              <a:spcBef>
                <a:spcPts val="500"/>
              </a:spcBef>
              <a:spcAft>
                <a:spcPts val="600"/>
              </a:spcAft>
              <a:buFont typeface="System Font Regular"/>
              <a:buChar char="–"/>
              <a:tabLst/>
              <a:defRPr sz="2100" kern="1200">
                <a:solidFill>
                  <a:schemeClr val="tx1"/>
                </a:solidFill>
                <a:latin typeface="Montserrat" pitchFamily="2" charset="77"/>
                <a:ea typeface="+mn-ea"/>
                <a:cs typeface="+mn-cs"/>
              </a:defRPr>
            </a:lvl4pPr>
            <a:lvl5pPr marL="347663" indent="-174625" algn="l" defTabSz="914400" rtl="0" eaLnBrk="1" latinLnBrk="0" hangingPunct="1">
              <a:lnSpc>
                <a:spcPts val="3000"/>
              </a:lnSpc>
              <a:spcBef>
                <a:spcPts val="500"/>
              </a:spcBef>
              <a:spcAft>
                <a:spcPts val="600"/>
              </a:spcAft>
              <a:buFont typeface="System Font Regular"/>
              <a:buChar char="–"/>
              <a:tabLst/>
              <a:defRPr sz="2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dirty="0">
                <a:solidFill>
                  <a:srgbClr val="2150A1"/>
                </a:solidFill>
              </a:rPr>
              <a:t>Learn more: </a:t>
            </a:r>
            <a:r>
              <a:rPr lang="en-US" sz="2800" dirty="0" err="1">
                <a:solidFill>
                  <a:srgbClr val="2150A1"/>
                </a:solidFill>
              </a:rPr>
              <a:t>caracole.org</a:t>
            </a:r>
            <a:endParaRPr lang="en-US" sz="2800" dirty="0">
              <a:solidFill>
                <a:srgbClr val="2150A1"/>
              </a:solidFill>
            </a:endParaRPr>
          </a:p>
        </p:txBody>
      </p:sp>
    </p:spTree>
    <p:extLst>
      <p:ext uri="{BB962C8B-B14F-4D97-AF65-F5344CB8AC3E}">
        <p14:creationId xmlns:p14="http://schemas.microsoft.com/office/powerpoint/2010/main" val="83428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 up of a logo&#10;&#10;Description automatically generated">
            <a:extLst>
              <a:ext uri="{FF2B5EF4-FFF2-40B4-BE49-F238E27FC236}">
                <a16:creationId xmlns:a16="http://schemas.microsoft.com/office/drawing/2014/main" id="{F82B2AB8-1A03-7E47-A090-232646C2C82E}"/>
              </a:ext>
            </a:extLst>
          </p:cNvPr>
          <p:cNvPicPr>
            <a:picLocks noChangeAspect="1"/>
          </p:cNvPicPr>
          <p:nvPr/>
        </p:nvPicPr>
        <p:blipFill>
          <a:blip r:embed="rId3"/>
          <a:stretch>
            <a:fillRect/>
          </a:stretch>
        </p:blipFill>
        <p:spPr>
          <a:xfrm>
            <a:off x="1" y="-3916"/>
            <a:ext cx="12192000" cy="6906769"/>
          </a:xfrm>
          <a:prstGeom prst="rect">
            <a:avLst/>
          </a:prstGeom>
        </p:spPr>
      </p:pic>
      <p:sp>
        <p:nvSpPr>
          <p:cNvPr id="3" name="Content Placeholder 2">
            <a:extLst>
              <a:ext uri="{FF2B5EF4-FFF2-40B4-BE49-F238E27FC236}">
                <a16:creationId xmlns:a16="http://schemas.microsoft.com/office/drawing/2014/main" id="{C500C925-F5ED-5748-B5A5-8EE8948B8089}"/>
              </a:ext>
            </a:extLst>
          </p:cNvPr>
          <p:cNvSpPr>
            <a:spLocks noGrp="1"/>
          </p:cNvSpPr>
          <p:nvPr>
            <p:ph sz="half" idx="1"/>
          </p:nvPr>
        </p:nvSpPr>
        <p:spPr>
          <a:xfrm>
            <a:off x="727502" y="2658962"/>
            <a:ext cx="8779364" cy="964594"/>
          </a:xfrm>
        </p:spPr>
        <p:txBody>
          <a:bodyPr/>
          <a:lstStyle/>
          <a:p>
            <a:pPr>
              <a:spcBef>
                <a:spcPts val="0"/>
              </a:spcBef>
              <a:spcAft>
                <a:spcPts val="0"/>
              </a:spcAft>
            </a:pPr>
            <a:r>
              <a:rPr lang="en-US" sz="2800" dirty="0">
                <a:solidFill>
                  <a:srgbClr val="00B0F0"/>
                </a:solidFill>
              </a:rPr>
              <a:t>To positively changing lives in the fight against HIV/AIDS through prevention, housing and care</a:t>
            </a:r>
          </a:p>
        </p:txBody>
      </p:sp>
      <p:pic>
        <p:nvPicPr>
          <p:cNvPr id="17" name="Picture 16">
            <a:extLst>
              <a:ext uri="{FF2B5EF4-FFF2-40B4-BE49-F238E27FC236}">
                <a16:creationId xmlns:a16="http://schemas.microsoft.com/office/drawing/2014/main" id="{6DA0D66E-24B3-BD4D-B48B-69244DF33CA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2210" y="336415"/>
            <a:ext cx="4269900" cy="1071021"/>
          </a:xfrm>
          <a:prstGeom prst="rect">
            <a:avLst/>
          </a:prstGeom>
        </p:spPr>
      </p:pic>
      <p:sp>
        <p:nvSpPr>
          <p:cNvPr id="19" name="Content Placeholder 2">
            <a:extLst>
              <a:ext uri="{FF2B5EF4-FFF2-40B4-BE49-F238E27FC236}">
                <a16:creationId xmlns:a16="http://schemas.microsoft.com/office/drawing/2014/main" id="{3C215F1E-FF2E-CF46-96E8-36FD6BF08D55}"/>
              </a:ext>
            </a:extLst>
          </p:cNvPr>
          <p:cNvSpPr txBox="1">
            <a:spLocks/>
          </p:cNvSpPr>
          <p:nvPr/>
        </p:nvSpPr>
        <p:spPr>
          <a:xfrm>
            <a:off x="727503" y="1947213"/>
            <a:ext cx="7864407" cy="622788"/>
          </a:xfrm>
          <a:prstGeom prst="rect">
            <a:avLst/>
          </a:prstGeom>
        </p:spPr>
        <p:txBody>
          <a:bodyPr vert="horz" lIns="90830" tIns="45415" rIns="90830" bIns="45415" rtlCol="0">
            <a:noAutofit/>
          </a:bodyPr>
          <a:lstStyle>
            <a:lvl1pPr marL="0" indent="0" algn="l" defTabSz="914400" rtl="0" eaLnBrk="1" latinLnBrk="0" hangingPunct="1">
              <a:lnSpc>
                <a:spcPts val="3000"/>
              </a:lnSpc>
              <a:spcBef>
                <a:spcPts val="1000"/>
              </a:spcBef>
              <a:spcAft>
                <a:spcPts val="600"/>
              </a:spcAft>
              <a:buFontTx/>
              <a:buNone/>
              <a:defRPr sz="2100" b="1" i="0" kern="1200">
                <a:solidFill>
                  <a:schemeClr val="tx1"/>
                </a:solidFill>
                <a:latin typeface="Montserrat" pitchFamily="2" charset="77"/>
                <a:ea typeface="+mn-ea"/>
                <a:cs typeface="+mn-cs"/>
              </a:defRPr>
            </a:lvl1pPr>
            <a:lvl2pPr marL="11113" indent="0" algn="l" defTabSz="914400" rtl="0" eaLnBrk="1" latinLnBrk="0" hangingPunct="1">
              <a:lnSpc>
                <a:spcPts val="3000"/>
              </a:lnSpc>
              <a:spcBef>
                <a:spcPts val="500"/>
              </a:spcBef>
              <a:spcAft>
                <a:spcPts val="600"/>
              </a:spcAft>
              <a:buFontTx/>
              <a:buNone/>
              <a:tabLst/>
              <a:defRPr sz="2100" kern="1200">
                <a:solidFill>
                  <a:schemeClr val="tx1"/>
                </a:solidFill>
                <a:latin typeface="Montserrat" pitchFamily="2" charset="77"/>
                <a:ea typeface="+mn-ea"/>
                <a:cs typeface="+mn-cs"/>
              </a:defRPr>
            </a:lvl2pPr>
            <a:lvl3pPr marL="173038" indent="-161925" algn="l" defTabSz="914400" rtl="0" eaLnBrk="1" latinLnBrk="0" hangingPunct="1">
              <a:lnSpc>
                <a:spcPts val="3000"/>
              </a:lnSpc>
              <a:spcBef>
                <a:spcPts val="500"/>
              </a:spcBef>
              <a:spcAft>
                <a:spcPts val="600"/>
              </a:spcAft>
              <a:buClr>
                <a:srgbClr val="1F4890"/>
              </a:buClr>
              <a:buFont typeface="Arial" panose="020B0604020202020204" pitchFamily="34" charset="0"/>
              <a:buChar char="•"/>
              <a:tabLst/>
              <a:defRPr sz="2100" kern="1200">
                <a:solidFill>
                  <a:schemeClr val="tx1"/>
                </a:solidFill>
                <a:latin typeface="Montserrat" pitchFamily="2" charset="77"/>
                <a:ea typeface="+mn-ea"/>
                <a:cs typeface="+mn-cs"/>
              </a:defRPr>
            </a:lvl3pPr>
            <a:lvl4pPr marL="347663" indent="-174625" algn="l" defTabSz="914400" rtl="0" eaLnBrk="1" latinLnBrk="0" hangingPunct="1">
              <a:lnSpc>
                <a:spcPts val="3000"/>
              </a:lnSpc>
              <a:spcBef>
                <a:spcPts val="500"/>
              </a:spcBef>
              <a:spcAft>
                <a:spcPts val="600"/>
              </a:spcAft>
              <a:buFont typeface="System Font Regular"/>
              <a:buChar char="–"/>
              <a:tabLst/>
              <a:defRPr sz="2100" kern="1200">
                <a:solidFill>
                  <a:schemeClr val="tx1"/>
                </a:solidFill>
                <a:latin typeface="Montserrat" pitchFamily="2" charset="77"/>
                <a:ea typeface="+mn-ea"/>
                <a:cs typeface="+mn-cs"/>
              </a:defRPr>
            </a:lvl4pPr>
            <a:lvl5pPr marL="347663" indent="-174625" algn="l" defTabSz="914400" rtl="0" eaLnBrk="1" latinLnBrk="0" hangingPunct="1">
              <a:lnSpc>
                <a:spcPts val="3000"/>
              </a:lnSpc>
              <a:spcBef>
                <a:spcPts val="500"/>
              </a:spcBef>
              <a:spcAft>
                <a:spcPts val="600"/>
              </a:spcAft>
              <a:buFont typeface="System Font Regular"/>
              <a:buChar char="–"/>
              <a:tabLst/>
              <a:defRPr sz="2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dirty="0">
                <a:solidFill>
                  <a:srgbClr val="2150A1"/>
                </a:solidFill>
              </a:rPr>
              <a:t>Our Mission</a:t>
            </a:r>
          </a:p>
        </p:txBody>
      </p:sp>
      <p:sp>
        <p:nvSpPr>
          <p:cNvPr id="2" name="Content Placeholder 2">
            <a:extLst>
              <a:ext uri="{FF2B5EF4-FFF2-40B4-BE49-F238E27FC236}">
                <a16:creationId xmlns:a16="http://schemas.microsoft.com/office/drawing/2014/main" id="{84A9D59E-46B4-CF30-F338-35C0DB509588}"/>
              </a:ext>
            </a:extLst>
          </p:cNvPr>
          <p:cNvSpPr txBox="1">
            <a:spLocks/>
          </p:cNvSpPr>
          <p:nvPr/>
        </p:nvSpPr>
        <p:spPr>
          <a:xfrm>
            <a:off x="727502" y="5392637"/>
            <a:ext cx="8779364" cy="964594"/>
          </a:xfrm>
          <a:prstGeom prst="rect">
            <a:avLst/>
          </a:prstGeom>
        </p:spPr>
        <p:txBody>
          <a:bodyPr vert="horz" lIns="91440" tIns="45720" rIns="91440" bIns="45720" rtlCol="0">
            <a:noAutofit/>
          </a:bodyPr>
          <a:lstStyle>
            <a:lvl1pPr marL="0" indent="0" algn="l" defTabSz="914400" rtl="0" eaLnBrk="1" latinLnBrk="0" hangingPunct="1">
              <a:lnSpc>
                <a:spcPts val="2980"/>
              </a:lnSpc>
              <a:spcBef>
                <a:spcPts val="1000"/>
              </a:spcBef>
              <a:spcAft>
                <a:spcPts val="596"/>
              </a:spcAft>
              <a:buFontTx/>
              <a:buNone/>
              <a:defRPr sz="2086" b="1" i="0" kern="1200">
                <a:solidFill>
                  <a:schemeClr val="tx1"/>
                </a:solidFill>
                <a:latin typeface="Montserrat" pitchFamily="2" charset="77"/>
                <a:ea typeface="+mn-ea"/>
                <a:cs typeface="+mn-cs"/>
              </a:defRPr>
            </a:lvl1pPr>
            <a:lvl2pPr marL="11039" indent="0" algn="l" defTabSz="914400" rtl="0" eaLnBrk="1" latinLnBrk="0" hangingPunct="1">
              <a:lnSpc>
                <a:spcPts val="2980"/>
              </a:lnSpc>
              <a:spcBef>
                <a:spcPts val="500"/>
              </a:spcBef>
              <a:spcAft>
                <a:spcPts val="596"/>
              </a:spcAft>
              <a:buFontTx/>
              <a:buNone/>
              <a:tabLst/>
              <a:defRPr sz="2086" kern="1200">
                <a:solidFill>
                  <a:schemeClr val="tx1"/>
                </a:solidFill>
                <a:latin typeface="Montserrat" pitchFamily="2" charset="77"/>
                <a:ea typeface="+mn-ea"/>
                <a:cs typeface="+mn-cs"/>
              </a:defRPr>
            </a:lvl2pPr>
            <a:lvl3pPr marL="171879" indent="-160840" algn="l" defTabSz="914400" rtl="0" eaLnBrk="1" latinLnBrk="0" hangingPunct="1">
              <a:lnSpc>
                <a:spcPts val="2980"/>
              </a:lnSpc>
              <a:spcBef>
                <a:spcPts val="500"/>
              </a:spcBef>
              <a:spcAft>
                <a:spcPts val="596"/>
              </a:spcAft>
              <a:buClr>
                <a:srgbClr val="1F4890"/>
              </a:buClr>
              <a:buFont typeface="Arial" panose="020B0604020202020204" pitchFamily="34" charset="0"/>
              <a:buChar char="•"/>
              <a:tabLst/>
              <a:defRPr sz="2086" kern="1200">
                <a:solidFill>
                  <a:schemeClr val="tx1"/>
                </a:solidFill>
                <a:latin typeface="Montserrat" pitchFamily="2" charset="77"/>
                <a:ea typeface="+mn-ea"/>
                <a:cs typeface="+mn-cs"/>
              </a:defRPr>
            </a:lvl3pPr>
            <a:lvl4pPr marL="345334" indent="-173455" algn="l" defTabSz="914400" rtl="0" eaLnBrk="1" latinLnBrk="0" hangingPunct="1">
              <a:lnSpc>
                <a:spcPts val="2980"/>
              </a:lnSpc>
              <a:spcBef>
                <a:spcPts val="500"/>
              </a:spcBef>
              <a:spcAft>
                <a:spcPts val="596"/>
              </a:spcAft>
              <a:buFont typeface="System Font Regular"/>
              <a:buChar char="–"/>
              <a:tabLst/>
              <a:defRPr sz="2086" kern="1200">
                <a:solidFill>
                  <a:schemeClr val="tx1"/>
                </a:solidFill>
                <a:latin typeface="Montserrat" pitchFamily="2" charset="77"/>
                <a:ea typeface="+mn-ea"/>
                <a:cs typeface="+mn-cs"/>
              </a:defRPr>
            </a:lvl4pPr>
            <a:lvl5pPr marL="345334" indent="-173455" algn="l" defTabSz="914400" rtl="0" eaLnBrk="1" latinLnBrk="0" hangingPunct="1">
              <a:lnSpc>
                <a:spcPts val="2980"/>
              </a:lnSpc>
              <a:spcBef>
                <a:spcPts val="500"/>
              </a:spcBef>
              <a:spcAft>
                <a:spcPts val="596"/>
              </a:spcAft>
              <a:buFont typeface="System Font Regular"/>
              <a:buChar char="–"/>
              <a:tabLst/>
              <a:defRPr sz="2086"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sz="2800" dirty="0">
                <a:solidFill>
                  <a:srgbClr val="00B0F0"/>
                </a:solidFill>
              </a:rPr>
              <a:t>To be a relentless force for health equity</a:t>
            </a:r>
          </a:p>
        </p:txBody>
      </p:sp>
      <p:sp>
        <p:nvSpPr>
          <p:cNvPr id="4" name="Content Placeholder 2">
            <a:extLst>
              <a:ext uri="{FF2B5EF4-FFF2-40B4-BE49-F238E27FC236}">
                <a16:creationId xmlns:a16="http://schemas.microsoft.com/office/drawing/2014/main" id="{F2C2F985-C37F-3802-9187-6DEF2E88FA18}"/>
              </a:ext>
            </a:extLst>
          </p:cNvPr>
          <p:cNvSpPr txBox="1">
            <a:spLocks/>
          </p:cNvSpPr>
          <p:nvPr/>
        </p:nvSpPr>
        <p:spPr>
          <a:xfrm>
            <a:off x="727503" y="4680888"/>
            <a:ext cx="7864407" cy="622788"/>
          </a:xfrm>
          <a:prstGeom prst="rect">
            <a:avLst/>
          </a:prstGeom>
        </p:spPr>
        <p:txBody>
          <a:bodyPr vert="horz" lIns="90830" tIns="45415" rIns="90830" bIns="45415" rtlCol="0">
            <a:noAutofit/>
          </a:bodyPr>
          <a:lstStyle>
            <a:lvl1pPr marL="0" indent="0" algn="l" defTabSz="914400" rtl="0" eaLnBrk="1" latinLnBrk="0" hangingPunct="1">
              <a:lnSpc>
                <a:spcPts val="3000"/>
              </a:lnSpc>
              <a:spcBef>
                <a:spcPts val="1000"/>
              </a:spcBef>
              <a:spcAft>
                <a:spcPts val="600"/>
              </a:spcAft>
              <a:buFontTx/>
              <a:buNone/>
              <a:defRPr sz="2100" b="1" i="0" kern="1200">
                <a:solidFill>
                  <a:schemeClr val="tx1"/>
                </a:solidFill>
                <a:latin typeface="Montserrat" pitchFamily="2" charset="77"/>
                <a:ea typeface="+mn-ea"/>
                <a:cs typeface="+mn-cs"/>
              </a:defRPr>
            </a:lvl1pPr>
            <a:lvl2pPr marL="11113" indent="0" algn="l" defTabSz="914400" rtl="0" eaLnBrk="1" latinLnBrk="0" hangingPunct="1">
              <a:lnSpc>
                <a:spcPts val="3000"/>
              </a:lnSpc>
              <a:spcBef>
                <a:spcPts val="500"/>
              </a:spcBef>
              <a:spcAft>
                <a:spcPts val="600"/>
              </a:spcAft>
              <a:buFontTx/>
              <a:buNone/>
              <a:tabLst/>
              <a:defRPr sz="2100" kern="1200">
                <a:solidFill>
                  <a:schemeClr val="tx1"/>
                </a:solidFill>
                <a:latin typeface="Montserrat" pitchFamily="2" charset="77"/>
                <a:ea typeface="+mn-ea"/>
                <a:cs typeface="+mn-cs"/>
              </a:defRPr>
            </a:lvl2pPr>
            <a:lvl3pPr marL="173038" indent="-161925" algn="l" defTabSz="914400" rtl="0" eaLnBrk="1" latinLnBrk="0" hangingPunct="1">
              <a:lnSpc>
                <a:spcPts val="3000"/>
              </a:lnSpc>
              <a:spcBef>
                <a:spcPts val="500"/>
              </a:spcBef>
              <a:spcAft>
                <a:spcPts val="600"/>
              </a:spcAft>
              <a:buClr>
                <a:srgbClr val="1F4890"/>
              </a:buClr>
              <a:buFont typeface="Arial" panose="020B0604020202020204" pitchFamily="34" charset="0"/>
              <a:buChar char="•"/>
              <a:tabLst/>
              <a:defRPr sz="2100" kern="1200">
                <a:solidFill>
                  <a:schemeClr val="tx1"/>
                </a:solidFill>
                <a:latin typeface="Montserrat" pitchFamily="2" charset="77"/>
                <a:ea typeface="+mn-ea"/>
                <a:cs typeface="+mn-cs"/>
              </a:defRPr>
            </a:lvl3pPr>
            <a:lvl4pPr marL="347663" indent="-174625" algn="l" defTabSz="914400" rtl="0" eaLnBrk="1" latinLnBrk="0" hangingPunct="1">
              <a:lnSpc>
                <a:spcPts val="3000"/>
              </a:lnSpc>
              <a:spcBef>
                <a:spcPts val="500"/>
              </a:spcBef>
              <a:spcAft>
                <a:spcPts val="600"/>
              </a:spcAft>
              <a:buFont typeface="System Font Regular"/>
              <a:buChar char="–"/>
              <a:tabLst/>
              <a:defRPr sz="2100" kern="1200">
                <a:solidFill>
                  <a:schemeClr val="tx1"/>
                </a:solidFill>
                <a:latin typeface="Montserrat" pitchFamily="2" charset="77"/>
                <a:ea typeface="+mn-ea"/>
                <a:cs typeface="+mn-cs"/>
              </a:defRPr>
            </a:lvl4pPr>
            <a:lvl5pPr marL="347663" indent="-174625" algn="l" defTabSz="914400" rtl="0" eaLnBrk="1" latinLnBrk="0" hangingPunct="1">
              <a:lnSpc>
                <a:spcPts val="3000"/>
              </a:lnSpc>
              <a:spcBef>
                <a:spcPts val="500"/>
              </a:spcBef>
              <a:spcAft>
                <a:spcPts val="600"/>
              </a:spcAft>
              <a:buFont typeface="System Font Regular"/>
              <a:buChar char="–"/>
              <a:tabLst/>
              <a:defRPr sz="2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dirty="0">
                <a:solidFill>
                  <a:srgbClr val="2150A1"/>
                </a:solidFill>
              </a:rPr>
              <a:t>Our Vision</a:t>
            </a:r>
          </a:p>
        </p:txBody>
      </p:sp>
    </p:spTree>
    <p:extLst>
      <p:ext uri="{BB962C8B-B14F-4D97-AF65-F5344CB8AC3E}">
        <p14:creationId xmlns:p14="http://schemas.microsoft.com/office/powerpoint/2010/main" val="315204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044C-485D-7DCF-068B-F467A5E2E459}"/>
              </a:ext>
            </a:extLst>
          </p:cNvPr>
          <p:cNvSpPr>
            <a:spLocks noGrp="1"/>
          </p:cNvSpPr>
          <p:nvPr>
            <p:ph type="ctrTitle"/>
          </p:nvPr>
        </p:nvSpPr>
        <p:spPr>
          <a:xfrm>
            <a:off x="1473798" y="2129040"/>
            <a:ext cx="9333904" cy="2403628"/>
          </a:xfrm>
        </p:spPr>
        <p:txBody>
          <a:bodyPr>
            <a:normAutofit fontScale="90000"/>
          </a:bodyPr>
          <a:lstStyle/>
          <a:p>
            <a:pPr algn="ctr"/>
            <a:r>
              <a:rPr lang="en-US" b="1" dirty="0"/>
              <a:t>UNDERSTANDING HARM REDUCTION, VALUES, AND PRINCIPLES</a:t>
            </a:r>
          </a:p>
        </p:txBody>
      </p:sp>
    </p:spTree>
    <p:extLst>
      <p:ext uri="{BB962C8B-B14F-4D97-AF65-F5344CB8AC3E}">
        <p14:creationId xmlns:p14="http://schemas.microsoft.com/office/powerpoint/2010/main" val="45636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E4786-2FEA-2C6D-E007-7AD67D419658}"/>
              </a:ext>
            </a:extLst>
          </p:cNvPr>
          <p:cNvSpPr>
            <a:spLocks noGrp="1"/>
          </p:cNvSpPr>
          <p:nvPr>
            <p:ph type="title"/>
          </p:nvPr>
        </p:nvSpPr>
        <p:spPr/>
        <p:txBody>
          <a:bodyPr/>
          <a:lstStyle/>
          <a:p>
            <a:r>
              <a:rPr lang="en-US" dirty="0"/>
              <a:t>Harm Reduction, what is it?</a:t>
            </a:r>
          </a:p>
        </p:txBody>
      </p:sp>
      <p:sp>
        <p:nvSpPr>
          <p:cNvPr id="3" name="Content Placeholder 2">
            <a:extLst>
              <a:ext uri="{FF2B5EF4-FFF2-40B4-BE49-F238E27FC236}">
                <a16:creationId xmlns:a16="http://schemas.microsoft.com/office/drawing/2014/main" id="{46C8B7B5-5F52-986B-6E9D-24130A1F9A42}"/>
              </a:ext>
            </a:extLst>
          </p:cNvPr>
          <p:cNvSpPr>
            <a:spLocks noGrp="1"/>
          </p:cNvSpPr>
          <p:nvPr>
            <p:ph sz="half" idx="1"/>
          </p:nvPr>
        </p:nvSpPr>
        <p:spPr>
          <a:xfrm>
            <a:off x="827772" y="1425195"/>
            <a:ext cx="9509763" cy="4380549"/>
          </a:xfrm>
        </p:spPr>
        <p:txBody>
          <a:bodyPr/>
          <a:lstStyle/>
          <a:p>
            <a:r>
              <a:rPr lang="en-US" sz="1500" b="0" dirty="0"/>
              <a:t>Harm reduction is an evidence-based approach that seeks to minimize the negative consequences of risky behaviors without requiring abstinence. </a:t>
            </a:r>
          </a:p>
          <a:p>
            <a:pPr algn="l" fontAlgn="base"/>
            <a:r>
              <a:rPr lang="en-US" sz="1500" b="0" i="0" dirty="0">
                <a:solidFill>
                  <a:srgbClr val="000000"/>
                </a:solidFill>
                <a:effectLst/>
                <a:latin typeface="Montserrat" panose="00000500000000000000" pitchFamily="2" charset="0"/>
              </a:rPr>
              <a:t>Harm reduction, as an approach to problematic drug use and innovative health care methods, is the idea of providing drug users with the tools and education they need to make informed decisions about their substance use. It is an approach to addiction recovery that encourages safe habits when consuming drugs to minimize any adverse effects on the individual’s health.</a:t>
            </a:r>
          </a:p>
          <a:p>
            <a:pPr algn="l" fontAlgn="base"/>
            <a:r>
              <a:rPr lang="en-US" sz="1500" b="0" i="0" dirty="0">
                <a:solidFill>
                  <a:srgbClr val="000000"/>
                </a:solidFill>
                <a:effectLst/>
                <a:latin typeface="Montserrat" panose="00000500000000000000" pitchFamily="2" charset="0"/>
              </a:rPr>
              <a:t>The primary goal of harm reduction is to promote an atmosphere of compassion and acceptance for drug users. Harm reduction is a set of practices aimed at reducing the harmful effects of drug-related harm, as well as a social movement dedicated to destigmatizing drug addiction and promoting the respect and rights of people who are addicted to drugs. Harm reduction is about keeping drug users safe so that they have an opportunity to recover.</a:t>
            </a:r>
          </a:p>
        </p:txBody>
      </p:sp>
      <p:sp>
        <p:nvSpPr>
          <p:cNvPr id="4" name="Slide Number Placeholder 3">
            <a:extLst>
              <a:ext uri="{FF2B5EF4-FFF2-40B4-BE49-F238E27FC236}">
                <a16:creationId xmlns:a16="http://schemas.microsoft.com/office/drawing/2014/main" id="{51E5757A-19A1-D22F-6353-43FEEABEDE10}"/>
              </a:ext>
            </a:extLst>
          </p:cNvPr>
          <p:cNvSpPr>
            <a:spLocks noGrp="1"/>
          </p:cNvSpPr>
          <p:nvPr>
            <p:ph type="sldNum" sz="quarter" idx="12"/>
          </p:nvPr>
        </p:nvSpPr>
        <p:spPr/>
        <p:txBody>
          <a:bodyPr/>
          <a:lstStyle/>
          <a:p>
            <a:fld id="{A68423D6-85D5-074F-B4AB-EF467AC134DC}" type="slidenum">
              <a:rPr lang="en-US" smtClean="0"/>
              <a:pPr/>
              <a:t>8</a:t>
            </a:fld>
            <a:endParaRPr lang="en-US"/>
          </a:p>
        </p:txBody>
      </p:sp>
      <p:sp>
        <p:nvSpPr>
          <p:cNvPr id="5" name="Text Placeholder 4">
            <a:extLst>
              <a:ext uri="{FF2B5EF4-FFF2-40B4-BE49-F238E27FC236}">
                <a16:creationId xmlns:a16="http://schemas.microsoft.com/office/drawing/2014/main" id="{EF0FE825-3C55-1380-C4E8-B77FCDA63D06}"/>
              </a:ext>
            </a:extLst>
          </p:cNvPr>
          <p:cNvSpPr>
            <a:spLocks noGrp="1"/>
          </p:cNvSpPr>
          <p:nvPr>
            <p:ph type="body" sz="quarter" idx="13"/>
          </p:nvPr>
        </p:nvSpPr>
        <p:spPr/>
        <p:txBody>
          <a:bodyPr/>
          <a:lstStyle/>
          <a:p>
            <a:r>
              <a:rPr lang="en-US" dirty="0"/>
              <a:t>Understanding HARM REDUCTION, values and principles</a:t>
            </a:r>
          </a:p>
        </p:txBody>
      </p:sp>
      <p:pic>
        <p:nvPicPr>
          <p:cNvPr id="1026" name="Picture 2" descr="Harm Reduction - DAP Health">
            <a:extLst>
              <a:ext uri="{FF2B5EF4-FFF2-40B4-BE49-F238E27FC236}">
                <a16:creationId xmlns:a16="http://schemas.microsoft.com/office/drawing/2014/main" id="{D9428DB3-02BC-8F3E-FC04-808FB4FA8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6695" y="34645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97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38AA32-E489-AADD-56E9-0EB34785382F}"/>
              </a:ext>
            </a:extLst>
          </p:cNvPr>
          <p:cNvSpPr>
            <a:spLocks noGrp="1"/>
          </p:cNvSpPr>
          <p:nvPr>
            <p:ph type="sldNum" sz="quarter" idx="12"/>
          </p:nvPr>
        </p:nvSpPr>
        <p:spPr/>
        <p:txBody>
          <a:bodyPr/>
          <a:lstStyle/>
          <a:p>
            <a:fld id="{A68423D6-85D5-074F-B4AB-EF467AC134DC}" type="slidenum">
              <a:rPr lang="en-US" smtClean="0"/>
              <a:pPr/>
              <a:t>9</a:t>
            </a:fld>
            <a:endParaRPr lang="en-US"/>
          </a:p>
        </p:txBody>
      </p:sp>
      <p:sp>
        <p:nvSpPr>
          <p:cNvPr id="5" name="Text Placeholder 4">
            <a:extLst>
              <a:ext uri="{FF2B5EF4-FFF2-40B4-BE49-F238E27FC236}">
                <a16:creationId xmlns:a16="http://schemas.microsoft.com/office/drawing/2014/main" id="{14007F9D-4BEF-04E5-F3A2-70005C56CE23}"/>
              </a:ext>
            </a:extLst>
          </p:cNvPr>
          <p:cNvSpPr>
            <a:spLocks noGrp="1"/>
          </p:cNvSpPr>
          <p:nvPr>
            <p:ph type="body" sz="quarter" idx="13"/>
          </p:nvPr>
        </p:nvSpPr>
        <p:spPr/>
        <p:txBody>
          <a:bodyPr/>
          <a:lstStyle/>
          <a:p>
            <a:r>
              <a:rPr lang="en-US" dirty="0"/>
              <a:t>Understanding harm reduction, values and principles</a:t>
            </a:r>
          </a:p>
        </p:txBody>
      </p:sp>
      <p:pic>
        <p:nvPicPr>
          <p:cNvPr id="6" name="Content Placeholder 6" descr="A screenshot of a medical information&#10;&#10;Description automatically generated">
            <a:extLst>
              <a:ext uri="{FF2B5EF4-FFF2-40B4-BE49-F238E27FC236}">
                <a16:creationId xmlns:a16="http://schemas.microsoft.com/office/drawing/2014/main" id="{9670A01A-11DC-2500-5BA3-D422D6E7C250}"/>
              </a:ext>
            </a:extLst>
          </p:cNvPr>
          <p:cNvPicPr>
            <a:picLocks noGrp="1" noChangeAspect="1"/>
          </p:cNvPicPr>
          <p:nvPr>
            <p:ph sz="half" idx="1"/>
          </p:nvPr>
        </p:nvPicPr>
        <p:blipFill>
          <a:blip r:embed="rId2"/>
          <a:stretch>
            <a:fillRect/>
          </a:stretch>
        </p:blipFill>
        <p:spPr>
          <a:xfrm>
            <a:off x="2187143" y="992643"/>
            <a:ext cx="7812442" cy="5406378"/>
          </a:xfrm>
        </p:spPr>
      </p:pic>
    </p:spTree>
    <p:extLst>
      <p:ext uri="{BB962C8B-B14F-4D97-AF65-F5344CB8AC3E}">
        <p14:creationId xmlns:p14="http://schemas.microsoft.com/office/powerpoint/2010/main" val="389265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4.xml.rels><?xml version="1.0" encoding="UTF-8" standalone="yes"?>
<Relationships xmlns="http://schemas.openxmlformats.org/package/2006/relationships"><Relationship Id="rId1" Type="http://schemas.openxmlformats.org/officeDocument/2006/relationships/image" Target="../media/image19.jpeg"/></Relationships>
</file>

<file path=ppt/theme/theme1.xml><?xml version="1.0" encoding="utf-8"?>
<a:theme xmlns:a="http://schemas.openxmlformats.org/drawingml/2006/main" name="Office Theme">
  <a:themeElements>
    <a:clrScheme name="Caracole">
      <a:dk1>
        <a:srgbClr val="000000"/>
      </a:dk1>
      <a:lt1>
        <a:srgbClr val="FFFFFF"/>
      </a:lt1>
      <a:dk2>
        <a:srgbClr val="1A75B9"/>
      </a:dk2>
      <a:lt2>
        <a:srgbClr val="4E53A1"/>
      </a:lt2>
      <a:accent1>
        <a:srgbClr val="3FB0CC"/>
      </a:accent1>
      <a:accent2>
        <a:srgbClr val="F29446"/>
      </a:accent2>
      <a:accent3>
        <a:srgbClr val="8FBF6F"/>
      </a:accent3>
      <a:accent4>
        <a:srgbClr val="6E3E75"/>
      </a:accent4>
      <a:accent5>
        <a:srgbClr val="D9D2B9"/>
      </a:accent5>
      <a:accent6>
        <a:srgbClr val="5F6061"/>
      </a:accent6>
      <a:hlink>
        <a:srgbClr val="1A75B9"/>
      </a:hlink>
      <a:folHlink>
        <a:srgbClr val="D9D2B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aracole">
      <a:dk1>
        <a:srgbClr val="000000"/>
      </a:dk1>
      <a:lt1>
        <a:srgbClr val="FFFFFF"/>
      </a:lt1>
      <a:dk2>
        <a:srgbClr val="1A75B9"/>
      </a:dk2>
      <a:lt2>
        <a:srgbClr val="4E53A1"/>
      </a:lt2>
      <a:accent1>
        <a:srgbClr val="3FB0CC"/>
      </a:accent1>
      <a:accent2>
        <a:srgbClr val="F29446"/>
      </a:accent2>
      <a:accent3>
        <a:srgbClr val="8FBF6F"/>
      </a:accent3>
      <a:accent4>
        <a:srgbClr val="6E3E75"/>
      </a:accent4>
      <a:accent5>
        <a:srgbClr val="D9D2B9"/>
      </a:accent5>
      <a:accent6>
        <a:srgbClr val="5F6061"/>
      </a:accent6>
      <a:hlink>
        <a:srgbClr val="1A75B9"/>
      </a:hlink>
      <a:folHlink>
        <a:srgbClr val="D9D2B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PT TEMPLATE- WIDE format - rev nov 2021.potx" id="{C9A273AD-B524-4FDF-ACEB-FA8A839AE0A0}" vid="{29E8FC13-4AED-43AD-8C3F-9970A78E68DF}"/>
    </a:ext>
  </a:extLst>
</a:theme>
</file>

<file path=ppt/theme/theme4.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6B82A9FD8F054094DA39237D5D4793" ma:contentTypeVersion="16" ma:contentTypeDescription="Create a new document." ma:contentTypeScope="" ma:versionID="91560bfb34bb5d91f82cb9af05ee8537">
  <xsd:schema xmlns:xsd="http://www.w3.org/2001/XMLSchema" xmlns:xs="http://www.w3.org/2001/XMLSchema" xmlns:p="http://schemas.microsoft.com/office/2006/metadata/properties" xmlns:ns2="58b458ed-f7d1-41e4-9b18-c18d8991ac20" xmlns:ns3="7becde95-8d4e-48bc-8f6d-9c951f72ff0e" targetNamespace="http://schemas.microsoft.com/office/2006/metadata/properties" ma:root="true" ma:fieldsID="0907bb7f041877f68cc1879568ba2162" ns2:_="" ns3:_="">
    <xsd:import namespace="58b458ed-f7d1-41e4-9b18-c18d8991ac20"/>
    <xsd:import namespace="7becde95-8d4e-48bc-8f6d-9c951f72ff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_Flow_SignoffStatus" minOccurs="0"/>
                <xsd:element ref="ns3:MediaServiceDateTaken" minOccurs="0"/>
                <xsd:element ref="ns3:MediaServiceLocation"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b458ed-f7d1-41e4-9b18-c18d8991ac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cb5a297-c492-46e3-a123-ee4efec92e69}" ma:internalName="TaxCatchAll" ma:showField="CatchAllData" ma:web="58b458ed-f7d1-41e4-9b18-c18d8991ac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becde95-8d4e-48bc-8f6d-9c951f72ff0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3ebf643-e2bc-40b7-91ff-8b9d41cd272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becde95-8d4e-48bc-8f6d-9c951f72ff0e">
      <Terms xmlns="http://schemas.microsoft.com/office/infopath/2007/PartnerControls"/>
    </lcf76f155ced4ddcb4097134ff3c332f>
    <TaxCatchAll xmlns="58b458ed-f7d1-41e4-9b18-c18d8991ac20" xsi:nil="true"/>
    <_Flow_SignoffStatus xmlns="7becde95-8d4e-48bc-8f6d-9c951f72ff0e" xsi:nil="true"/>
  </documentManagement>
</p:properties>
</file>

<file path=customXml/itemProps1.xml><?xml version="1.0" encoding="utf-8"?>
<ds:datastoreItem xmlns:ds="http://schemas.openxmlformats.org/officeDocument/2006/customXml" ds:itemID="{E108BE20-7ADF-407A-A7C6-12586C875EC8}">
  <ds:schemaRefs>
    <ds:schemaRef ds:uri="http://schemas.microsoft.com/sharepoint/v3/contenttype/forms"/>
  </ds:schemaRefs>
</ds:datastoreItem>
</file>

<file path=customXml/itemProps2.xml><?xml version="1.0" encoding="utf-8"?>
<ds:datastoreItem xmlns:ds="http://schemas.openxmlformats.org/officeDocument/2006/customXml" ds:itemID="{1FE43D60-F004-42AA-A15F-CC2B26FE1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b458ed-f7d1-41e4-9b18-c18d8991ac20"/>
    <ds:schemaRef ds:uri="7becde95-8d4e-48bc-8f6d-9c951f72ff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F1C0DD-1067-4560-9884-8727BE85608E}">
  <ds:schemaRefs>
    <ds:schemaRef ds:uri="http://purl.org/dc/terms/"/>
    <ds:schemaRef ds:uri="d48e5d28-e3e4-467f-9d96-cb95fadc82c1"/>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bf862576-2ef2-445b-96e2-e0ad8bdd9aff"/>
    <ds:schemaRef ds:uri="http://purl.org/dc/dcmitype/"/>
    <ds:schemaRef ds:uri="http://purl.org/dc/elements/1.1/"/>
    <ds:schemaRef ds:uri="7becde95-8d4e-48bc-8f6d-9c951f72ff0e"/>
    <ds:schemaRef ds:uri="58b458ed-f7d1-41e4-9b18-c18d8991ac20"/>
  </ds:schemaRefs>
</ds:datastoreItem>
</file>

<file path=docProps/app.xml><?xml version="1.0" encoding="utf-8"?>
<Properties xmlns="http://schemas.openxmlformats.org/officeDocument/2006/extended-properties" xmlns:vt="http://schemas.openxmlformats.org/officeDocument/2006/docPropsVTypes">
  <Template/>
  <TotalTime>13001</TotalTime>
  <Words>3560</Words>
  <Application>Microsoft Office PowerPoint</Application>
  <PresentationFormat>Custom</PresentationFormat>
  <Paragraphs>304</Paragraphs>
  <Slides>41</Slides>
  <Notes>4</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41</vt:i4>
      </vt:variant>
    </vt:vector>
  </HeadingPairs>
  <TitlesOfParts>
    <vt:vector size="59" baseType="lpstr">
      <vt:lpstr>Arial</vt:lpstr>
      <vt:lpstr>Calibri</vt:lpstr>
      <vt:lpstr>Calibri Light</vt:lpstr>
      <vt:lpstr>inherit</vt:lpstr>
      <vt:lpstr>ITC Avant Garde Std Bk</vt:lpstr>
      <vt:lpstr>Montserrat</vt:lpstr>
      <vt:lpstr>Montserrat Black</vt:lpstr>
      <vt:lpstr>Montserrat SemiBold</vt:lpstr>
      <vt:lpstr>Open Sans</vt:lpstr>
      <vt:lpstr>Public Sans</vt:lpstr>
      <vt:lpstr>STIXGeneral-Regular</vt:lpstr>
      <vt:lpstr>System Font Regular</vt:lpstr>
      <vt:lpstr>Verdana</vt:lpstr>
      <vt:lpstr>Wingdings</vt:lpstr>
      <vt:lpstr>Office Theme</vt:lpstr>
      <vt:lpstr>Office Theme</vt:lpstr>
      <vt:lpstr>Content slide master</vt:lpstr>
      <vt:lpstr>AETC-BLANK-MASTER</vt:lpstr>
      <vt:lpstr> Harm Reduction 101 for Health Care Providers </vt:lpstr>
      <vt:lpstr>PowerPoint Presentation</vt:lpstr>
      <vt:lpstr>Disclosures</vt:lpstr>
      <vt:lpstr>- Gain a clear understanding of the principles that guide harm reduction strategies and how these strategies can be incorporated into workflow to better serve patients. - Increase knowledge of how best to serve diverse populations in a way that builds relationships and leads to better health outcomes for populations experiencing dramatic disparities. - Increased understanding of how sexual health intersects with drug use and how this creates special considerations when developing risk reduction plans and behavior change. - Gain a basic knowledge of motivational interviewing (MI) and how this strategy can lead to better health outcomes while empowering your patients.</vt:lpstr>
      <vt:lpstr>PowerPoint Presentation</vt:lpstr>
      <vt:lpstr>PowerPoint Presentation</vt:lpstr>
      <vt:lpstr>UNDERSTANDING HARM REDUCTION, VALUES, AND PRINCIPLES</vt:lpstr>
      <vt:lpstr>Harm Reduction, what is it?</vt:lpstr>
      <vt:lpstr>PowerPoint Presentation</vt:lpstr>
      <vt:lpstr>Harm Reduction Values</vt:lpstr>
      <vt:lpstr>Harm Reduction Principles</vt:lpstr>
      <vt:lpstr>Harm Reduction Principles </vt:lpstr>
      <vt:lpstr>PowerPoint Presentation</vt:lpstr>
      <vt:lpstr>Harm Reduction and Racial Justice </vt:lpstr>
      <vt:lpstr>Hepatitis C </vt:lpstr>
      <vt:lpstr>HIV </vt:lpstr>
      <vt:lpstr>Sexual Health and Harm Reduction</vt:lpstr>
      <vt:lpstr>Harm Reduction and Sex Work</vt:lpstr>
      <vt:lpstr>Risk Factor and Gender</vt:lpstr>
      <vt:lpstr> Comprehensive Harm Reduction </vt:lpstr>
      <vt:lpstr>Comprehensive Harm Reduction </vt:lpstr>
      <vt:lpstr>Harm Reduction Programs </vt:lpstr>
      <vt:lpstr>Syringe Service Programs (SSP) </vt:lpstr>
      <vt:lpstr>Syringe Programs and Disease Prevention </vt:lpstr>
      <vt:lpstr>PowerPoint Presentation</vt:lpstr>
      <vt:lpstr>Overdose Prevention </vt:lpstr>
      <vt:lpstr>Always have Naloxone, never use alone  </vt:lpstr>
      <vt:lpstr>Harm Reduction Vending Machine </vt:lpstr>
      <vt:lpstr>Harm Reduction Vending Machine Cont.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vt:lpstr>
      <vt:lpstr>Resources </vt:lpstr>
      <vt:lpstr>QUESTIONS?</vt:lpstr>
      <vt:lpstr>MATEC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Devon Rowe</dc:creator>
  <cp:lastModifiedBy>Grier, TKeyah (grierta)</cp:lastModifiedBy>
  <cp:revision>290</cp:revision>
  <dcterms:created xsi:type="dcterms:W3CDTF">2020-02-07T14:55:22Z</dcterms:created>
  <dcterms:modified xsi:type="dcterms:W3CDTF">2024-06-03T19:40:40Z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0x010100EF6B82A9FD8F054094DA39237D5D4793</vt:lpwstr>
  </property>
</Properties>
</file>