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3.xml" ContentType="application/vnd.openxmlformats-officedocument.presentationml.tags+xml"/>
  <Override PartName="/ppt/notesSlides/notesSlide18.xml" ContentType="application/vnd.openxmlformats-officedocument.presentationml.notesSlide+xml"/>
  <Override PartName="/ppt/tags/tag3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5.xml" ContentType="application/vnd.openxmlformats-officedocument.presentationml.tags+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36.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37.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38.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9"/>
  </p:notesMasterIdLst>
  <p:handoutMasterIdLst>
    <p:handoutMasterId r:id="rId50"/>
  </p:handoutMasterIdLst>
  <p:sldIdLst>
    <p:sldId id="2817" r:id="rId5"/>
    <p:sldId id="2087110609" r:id="rId6"/>
    <p:sldId id="2087110610" r:id="rId7"/>
    <p:sldId id="2087110611" r:id="rId8"/>
    <p:sldId id="2087110612" r:id="rId9"/>
    <p:sldId id="2087110569" r:id="rId10"/>
    <p:sldId id="2087110572" r:id="rId11"/>
    <p:sldId id="2087110603" r:id="rId12"/>
    <p:sldId id="2087110592" r:id="rId13"/>
    <p:sldId id="2087110455" r:id="rId14"/>
    <p:sldId id="2087110553" r:id="rId15"/>
    <p:sldId id="2087110573" r:id="rId16"/>
    <p:sldId id="2087110593" r:id="rId17"/>
    <p:sldId id="2087110498" r:id="rId18"/>
    <p:sldId id="2087110602" r:id="rId19"/>
    <p:sldId id="2087110527" r:id="rId20"/>
    <p:sldId id="2087110581" r:id="rId21"/>
    <p:sldId id="2087110594" r:id="rId22"/>
    <p:sldId id="2087110529" r:id="rId23"/>
    <p:sldId id="2087110579" r:id="rId24"/>
    <p:sldId id="642" r:id="rId25"/>
    <p:sldId id="2087110585" r:id="rId26"/>
    <p:sldId id="2087110549" r:id="rId27"/>
    <p:sldId id="2087110550" r:id="rId28"/>
    <p:sldId id="2087110551" r:id="rId29"/>
    <p:sldId id="2087110556" r:id="rId30"/>
    <p:sldId id="2087110557" r:id="rId31"/>
    <p:sldId id="2087110580" r:id="rId32"/>
    <p:sldId id="2087110582" r:id="rId33"/>
    <p:sldId id="2087110562" r:id="rId34"/>
    <p:sldId id="2087110590" r:id="rId35"/>
    <p:sldId id="2087110595" r:id="rId36"/>
    <p:sldId id="2087110604" r:id="rId37"/>
    <p:sldId id="2087110605" r:id="rId38"/>
    <p:sldId id="2087110606" r:id="rId39"/>
    <p:sldId id="2087110607" r:id="rId40"/>
    <p:sldId id="2087110564" r:id="rId41"/>
    <p:sldId id="2087110565" r:id="rId42"/>
    <p:sldId id="2087110566" r:id="rId43"/>
    <p:sldId id="2087110613" r:id="rId44"/>
    <p:sldId id="2087110614" r:id="rId45"/>
    <p:sldId id="2087110615" r:id="rId46"/>
    <p:sldId id="2087110616" r:id="rId47"/>
    <p:sldId id="2087110608" r:id="rId48"/>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Intro (5min)" id="{203F9C0E-C66C-4883-A7AC-C88049C7D238}">
          <p14:sldIdLst>
            <p14:sldId id="2817"/>
            <p14:sldId id="2087110609"/>
            <p14:sldId id="2087110610"/>
            <p14:sldId id="2087110611"/>
            <p14:sldId id="2087110612"/>
            <p14:sldId id="2087110569"/>
          </p14:sldIdLst>
        </p14:section>
        <p14:section name="Health Disparities" id="{FD37DB7D-366E-4CB8-A4F1-BAA0D598BAAF}">
          <p14:sldIdLst>
            <p14:sldId id="2087110572"/>
            <p14:sldId id="2087110603"/>
            <p14:sldId id="2087110592"/>
          </p14:sldIdLst>
        </p14:section>
        <p14:section name="intro to trauma" id="{E5F056EA-E7B5-4B33-A4A9-7FA2212ABAE1}">
          <p14:sldIdLst>
            <p14:sldId id="2087110455"/>
            <p14:sldId id="2087110553"/>
            <p14:sldId id="2087110573"/>
            <p14:sldId id="2087110593"/>
          </p14:sldIdLst>
        </p14:section>
        <p14:section name="Impact" id="{BA34527C-B194-4AC9-A5AE-0DB609A7ECB6}">
          <p14:sldIdLst>
            <p14:sldId id="2087110498"/>
            <p14:sldId id="2087110602"/>
            <p14:sldId id="2087110527"/>
            <p14:sldId id="2087110581"/>
            <p14:sldId id="2087110594"/>
            <p14:sldId id="2087110529"/>
            <p14:sldId id="2087110579"/>
            <p14:sldId id="642"/>
            <p14:sldId id="2087110585"/>
            <p14:sldId id="2087110549"/>
            <p14:sldId id="2087110550"/>
            <p14:sldId id="2087110551"/>
            <p14:sldId id="2087110556"/>
            <p14:sldId id="2087110557"/>
            <p14:sldId id="2087110580"/>
            <p14:sldId id="2087110582"/>
            <p14:sldId id="2087110562"/>
            <p14:sldId id="2087110590"/>
            <p14:sldId id="2087110595"/>
            <p14:sldId id="2087110604"/>
            <p14:sldId id="2087110605"/>
            <p14:sldId id="2087110606"/>
            <p14:sldId id="2087110607"/>
            <p14:sldId id="2087110564"/>
            <p14:sldId id="2087110565"/>
            <p14:sldId id="2087110566"/>
            <p14:sldId id="2087110613"/>
            <p14:sldId id="2087110614"/>
            <p14:sldId id="2087110615"/>
            <p14:sldId id="2087110616"/>
            <p14:sldId id="2087110608"/>
          </p14:sldIdLst>
        </p14:section>
        <p14:section name="EXTRAS" id="{92A20817-62FD-4FF9-8673-B10671C3E29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B3141D-DA8F-4D91-D1C4-D4C97EF6DC16}" name="Patrick Taylor" initials="PT" userId="S::ptaylor@caiglobal.org::affe995a-1cab-4a30-a33d-f289977c2c6d" providerId="AD"/>
  <p188:author id="{2A7FBC1F-E3F7-0108-79CA-C7DD60EEC3C9}" name="Sarah DuBow" initials="SD" userId="S::sdubow@caiglobal.org::ac77c9f4-0462-4f50-bc5a-7004b5547b5b" providerId="AD"/>
  <p188:author id="{5708C842-EBB1-D277-F095-50F1C7824C3A}" name="Sarah DuBow" initials="SD" userId="S::SDuBow@caiglobal.org::ac77c9f4-0462-4f50-bc5a-7004b5547b5b" providerId="AD"/>
  <p188:author id="{2F177C71-CD3A-1A46-4900-EED842C85A65}" name="Brita Loeb" initials="BL" userId="S::BLoeb@caiglobal.org::19bacbb4-62cd-41ef-84d2-2fba8397e7c7" providerId="AD"/>
  <p188:author id="{48D7FCA4-8807-AB21-E80C-880F6913B2BB}" name="Gricel Arredondo" initials="GA" userId="S::GArredondo@CAIGlobal.org::587aeff8-0e42-4e77-8563-2b7f0b799066" providerId="AD"/>
  <p188:author id="{2F8AB8B0-5421-1491-D003-1056AE33F17C}" name="Gricel Arredondo" initials="GA" userId="S::garredondo@caiglobal.org::587aeff8-0e42-4e77-8563-2b7f0b799066" providerId="AD"/>
  <p188:author id="{C9140FEF-6DB8-E39A-4B33-681AD6C4F5FC}" name="Brita Loeb" initials="BL" userId="S::bloeb@caiglobal.org::19bacbb4-62cd-41ef-84d2-2fba8397e7c7" providerId="AD"/>
  <p188:author id="{DB5833FB-2DD2-89A0-3A69-A964BB2F55F1}" name="Gricel Arredondo" initials="GA" userId="S::GArredondo@caiglobal.org::587aeff8-0e42-4e77-8563-2b7f0b79906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egan Culler" initials="TC" lastIdx="3" clrIdx="0">
    <p:extLst>
      <p:ext uri="{19B8F6BF-5375-455C-9EA6-DF929625EA0E}">
        <p15:presenceInfo xmlns:p15="http://schemas.microsoft.com/office/powerpoint/2012/main" userId="S::TCuller@caiglobal.org::200c4e35-e072-4ee6-8864-1988d2cfa284" providerId="AD"/>
      </p:ext>
    </p:extLst>
  </p:cmAuthor>
  <p:cmAuthor id="2" name="Gricel Arredondo" initials="GA" lastIdx="6" clrIdx="1">
    <p:extLst>
      <p:ext uri="{19B8F6BF-5375-455C-9EA6-DF929625EA0E}">
        <p15:presenceInfo xmlns:p15="http://schemas.microsoft.com/office/powerpoint/2012/main" userId="S::GArredondo@caiglobal.org::587aeff8-0e42-4e77-8563-2b7f0b7990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3A70"/>
    <a:srgbClr val="1C3C6E"/>
    <a:srgbClr val="37BFEE"/>
    <a:srgbClr val="08A89E"/>
    <a:srgbClr val="ED7D31"/>
    <a:srgbClr val="57372E"/>
    <a:srgbClr val="D5733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A6C3AF-C134-4142-A5B0-87E3E3C2D08D}" v="60" dt="2024-04-16T01:19:35.0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732" autoAdjust="0"/>
  </p:normalViewPr>
  <p:slideViewPr>
    <p:cSldViewPr snapToGrid="0">
      <p:cViewPr varScale="1">
        <p:scale>
          <a:sx n="93" d="100"/>
          <a:sy n="93" d="100"/>
        </p:scale>
        <p:origin x="1236" y="114"/>
      </p:cViewPr>
      <p:guideLst/>
    </p:cSldViewPr>
  </p:slideViewPr>
  <p:notesTextViewPr>
    <p:cViewPr>
      <p:scale>
        <a:sx n="1" d="1"/>
        <a:sy n="1" d="1"/>
      </p:scale>
      <p:origin x="0" y="0"/>
    </p:cViewPr>
  </p:notesTextViewPr>
  <p:sorterViewPr>
    <p:cViewPr>
      <p:scale>
        <a:sx n="100" d="100"/>
        <a:sy n="100" d="100"/>
      </p:scale>
      <p:origin x="0" y="-9228"/>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guel Chion" userId="a4f759c9-ac3e-4315-a102-9d23e75a9585" providerId="ADAL" clId="{7AA6C3AF-C134-4142-A5B0-87E3E3C2D08D}"/>
    <pc:docChg chg="undo custSel addSld delSld modSld delMainMaster modSection">
      <pc:chgData name="Miguel Chion" userId="a4f759c9-ac3e-4315-a102-9d23e75a9585" providerId="ADAL" clId="{7AA6C3AF-C134-4142-A5B0-87E3E3C2D08D}" dt="2024-04-16T01:19:35.081" v="487"/>
      <pc:docMkLst>
        <pc:docMk/>
      </pc:docMkLst>
      <pc:sldChg chg="del">
        <pc:chgData name="Miguel Chion" userId="a4f759c9-ac3e-4315-a102-9d23e75a9585" providerId="ADAL" clId="{7AA6C3AF-C134-4142-A5B0-87E3E3C2D08D}" dt="2024-04-16T00:26:44.882" v="109" actId="47"/>
        <pc:sldMkLst>
          <pc:docMk/>
          <pc:sldMk cId="252889343" sldId="381"/>
        </pc:sldMkLst>
      </pc:sldChg>
      <pc:sldChg chg="modSp del mod">
        <pc:chgData name="Miguel Chion" userId="a4f759c9-ac3e-4315-a102-9d23e75a9585" providerId="ADAL" clId="{7AA6C3AF-C134-4142-A5B0-87E3E3C2D08D}" dt="2024-04-16T00:27:37.884" v="118" actId="47"/>
        <pc:sldMkLst>
          <pc:docMk/>
          <pc:sldMk cId="862975276" sldId="557"/>
        </pc:sldMkLst>
        <pc:spChg chg="mod">
          <ac:chgData name="Miguel Chion" userId="a4f759c9-ac3e-4315-a102-9d23e75a9585" providerId="ADAL" clId="{7AA6C3AF-C134-4142-A5B0-87E3E3C2D08D}" dt="2024-04-16T00:25:20.028" v="97" actId="27636"/>
          <ac:spMkLst>
            <pc:docMk/>
            <pc:sldMk cId="862975276" sldId="557"/>
            <ac:spMk id="3" creationId="{3FF913B5-B8AA-4FF0-7E4F-A2DCC2A52012}"/>
          </ac:spMkLst>
        </pc:spChg>
      </pc:sldChg>
      <pc:sldChg chg="addSp modSp">
        <pc:chgData name="Miguel Chion" userId="a4f759c9-ac3e-4315-a102-9d23e75a9585" providerId="ADAL" clId="{7AA6C3AF-C134-4142-A5B0-87E3E3C2D08D}" dt="2024-04-16T01:17:56.279" v="456"/>
        <pc:sldMkLst>
          <pc:docMk/>
          <pc:sldMk cId="635855937" sldId="642"/>
        </pc:sldMkLst>
        <pc:picChg chg="add mod">
          <ac:chgData name="Miguel Chion" userId="a4f759c9-ac3e-4315-a102-9d23e75a9585" providerId="ADAL" clId="{7AA6C3AF-C134-4142-A5B0-87E3E3C2D08D}" dt="2024-04-16T01:17:56.279" v="456"/>
          <ac:picMkLst>
            <pc:docMk/>
            <pc:sldMk cId="635855937" sldId="642"/>
            <ac:picMk id="3" creationId="{78703D07-8FC3-136B-C840-42E692160195}"/>
          </ac:picMkLst>
        </pc:picChg>
      </pc:sldChg>
      <pc:sldChg chg="del">
        <pc:chgData name="Miguel Chion" userId="a4f759c9-ac3e-4315-a102-9d23e75a9585" providerId="ADAL" clId="{7AA6C3AF-C134-4142-A5B0-87E3E3C2D08D}" dt="2024-04-15T22:19:20.538" v="0" actId="47"/>
        <pc:sldMkLst>
          <pc:docMk/>
          <pc:sldMk cId="3796368925" sldId="2087110402"/>
        </pc:sldMkLst>
      </pc:sldChg>
      <pc:sldChg chg="del">
        <pc:chgData name="Miguel Chion" userId="a4f759c9-ac3e-4315-a102-9d23e75a9585" providerId="ADAL" clId="{7AA6C3AF-C134-4142-A5B0-87E3E3C2D08D}" dt="2024-04-15T22:19:20.538" v="0" actId="47"/>
        <pc:sldMkLst>
          <pc:docMk/>
          <pc:sldMk cId="1065748448" sldId="2087110424"/>
        </pc:sldMkLst>
      </pc:sldChg>
      <pc:sldChg chg="addSp modSp">
        <pc:chgData name="Miguel Chion" userId="a4f759c9-ac3e-4315-a102-9d23e75a9585" providerId="ADAL" clId="{7AA6C3AF-C134-4142-A5B0-87E3E3C2D08D}" dt="2024-04-16T01:17:27.918" v="445"/>
        <pc:sldMkLst>
          <pc:docMk/>
          <pc:sldMk cId="3882734221" sldId="2087110455"/>
        </pc:sldMkLst>
        <pc:picChg chg="add mod">
          <ac:chgData name="Miguel Chion" userId="a4f759c9-ac3e-4315-a102-9d23e75a9585" providerId="ADAL" clId="{7AA6C3AF-C134-4142-A5B0-87E3E3C2D08D}" dt="2024-04-16T01:17:27.918" v="445"/>
          <ac:picMkLst>
            <pc:docMk/>
            <pc:sldMk cId="3882734221" sldId="2087110455"/>
            <ac:picMk id="3" creationId="{82E1DCD7-0D59-7BCA-ABBB-0B3BB7907C02}"/>
          </ac:picMkLst>
        </pc:picChg>
      </pc:sldChg>
      <pc:sldChg chg="addSp modSp delCm">
        <pc:chgData name="Miguel Chion" userId="a4f759c9-ac3e-4315-a102-9d23e75a9585" providerId="ADAL" clId="{7AA6C3AF-C134-4142-A5B0-87E3E3C2D08D}" dt="2024-04-16T01:17:41.254" v="449"/>
        <pc:sldMkLst>
          <pc:docMk/>
          <pc:sldMk cId="2218377770" sldId="2087110498"/>
        </pc:sldMkLst>
        <pc:picChg chg="add mod">
          <ac:chgData name="Miguel Chion" userId="a4f759c9-ac3e-4315-a102-9d23e75a9585" providerId="ADAL" clId="{7AA6C3AF-C134-4142-A5B0-87E3E3C2D08D}" dt="2024-04-16T01:17:41.254" v="449"/>
          <ac:picMkLst>
            <pc:docMk/>
            <pc:sldMk cId="2218377770" sldId="2087110498"/>
            <ac:picMk id="4" creationId="{36C765DE-3AE2-7446-159B-F46B7B2BC143}"/>
          </ac:picMkLst>
        </pc:picChg>
        <pc:extLst>
          <p:ext xmlns:p="http://schemas.openxmlformats.org/presentationml/2006/main" uri="{D6D511B9-2390-475A-947B-AFAB55BFBCF1}">
            <pc226:cmChg xmlns:pc226="http://schemas.microsoft.com/office/powerpoint/2022/06/main/command" chg="del">
              <pc226:chgData name="Miguel Chion" userId="a4f759c9-ac3e-4315-a102-9d23e75a9585" providerId="ADAL" clId="{7AA6C3AF-C134-4142-A5B0-87E3E3C2D08D}" dt="2024-04-15T22:21:08.764" v="2"/>
              <pc2:cmMkLst xmlns:pc2="http://schemas.microsoft.com/office/powerpoint/2019/9/main/command">
                <pc:docMk/>
                <pc:sldMk cId="2218377770" sldId="2087110498"/>
                <pc2:cmMk id="{F4338FEC-CDA1-4DC4-BCDD-6A90C482A93E}"/>
              </pc2:cmMkLst>
            </pc226:cmChg>
          </p:ext>
        </pc:extLst>
      </pc:sldChg>
      <pc:sldChg chg="del">
        <pc:chgData name="Miguel Chion" userId="a4f759c9-ac3e-4315-a102-9d23e75a9585" providerId="ADAL" clId="{7AA6C3AF-C134-4142-A5B0-87E3E3C2D08D}" dt="2024-04-15T22:19:20.538" v="0" actId="47"/>
        <pc:sldMkLst>
          <pc:docMk/>
          <pc:sldMk cId="1106812115" sldId="2087110518"/>
        </pc:sldMkLst>
      </pc:sldChg>
      <pc:sldChg chg="del">
        <pc:chgData name="Miguel Chion" userId="a4f759c9-ac3e-4315-a102-9d23e75a9585" providerId="ADAL" clId="{7AA6C3AF-C134-4142-A5B0-87E3E3C2D08D}" dt="2024-04-15T22:19:20.538" v="0" actId="47"/>
        <pc:sldMkLst>
          <pc:docMk/>
          <pc:sldMk cId="2364478160" sldId="2087110522"/>
        </pc:sldMkLst>
      </pc:sldChg>
      <pc:sldChg chg="del">
        <pc:chgData name="Miguel Chion" userId="a4f759c9-ac3e-4315-a102-9d23e75a9585" providerId="ADAL" clId="{7AA6C3AF-C134-4142-A5B0-87E3E3C2D08D}" dt="2024-04-15T22:19:20.538" v="0" actId="47"/>
        <pc:sldMkLst>
          <pc:docMk/>
          <pc:sldMk cId="1922660260" sldId="2087110523"/>
        </pc:sldMkLst>
      </pc:sldChg>
      <pc:sldChg chg="addSp modSp delCm">
        <pc:chgData name="Miguel Chion" userId="a4f759c9-ac3e-4315-a102-9d23e75a9585" providerId="ADAL" clId="{7AA6C3AF-C134-4142-A5B0-87E3E3C2D08D}" dt="2024-04-16T01:17:45.456" v="451"/>
        <pc:sldMkLst>
          <pc:docMk/>
          <pc:sldMk cId="340271785" sldId="2087110527"/>
        </pc:sldMkLst>
        <pc:picChg chg="add mod">
          <ac:chgData name="Miguel Chion" userId="a4f759c9-ac3e-4315-a102-9d23e75a9585" providerId="ADAL" clId="{7AA6C3AF-C134-4142-A5B0-87E3E3C2D08D}" dt="2024-04-16T01:17:45.456" v="451"/>
          <ac:picMkLst>
            <pc:docMk/>
            <pc:sldMk cId="340271785" sldId="2087110527"/>
            <ac:picMk id="5" creationId="{8782E9B8-B75A-27BD-4550-AC35930A9CF7}"/>
          </ac:picMkLst>
        </pc:picChg>
        <pc:extLst>
          <p:ext xmlns:p="http://schemas.openxmlformats.org/presentationml/2006/main" uri="{D6D511B9-2390-475A-947B-AFAB55BFBCF1}">
            <pc226:cmChg xmlns:pc226="http://schemas.microsoft.com/office/powerpoint/2022/06/main/command" chg="del">
              <pc226:chgData name="Miguel Chion" userId="a4f759c9-ac3e-4315-a102-9d23e75a9585" providerId="ADAL" clId="{7AA6C3AF-C134-4142-A5B0-87E3E3C2D08D}" dt="2024-04-15T22:21:02.171" v="1"/>
              <pc2:cmMkLst xmlns:pc2="http://schemas.microsoft.com/office/powerpoint/2019/9/main/command">
                <pc:docMk/>
                <pc:sldMk cId="340271785" sldId="2087110527"/>
                <pc2:cmMk id="{AB09CE15-96DC-4B11-B8AA-01CFFC8BAE7D}"/>
              </pc2:cmMkLst>
            </pc226:cmChg>
          </p:ext>
        </pc:extLst>
      </pc:sldChg>
      <pc:sldChg chg="addSp modSp delCm">
        <pc:chgData name="Miguel Chion" userId="a4f759c9-ac3e-4315-a102-9d23e75a9585" providerId="ADAL" clId="{7AA6C3AF-C134-4142-A5B0-87E3E3C2D08D}" dt="2024-04-16T01:17:52.342" v="454"/>
        <pc:sldMkLst>
          <pc:docMk/>
          <pc:sldMk cId="1431549652" sldId="2087110529"/>
        </pc:sldMkLst>
        <pc:picChg chg="add mod">
          <ac:chgData name="Miguel Chion" userId="a4f759c9-ac3e-4315-a102-9d23e75a9585" providerId="ADAL" clId="{7AA6C3AF-C134-4142-A5B0-87E3E3C2D08D}" dt="2024-04-16T01:17:52.342" v="454"/>
          <ac:picMkLst>
            <pc:docMk/>
            <pc:sldMk cId="1431549652" sldId="2087110529"/>
            <ac:picMk id="5" creationId="{2AD61319-AD81-9728-9301-2CBA2754F11B}"/>
          </ac:picMkLst>
        </pc:picChg>
        <pc:extLst>
          <p:ext xmlns:p="http://schemas.openxmlformats.org/presentationml/2006/main" uri="{D6D511B9-2390-475A-947B-AFAB55BFBCF1}">
            <pc226:cmChg xmlns:pc226="http://schemas.microsoft.com/office/powerpoint/2022/06/main/command" chg="del">
              <pc226:chgData name="Miguel Chion" userId="a4f759c9-ac3e-4315-a102-9d23e75a9585" providerId="ADAL" clId="{7AA6C3AF-C134-4142-A5B0-87E3E3C2D08D}" dt="2024-04-15T22:21:13.876" v="3"/>
              <pc2:cmMkLst xmlns:pc2="http://schemas.microsoft.com/office/powerpoint/2019/9/main/command">
                <pc:docMk/>
                <pc:sldMk cId="1431549652" sldId="2087110529"/>
                <pc2:cmMk id="{E8F547E6-AEB3-42CD-9B1C-122D728FDB7B}"/>
              </pc2:cmMkLst>
            </pc226:cmChg>
          </p:ext>
        </pc:extLst>
      </pc:sldChg>
      <pc:sldChg chg="del">
        <pc:chgData name="Miguel Chion" userId="a4f759c9-ac3e-4315-a102-9d23e75a9585" providerId="ADAL" clId="{7AA6C3AF-C134-4142-A5B0-87E3E3C2D08D}" dt="2024-04-15T22:19:20.538" v="0" actId="47"/>
        <pc:sldMkLst>
          <pc:docMk/>
          <pc:sldMk cId="473310040" sldId="2087110546"/>
        </pc:sldMkLst>
      </pc:sldChg>
      <pc:sldChg chg="addSp modSp delCm">
        <pc:chgData name="Miguel Chion" userId="a4f759c9-ac3e-4315-a102-9d23e75a9585" providerId="ADAL" clId="{7AA6C3AF-C134-4142-A5B0-87E3E3C2D08D}" dt="2024-04-16T01:17:59.785" v="458"/>
        <pc:sldMkLst>
          <pc:docMk/>
          <pc:sldMk cId="2043705960" sldId="2087110549"/>
        </pc:sldMkLst>
        <pc:picChg chg="add mod">
          <ac:chgData name="Miguel Chion" userId="a4f759c9-ac3e-4315-a102-9d23e75a9585" providerId="ADAL" clId="{7AA6C3AF-C134-4142-A5B0-87E3E3C2D08D}" dt="2024-04-16T01:17:59.785" v="458"/>
          <ac:picMkLst>
            <pc:docMk/>
            <pc:sldMk cId="2043705960" sldId="2087110549"/>
            <ac:picMk id="3" creationId="{F9D855C0-5081-1F27-FB3C-4EFFBA52E3A4}"/>
          </ac:picMkLst>
        </pc:picChg>
        <pc:extLst>
          <p:ext xmlns:p="http://schemas.openxmlformats.org/presentationml/2006/main" uri="{D6D511B9-2390-475A-947B-AFAB55BFBCF1}">
            <pc226:cmChg xmlns:pc226="http://schemas.microsoft.com/office/powerpoint/2022/06/main/command" chg="del">
              <pc226:chgData name="Miguel Chion" userId="a4f759c9-ac3e-4315-a102-9d23e75a9585" providerId="ADAL" clId="{7AA6C3AF-C134-4142-A5B0-87E3E3C2D08D}" dt="2024-04-15T22:22:24.601" v="5"/>
              <pc2:cmMkLst xmlns:pc2="http://schemas.microsoft.com/office/powerpoint/2019/9/main/command">
                <pc:docMk/>
                <pc:sldMk cId="2043705960" sldId="2087110549"/>
                <pc2:cmMk id="{C34FE582-39AA-4E5D-97A9-8B8EDC998A3B}"/>
              </pc2:cmMkLst>
            </pc226:cmChg>
            <pc226:cmChg xmlns:pc226="http://schemas.microsoft.com/office/powerpoint/2022/06/main/command" chg="del">
              <pc226:chgData name="Miguel Chion" userId="a4f759c9-ac3e-4315-a102-9d23e75a9585" providerId="ADAL" clId="{7AA6C3AF-C134-4142-A5B0-87E3E3C2D08D}" dt="2024-04-15T22:22:22.126" v="4"/>
              <pc2:cmMkLst xmlns:pc2="http://schemas.microsoft.com/office/powerpoint/2019/9/main/command">
                <pc:docMk/>
                <pc:sldMk cId="2043705960" sldId="2087110549"/>
                <pc2:cmMk id="{9ACEABA8-D03F-4885-ADF4-04CD0E01C834}"/>
              </pc2:cmMkLst>
            </pc226:cmChg>
          </p:ext>
        </pc:extLst>
      </pc:sldChg>
      <pc:sldChg chg="addSp modSp">
        <pc:chgData name="Miguel Chion" userId="a4f759c9-ac3e-4315-a102-9d23e75a9585" providerId="ADAL" clId="{7AA6C3AF-C134-4142-A5B0-87E3E3C2D08D}" dt="2024-04-16T01:18:01.404" v="459"/>
        <pc:sldMkLst>
          <pc:docMk/>
          <pc:sldMk cId="2331531061" sldId="2087110550"/>
        </pc:sldMkLst>
        <pc:picChg chg="add mod">
          <ac:chgData name="Miguel Chion" userId="a4f759c9-ac3e-4315-a102-9d23e75a9585" providerId="ADAL" clId="{7AA6C3AF-C134-4142-A5B0-87E3E3C2D08D}" dt="2024-04-16T01:18:01.404" v="459"/>
          <ac:picMkLst>
            <pc:docMk/>
            <pc:sldMk cId="2331531061" sldId="2087110550"/>
            <ac:picMk id="4" creationId="{C96F2108-1419-172D-9F9B-BB8B368527BD}"/>
          </ac:picMkLst>
        </pc:picChg>
      </pc:sldChg>
      <pc:sldChg chg="addSp modSp">
        <pc:chgData name="Miguel Chion" userId="a4f759c9-ac3e-4315-a102-9d23e75a9585" providerId="ADAL" clId="{7AA6C3AF-C134-4142-A5B0-87E3E3C2D08D}" dt="2024-04-16T01:18:03.421" v="460"/>
        <pc:sldMkLst>
          <pc:docMk/>
          <pc:sldMk cId="1125417000" sldId="2087110551"/>
        </pc:sldMkLst>
        <pc:picChg chg="add mod">
          <ac:chgData name="Miguel Chion" userId="a4f759c9-ac3e-4315-a102-9d23e75a9585" providerId="ADAL" clId="{7AA6C3AF-C134-4142-A5B0-87E3E3C2D08D}" dt="2024-04-16T01:18:03.421" v="460"/>
          <ac:picMkLst>
            <pc:docMk/>
            <pc:sldMk cId="1125417000" sldId="2087110551"/>
            <ac:picMk id="4" creationId="{4078AF44-817F-D713-0F3C-8C1E8C73E5D2}"/>
          </ac:picMkLst>
        </pc:picChg>
      </pc:sldChg>
      <pc:sldChg chg="addSp modSp">
        <pc:chgData name="Miguel Chion" userId="a4f759c9-ac3e-4315-a102-9d23e75a9585" providerId="ADAL" clId="{7AA6C3AF-C134-4142-A5B0-87E3E3C2D08D}" dt="2024-04-16T01:17:33.095" v="446"/>
        <pc:sldMkLst>
          <pc:docMk/>
          <pc:sldMk cId="1868369280" sldId="2087110553"/>
        </pc:sldMkLst>
        <pc:picChg chg="add mod">
          <ac:chgData name="Miguel Chion" userId="a4f759c9-ac3e-4315-a102-9d23e75a9585" providerId="ADAL" clId="{7AA6C3AF-C134-4142-A5B0-87E3E3C2D08D}" dt="2024-04-16T01:17:33.095" v="446"/>
          <ac:picMkLst>
            <pc:docMk/>
            <pc:sldMk cId="1868369280" sldId="2087110553"/>
            <ac:picMk id="10" creationId="{E9FE0390-AB72-0A6C-ADCA-1BD4C0C06DCC}"/>
          </ac:picMkLst>
        </pc:picChg>
      </pc:sldChg>
      <pc:sldChg chg="del">
        <pc:chgData name="Miguel Chion" userId="a4f759c9-ac3e-4315-a102-9d23e75a9585" providerId="ADAL" clId="{7AA6C3AF-C134-4142-A5B0-87E3E3C2D08D}" dt="2024-04-15T22:19:20.538" v="0" actId="47"/>
        <pc:sldMkLst>
          <pc:docMk/>
          <pc:sldMk cId="2797582280" sldId="2087110555"/>
        </pc:sldMkLst>
      </pc:sldChg>
      <pc:sldChg chg="addSp modSp">
        <pc:chgData name="Miguel Chion" userId="a4f759c9-ac3e-4315-a102-9d23e75a9585" providerId="ADAL" clId="{7AA6C3AF-C134-4142-A5B0-87E3E3C2D08D}" dt="2024-04-16T01:18:06.517" v="461"/>
        <pc:sldMkLst>
          <pc:docMk/>
          <pc:sldMk cId="3609976479" sldId="2087110556"/>
        </pc:sldMkLst>
        <pc:picChg chg="add mod">
          <ac:chgData name="Miguel Chion" userId="a4f759c9-ac3e-4315-a102-9d23e75a9585" providerId="ADAL" clId="{7AA6C3AF-C134-4142-A5B0-87E3E3C2D08D}" dt="2024-04-16T01:18:06.517" v="461"/>
          <ac:picMkLst>
            <pc:docMk/>
            <pc:sldMk cId="3609976479" sldId="2087110556"/>
            <ac:picMk id="3" creationId="{7B4E1EAE-1EDC-4322-850F-1D82BF1C82BD}"/>
          </ac:picMkLst>
        </pc:picChg>
      </pc:sldChg>
      <pc:sldChg chg="addSp modSp">
        <pc:chgData name="Miguel Chion" userId="a4f759c9-ac3e-4315-a102-9d23e75a9585" providerId="ADAL" clId="{7AA6C3AF-C134-4142-A5B0-87E3E3C2D08D}" dt="2024-04-16T01:18:07.986" v="462"/>
        <pc:sldMkLst>
          <pc:docMk/>
          <pc:sldMk cId="1190282015" sldId="2087110557"/>
        </pc:sldMkLst>
        <pc:picChg chg="add mod">
          <ac:chgData name="Miguel Chion" userId="a4f759c9-ac3e-4315-a102-9d23e75a9585" providerId="ADAL" clId="{7AA6C3AF-C134-4142-A5B0-87E3E3C2D08D}" dt="2024-04-16T01:18:07.986" v="462"/>
          <ac:picMkLst>
            <pc:docMk/>
            <pc:sldMk cId="1190282015" sldId="2087110557"/>
            <ac:picMk id="7" creationId="{089555D4-2C03-A75D-0670-1CB998D43A1E}"/>
          </ac:picMkLst>
        </pc:picChg>
      </pc:sldChg>
      <pc:sldChg chg="del">
        <pc:chgData name="Miguel Chion" userId="a4f759c9-ac3e-4315-a102-9d23e75a9585" providerId="ADAL" clId="{7AA6C3AF-C134-4142-A5B0-87E3E3C2D08D}" dt="2024-04-15T22:19:20.538" v="0" actId="47"/>
        <pc:sldMkLst>
          <pc:docMk/>
          <pc:sldMk cId="1553612221" sldId="2087110559"/>
        </pc:sldMkLst>
      </pc:sldChg>
      <pc:sldChg chg="del">
        <pc:chgData name="Miguel Chion" userId="a4f759c9-ac3e-4315-a102-9d23e75a9585" providerId="ADAL" clId="{7AA6C3AF-C134-4142-A5B0-87E3E3C2D08D}" dt="2024-04-15T22:19:20.538" v="0" actId="47"/>
        <pc:sldMkLst>
          <pc:docMk/>
          <pc:sldMk cId="3447925345" sldId="2087110560"/>
        </pc:sldMkLst>
      </pc:sldChg>
      <pc:sldChg chg="addSp modSp">
        <pc:chgData name="Miguel Chion" userId="a4f759c9-ac3e-4315-a102-9d23e75a9585" providerId="ADAL" clId="{7AA6C3AF-C134-4142-A5B0-87E3E3C2D08D}" dt="2024-04-16T01:18:16.458" v="465"/>
        <pc:sldMkLst>
          <pc:docMk/>
          <pc:sldMk cId="4087441515" sldId="2087110562"/>
        </pc:sldMkLst>
        <pc:picChg chg="add mod">
          <ac:chgData name="Miguel Chion" userId="a4f759c9-ac3e-4315-a102-9d23e75a9585" providerId="ADAL" clId="{7AA6C3AF-C134-4142-A5B0-87E3E3C2D08D}" dt="2024-04-16T01:18:16.458" v="465"/>
          <ac:picMkLst>
            <pc:docMk/>
            <pc:sldMk cId="4087441515" sldId="2087110562"/>
            <ac:picMk id="3" creationId="{7997C255-BE8A-892A-7050-5B917A8FEFE9}"/>
          </ac:picMkLst>
        </pc:picChg>
      </pc:sldChg>
      <pc:sldChg chg="del">
        <pc:chgData name="Miguel Chion" userId="a4f759c9-ac3e-4315-a102-9d23e75a9585" providerId="ADAL" clId="{7AA6C3AF-C134-4142-A5B0-87E3E3C2D08D}" dt="2024-04-15T22:19:20.538" v="0" actId="47"/>
        <pc:sldMkLst>
          <pc:docMk/>
          <pc:sldMk cId="2229115057" sldId="2087110563"/>
        </pc:sldMkLst>
      </pc:sldChg>
      <pc:sldChg chg="addSp modSp">
        <pc:chgData name="Miguel Chion" userId="a4f759c9-ac3e-4315-a102-9d23e75a9585" providerId="ADAL" clId="{7AA6C3AF-C134-4142-A5B0-87E3E3C2D08D}" dt="2024-04-16T01:18:27.886" v="472"/>
        <pc:sldMkLst>
          <pc:docMk/>
          <pc:sldMk cId="3609130270" sldId="2087110564"/>
        </pc:sldMkLst>
        <pc:picChg chg="add mod">
          <ac:chgData name="Miguel Chion" userId="a4f759c9-ac3e-4315-a102-9d23e75a9585" providerId="ADAL" clId="{7AA6C3AF-C134-4142-A5B0-87E3E3C2D08D}" dt="2024-04-16T01:18:27.886" v="472"/>
          <ac:picMkLst>
            <pc:docMk/>
            <pc:sldMk cId="3609130270" sldId="2087110564"/>
            <ac:picMk id="3" creationId="{59981314-8265-43D2-24BC-2E9B7D5BD8E4}"/>
          </ac:picMkLst>
        </pc:picChg>
      </pc:sldChg>
      <pc:sldChg chg="addSp modSp">
        <pc:chgData name="Miguel Chion" userId="a4f759c9-ac3e-4315-a102-9d23e75a9585" providerId="ADAL" clId="{7AA6C3AF-C134-4142-A5B0-87E3E3C2D08D}" dt="2024-04-16T01:18:29.246" v="473"/>
        <pc:sldMkLst>
          <pc:docMk/>
          <pc:sldMk cId="228949436" sldId="2087110565"/>
        </pc:sldMkLst>
        <pc:picChg chg="add mod">
          <ac:chgData name="Miguel Chion" userId="a4f759c9-ac3e-4315-a102-9d23e75a9585" providerId="ADAL" clId="{7AA6C3AF-C134-4142-A5B0-87E3E3C2D08D}" dt="2024-04-16T01:18:29.246" v="473"/>
          <ac:picMkLst>
            <pc:docMk/>
            <pc:sldMk cId="228949436" sldId="2087110565"/>
            <ac:picMk id="3" creationId="{FAA95101-F0D2-F0BA-B43B-E4D9968B35F7}"/>
          </ac:picMkLst>
        </pc:picChg>
      </pc:sldChg>
      <pc:sldChg chg="addSp modSp mod modNotesTx">
        <pc:chgData name="Miguel Chion" userId="a4f759c9-ac3e-4315-a102-9d23e75a9585" providerId="ADAL" clId="{7AA6C3AF-C134-4142-A5B0-87E3E3C2D08D}" dt="2024-04-16T01:18:34.292" v="475" actId="1076"/>
        <pc:sldMkLst>
          <pc:docMk/>
          <pc:sldMk cId="3060584179" sldId="2087110566"/>
        </pc:sldMkLst>
        <pc:picChg chg="add mod">
          <ac:chgData name="Miguel Chion" userId="a4f759c9-ac3e-4315-a102-9d23e75a9585" providerId="ADAL" clId="{7AA6C3AF-C134-4142-A5B0-87E3E3C2D08D}" dt="2024-04-16T01:18:34.292" v="475" actId="1076"/>
          <ac:picMkLst>
            <pc:docMk/>
            <pc:sldMk cId="3060584179" sldId="2087110566"/>
            <ac:picMk id="3" creationId="{F3957D1D-77BA-A5C6-421C-199A7D260F53}"/>
          </ac:picMkLst>
        </pc:picChg>
      </pc:sldChg>
      <pc:sldChg chg="del">
        <pc:chgData name="Miguel Chion" userId="a4f759c9-ac3e-4315-a102-9d23e75a9585" providerId="ADAL" clId="{7AA6C3AF-C134-4142-A5B0-87E3E3C2D08D}" dt="2024-04-15T22:19:20.538" v="0" actId="47"/>
        <pc:sldMkLst>
          <pc:docMk/>
          <pc:sldMk cId="3598276268" sldId="2087110567"/>
        </pc:sldMkLst>
      </pc:sldChg>
      <pc:sldChg chg="addSp modSp">
        <pc:chgData name="Miguel Chion" userId="a4f759c9-ac3e-4315-a102-9d23e75a9585" providerId="ADAL" clId="{7AA6C3AF-C134-4142-A5B0-87E3E3C2D08D}" dt="2024-04-16T01:17:16.528" v="441"/>
        <pc:sldMkLst>
          <pc:docMk/>
          <pc:sldMk cId="4116786861" sldId="2087110569"/>
        </pc:sldMkLst>
        <pc:picChg chg="add mod">
          <ac:chgData name="Miguel Chion" userId="a4f759c9-ac3e-4315-a102-9d23e75a9585" providerId="ADAL" clId="{7AA6C3AF-C134-4142-A5B0-87E3E3C2D08D}" dt="2024-04-16T01:17:16.528" v="441"/>
          <ac:picMkLst>
            <pc:docMk/>
            <pc:sldMk cId="4116786861" sldId="2087110569"/>
            <ac:picMk id="4" creationId="{A70A1BB1-C3E5-514E-AD54-FEB8F9C58B01}"/>
          </ac:picMkLst>
        </pc:picChg>
      </pc:sldChg>
      <pc:sldChg chg="del">
        <pc:chgData name="Miguel Chion" userId="a4f759c9-ac3e-4315-a102-9d23e75a9585" providerId="ADAL" clId="{7AA6C3AF-C134-4142-A5B0-87E3E3C2D08D}" dt="2024-04-15T22:19:20.538" v="0" actId="47"/>
        <pc:sldMkLst>
          <pc:docMk/>
          <pc:sldMk cId="2652474836" sldId="2087110570"/>
        </pc:sldMkLst>
      </pc:sldChg>
      <pc:sldChg chg="addSp modSp">
        <pc:chgData name="Miguel Chion" userId="a4f759c9-ac3e-4315-a102-9d23e75a9585" providerId="ADAL" clId="{7AA6C3AF-C134-4142-A5B0-87E3E3C2D08D}" dt="2024-04-16T01:17:18.576" v="442"/>
        <pc:sldMkLst>
          <pc:docMk/>
          <pc:sldMk cId="2591180624" sldId="2087110572"/>
        </pc:sldMkLst>
        <pc:picChg chg="add mod">
          <ac:chgData name="Miguel Chion" userId="a4f759c9-ac3e-4315-a102-9d23e75a9585" providerId="ADAL" clId="{7AA6C3AF-C134-4142-A5B0-87E3E3C2D08D}" dt="2024-04-16T01:17:18.576" v="442"/>
          <ac:picMkLst>
            <pc:docMk/>
            <pc:sldMk cId="2591180624" sldId="2087110572"/>
            <ac:picMk id="5" creationId="{D0E6937C-46B5-5EB2-AEC1-B5A15A735B72}"/>
          </ac:picMkLst>
        </pc:picChg>
      </pc:sldChg>
      <pc:sldChg chg="addSp modSp">
        <pc:chgData name="Miguel Chion" userId="a4f759c9-ac3e-4315-a102-9d23e75a9585" providerId="ADAL" clId="{7AA6C3AF-C134-4142-A5B0-87E3E3C2D08D}" dt="2024-04-16T01:17:35.522" v="447"/>
        <pc:sldMkLst>
          <pc:docMk/>
          <pc:sldMk cId="1184748567" sldId="2087110573"/>
        </pc:sldMkLst>
        <pc:picChg chg="add mod">
          <ac:chgData name="Miguel Chion" userId="a4f759c9-ac3e-4315-a102-9d23e75a9585" providerId="ADAL" clId="{7AA6C3AF-C134-4142-A5B0-87E3E3C2D08D}" dt="2024-04-16T01:17:35.522" v="447"/>
          <ac:picMkLst>
            <pc:docMk/>
            <pc:sldMk cId="1184748567" sldId="2087110573"/>
            <ac:picMk id="4" creationId="{1BABAD20-622E-BFD5-3FC4-DDAFF7444DE7}"/>
          </ac:picMkLst>
        </pc:picChg>
      </pc:sldChg>
      <pc:sldChg chg="del">
        <pc:chgData name="Miguel Chion" userId="a4f759c9-ac3e-4315-a102-9d23e75a9585" providerId="ADAL" clId="{7AA6C3AF-C134-4142-A5B0-87E3E3C2D08D}" dt="2024-04-15T22:19:20.538" v="0" actId="47"/>
        <pc:sldMkLst>
          <pc:docMk/>
          <pc:sldMk cId="3698685354" sldId="2087110574"/>
        </pc:sldMkLst>
      </pc:sldChg>
      <pc:sldChg chg="del">
        <pc:chgData name="Miguel Chion" userId="a4f759c9-ac3e-4315-a102-9d23e75a9585" providerId="ADAL" clId="{7AA6C3AF-C134-4142-A5B0-87E3E3C2D08D}" dt="2024-04-15T22:19:20.538" v="0" actId="47"/>
        <pc:sldMkLst>
          <pc:docMk/>
          <pc:sldMk cId="1190203983" sldId="2087110575"/>
        </pc:sldMkLst>
      </pc:sldChg>
      <pc:sldChg chg="del">
        <pc:chgData name="Miguel Chion" userId="a4f759c9-ac3e-4315-a102-9d23e75a9585" providerId="ADAL" clId="{7AA6C3AF-C134-4142-A5B0-87E3E3C2D08D}" dt="2024-04-15T22:19:20.538" v="0" actId="47"/>
        <pc:sldMkLst>
          <pc:docMk/>
          <pc:sldMk cId="2589320752" sldId="2087110576"/>
        </pc:sldMkLst>
      </pc:sldChg>
      <pc:sldChg chg="del">
        <pc:chgData name="Miguel Chion" userId="a4f759c9-ac3e-4315-a102-9d23e75a9585" providerId="ADAL" clId="{7AA6C3AF-C134-4142-A5B0-87E3E3C2D08D}" dt="2024-04-15T22:19:20.538" v="0" actId="47"/>
        <pc:sldMkLst>
          <pc:docMk/>
          <pc:sldMk cId="2977166376" sldId="2087110577"/>
        </pc:sldMkLst>
      </pc:sldChg>
      <pc:sldChg chg="del">
        <pc:chgData name="Miguel Chion" userId="a4f759c9-ac3e-4315-a102-9d23e75a9585" providerId="ADAL" clId="{7AA6C3AF-C134-4142-A5B0-87E3E3C2D08D}" dt="2024-04-15T22:19:20.538" v="0" actId="47"/>
        <pc:sldMkLst>
          <pc:docMk/>
          <pc:sldMk cId="2155807057" sldId="2087110578"/>
        </pc:sldMkLst>
      </pc:sldChg>
      <pc:sldChg chg="addSp modSp">
        <pc:chgData name="Miguel Chion" userId="a4f759c9-ac3e-4315-a102-9d23e75a9585" providerId="ADAL" clId="{7AA6C3AF-C134-4142-A5B0-87E3E3C2D08D}" dt="2024-04-16T01:17:55.128" v="455"/>
        <pc:sldMkLst>
          <pc:docMk/>
          <pc:sldMk cId="3565244967" sldId="2087110579"/>
        </pc:sldMkLst>
        <pc:picChg chg="add mod">
          <ac:chgData name="Miguel Chion" userId="a4f759c9-ac3e-4315-a102-9d23e75a9585" providerId="ADAL" clId="{7AA6C3AF-C134-4142-A5B0-87E3E3C2D08D}" dt="2024-04-16T01:17:55.128" v="455"/>
          <ac:picMkLst>
            <pc:docMk/>
            <pc:sldMk cId="3565244967" sldId="2087110579"/>
            <ac:picMk id="5" creationId="{F63B780B-59BE-9D73-9701-175896254CE5}"/>
          </ac:picMkLst>
        </pc:picChg>
      </pc:sldChg>
      <pc:sldChg chg="addSp modSp">
        <pc:chgData name="Miguel Chion" userId="a4f759c9-ac3e-4315-a102-9d23e75a9585" providerId="ADAL" clId="{7AA6C3AF-C134-4142-A5B0-87E3E3C2D08D}" dt="2024-04-16T01:18:12.210" v="463"/>
        <pc:sldMkLst>
          <pc:docMk/>
          <pc:sldMk cId="3345507852" sldId="2087110580"/>
        </pc:sldMkLst>
        <pc:picChg chg="add mod">
          <ac:chgData name="Miguel Chion" userId="a4f759c9-ac3e-4315-a102-9d23e75a9585" providerId="ADAL" clId="{7AA6C3AF-C134-4142-A5B0-87E3E3C2D08D}" dt="2024-04-16T01:18:12.210" v="463"/>
          <ac:picMkLst>
            <pc:docMk/>
            <pc:sldMk cId="3345507852" sldId="2087110580"/>
            <ac:picMk id="3" creationId="{CD05B7AA-3CAD-E650-3461-82AB4E6AABE1}"/>
          </ac:picMkLst>
        </pc:picChg>
      </pc:sldChg>
      <pc:sldChg chg="addSp modSp">
        <pc:chgData name="Miguel Chion" userId="a4f759c9-ac3e-4315-a102-9d23e75a9585" providerId="ADAL" clId="{7AA6C3AF-C134-4142-A5B0-87E3E3C2D08D}" dt="2024-04-16T01:17:47.183" v="452"/>
        <pc:sldMkLst>
          <pc:docMk/>
          <pc:sldMk cId="571926930" sldId="2087110581"/>
        </pc:sldMkLst>
        <pc:picChg chg="add mod">
          <ac:chgData name="Miguel Chion" userId="a4f759c9-ac3e-4315-a102-9d23e75a9585" providerId="ADAL" clId="{7AA6C3AF-C134-4142-A5B0-87E3E3C2D08D}" dt="2024-04-16T01:17:47.183" v="452"/>
          <ac:picMkLst>
            <pc:docMk/>
            <pc:sldMk cId="571926930" sldId="2087110581"/>
            <ac:picMk id="4" creationId="{916A986A-8960-27B7-B575-50065BA13465}"/>
          </ac:picMkLst>
        </pc:picChg>
      </pc:sldChg>
      <pc:sldChg chg="addSp modSp">
        <pc:chgData name="Miguel Chion" userId="a4f759c9-ac3e-4315-a102-9d23e75a9585" providerId="ADAL" clId="{7AA6C3AF-C134-4142-A5B0-87E3E3C2D08D}" dt="2024-04-16T01:18:13.732" v="464"/>
        <pc:sldMkLst>
          <pc:docMk/>
          <pc:sldMk cId="239276419" sldId="2087110582"/>
        </pc:sldMkLst>
        <pc:picChg chg="add mod">
          <ac:chgData name="Miguel Chion" userId="a4f759c9-ac3e-4315-a102-9d23e75a9585" providerId="ADAL" clId="{7AA6C3AF-C134-4142-A5B0-87E3E3C2D08D}" dt="2024-04-16T01:18:13.732" v="464"/>
          <ac:picMkLst>
            <pc:docMk/>
            <pc:sldMk cId="239276419" sldId="2087110582"/>
            <ac:picMk id="2" creationId="{C0107D57-FA6C-579B-9C87-BF9E81D48584}"/>
          </ac:picMkLst>
        </pc:picChg>
      </pc:sldChg>
      <pc:sldChg chg="del">
        <pc:chgData name="Miguel Chion" userId="a4f759c9-ac3e-4315-a102-9d23e75a9585" providerId="ADAL" clId="{7AA6C3AF-C134-4142-A5B0-87E3E3C2D08D}" dt="2024-04-15T22:19:20.538" v="0" actId="47"/>
        <pc:sldMkLst>
          <pc:docMk/>
          <pc:sldMk cId="3238620317" sldId="2087110583"/>
        </pc:sldMkLst>
      </pc:sldChg>
      <pc:sldChg chg="addSp modSp">
        <pc:chgData name="Miguel Chion" userId="a4f759c9-ac3e-4315-a102-9d23e75a9585" providerId="ADAL" clId="{7AA6C3AF-C134-4142-A5B0-87E3E3C2D08D}" dt="2024-04-16T01:17:57.524" v="457"/>
        <pc:sldMkLst>
          <pc:docMk/>
          <pc:sldMk cId="1971935674" sldId="2087110585"/>
        </pc:sldMkLst>
        <pc:picChg chg="add mod">
          <ac:chgData name="Miguel Chion" userId="a4f759c9-ac3e-4315-a102-9d23e75a9585" providerId="ADAL" clId="{7AA6C3AF-C134-4142-A5B0-87E3E3C2D08D}" dt="2024-04-16T01:17:57.524" v="457"/>
          <ac:picMkLst>
            <pc:docMk/>
            <pc:sldMk cId="1971935674" sldId="2087110585"/>
            <ac:picMk id="3" creationId="{24D5ADA5-3B00-BD86-D88B-D1CE8572ABB5}"/>
          </ac:picMkLst>
        </pc:picChg>
      </pc:sldChg>
      <pc:sldChg chg="del">
        <pc:chgData name="Miguel Chion" userId="a4f759c9-ac3e-4315-a102-9d23e75a9585" providerId="ADAL" clId="{7AA6C3AF-C134-4142-A5B0-87E3E3C2D08D}" dt="2024-04-15T22:19:20.538" v="0" actId="47"/>
        <pc:sldMkLst>
          <pc:docMk/>
          <pc:sldMk cId="784046727" sldId="2087110586"/>
        </pc:sldMkLst>
      </pc:sldChg>
      <pc:sldChg chg="del">
        <pc:chgData name="Miguel Chion" userId="a4f759c9-ac3e-4315-a102-9d23e75a9585" providerId="ADAL" clId="{7AA6C3AF-C134-4142-A5B0-87E3E3C2D08D}" dt="2024-04-15T22:19:20.538" v="0" actId="47"/>
        <pc:sldMkLst>
          <pc:docMk/>
          <pc:sldMk cId="3560525088" sldId="2087110588"/>
        </pc:sldMkLst>
      </pc:sldChg>
      <pc:sldChg chg="del">
        <pc:chgData name="Miguel Chion" userId="a4f759c9-ac3e-4315-a102-9d23e75a9585" providerId="ADAL" clId="{7AA6C3AF-C134-4142-A5B0-87E3E3C2D08D}" dt="2024-04-15T22:19:20.538" v="0" actId="47"/>
        <pc:sldMkLst>
          <pc:docMk/>
          <pc:sldMk cId="3245693204" sldId="2087110589"/>
        </pc:sldMkLst>
      </pc:sldChg>
      <pc:sldChg chg="addSp modSp">
        <pc:chgData name="Miguel Chion" userId="a4f759c9-ac3e-4315-a102-9d23e75a9585" providerId="ADAL" clId="{7AA6C3AF-C134-4142-A5B0-87E3E3C2D08D}" dt="2024-04-16T01:18:17.376" v="466"/>
        <pc:sldMkLst>
          <pc:docMk/>
          <pc:sldMk cId="2731878156" sldId="2087110590"/>
        </pc:sldMkLst>
        <pc:picChg chg="add mod">
          <ac:chgData name="Miguel Chion" userId="a4f759c9-ac3e-4315-a102-9d23e75a9585" providerId="ADAL" clId="{7AA6C3AF-C134-4142-A5B0-87E3E3C2D08D}" dt="2024-04-16T01:18:17.376" v="466"/>
          <ac:picMkLst>
            <pc:docMk/>
            <pc:sldMk cId="2731878156" sldId="2087110590"/>
            <ac:picMk id="3" creationId="{50AD4043-CF42-2109-FF54-E42193151804}"/>
          </ac:picMkLst>
        </pc:picChg>
      </pc:sldChg>
      <pc:sldChg chg="del">
        <pc:chgData name="Miguel Chion" userId="a4f759c9-ac3e-4315-a102-9d23e75a9585" providerId="ADAL" clId="{7AA6C3AF-C134-4142-A5B0-87E3E3C2D08D}" dt="2024-04-15T22:19:20.538" v="0" actId="47"/>
        <pc:sldMkLst>
          <pc:docMk/>
          <pc:sldMk cId="632047774" sldId="2087110591"/>
        </pc:sldMkLst>
      </pc:sldChg>
      <pc:sldChg chg="addSp modSp modNotesTx">
        <pc:chgData name="Miguel Chion" userId="a4f759c9-ac3e-4315-a102-9d23e75a9585" providerId="ADAL" clId="{7AA6C3AF-C134-4142-A5B0-87E3E3C2D08D}" dt="2024-04-16T01:17:25.990" v="444"/>
        <pc:sldMkLst>
          <pc:docMk/>
          <pc:sldMk cId="1192132974" sldId="2087110592"/>
        </pc:sldMkLst>
        <pc:picChg chg="add mod">
          <ac:chgData name="Miguel Chion" userId="a4f759c9-ac3e-4315-a102-9d23e75a9585" providerId="ADAL" clId="{7AA6C3AF-C134-4142-A5B0-87E3E3C2D08D}" dt="2024-04-16T01:17:25.990" v="444"/>
          <ac:picMkLst>
            <pc:docMk/>
            <pc:sldMk cId="1192132974" sldId="2087110592"/>
            <ac:picMk id="5" creationId="{9A94BEC7-9714-A913-0744-A369CD124DF8}"/>
          </ac:picMkLst>
        </pc:picChg>
      </pc:sldChg>
      <pc:sldChg chg="addSp modSp">
        <pc:chgData name="Miguel Chion" userId="a4f759c9-ac3e-4315-a102-9d23e75a9585" providerId="ADAL" clId="{7AA6C3AF-C134-4142-A5B0-87E3E3C2D08D}" dt="2024-04-16T01:17:38.552" v="448"/>
        <pc:sldMkLst>
          <pc:docMk/>
          <pc:sldMk cId="1376935875" sldId="2087110593"/>
        </pc:sldMkLst>
        <pc:picChg chg="add mod">
          <ac:chgData name="Miguel Chion" userId="a4f759c9-ac3e-4315-a102-9d23e75a9585" providerId="ADAL" clId="{7AA6C3AF-C134-4142-A5B0-87E3E3C2D08D}" dt="2024-04-16T01:17:38.552" v="448"/>
          <ac:picMkLst>
            <pc:docMk/>
            <pc:sldMk cId="1376935875" sldId="2087110593"/>
            <ac:picMk id="3" creationId="{3AFDF00F-E9B6-2C89-F624-D4007F35F293}"/>
          </ac:picMkLst>
        </pc:picChg>
      </pc:sldChg>
      <pc:sldChg chg="addSp modSp">
        <pc:chgData name="Miguel Chion" userId="a4f759c9-ac3e-4315-a102-9d23e75a9585" providerId="ADAL" clId="{7AA6C3AF-C134-4142-A5B0-87E3E3C2D08D}" dt="2024-04-16T01:17:50.450" v="453"/>
        <pc:sldMkLst>
          <pc:docMk/>
          <pc:sldMk cId="2253146795" sldId="2087110594"/>
        </pc:sldMkLst>
        <pc:picChg chg="add mod">
          <ac:chgData name="Miguel Chion" userId="a4f759c9-ac3e-4315-a102-9d23e75a9585" providerId="ADAL" clId="{7AA6C3AF-C134-4142-A5B0-87E3E3C2D08D}" dt="2024-04-16T01:17:50.450" v="453"/>
          <ac:picMkLst>
            <pc:docMk/>
            <pc:sldMk cId="2253146795" sldId="2087110594"/>
            <ac:picMk id="4" creationId="{AA422BC4-4F79-FD90-F865-E674B43EB1BE}"/>
          </ac:picMkLst>
        </pc:picChg>
      </pc:sldChg>
      <pc:sldChg chg="addSp modSp">
        <pc:chgData name="Miguel Chion" userId="a4f759c9-ac3e-4315-a102-9d23e75a9585" providerId="ADAL" clId="{7AA6C3AF-C134-4142-A5B0-87E3E3C2D08D}" dt="2024-04-16T01:18:18.205" v="467"/>
        <pc:sldMkLst>
          <pc:docMk/>
          <pc:sldMk cId="3398385367" sldId="2087110595"/>
        </pc:sldMkLst>
        <pc:picChg chg="add mod">
          <ac:chgData name="Miguel Chion" userId="a4f759c9-ac3e-4315-a102-9d23e75a9585" providerId="ADAL" clId="{7AA6C3AF-C134-4142-A5B0-87E3E3C2D08D}" dt="2024-04-16T01:18:18.205" v="467"/>
          <ac:picMkLst>
            <pc:docMk/>
            <pc:sldMk cId="3398385367" sldId="2087110595"/>
            <ac:picMk id="3" creationId="{5D1A8FA6-7B0D-9379-965F-7EB35643E534}"/>
          </ac:picMkLst>
        </pc:picChg>
      </pc:sldChg>
      <pc:sldChg chg="addSp modSp">
        <pc:chgData name="Miguel Chion" userId="a4f759c9-ac3e-4315-a102-9d23e75a9585" providerId="ADAL" clId="{7AA6C3AF-C134-4142-A5B0-87E3E3C2D08D}" dt="2024-04-16T01:17:42.385" v="450"/>
        <pc:sldMkLst>
          <pc:docMk/>
          <pc:sldMk cId="538295966" sldId="2087110602"/>
        </pc:sldMkLst>
        <pc:picChg chg="add mod">
          <ac:chgData name="Miguel Chion" userId="a4f759c9-ac3e-4315-a102-9d23e75a9585" providerId="ADAL" clId="{7AA6C3AF-C134-4142-A5B0-87E3E3C2D08D}" dt="2024-04-16T01:17:42.385" v="450"/>
          <ac:picMkLst>
            <pc:docMk/>
            <pc:sldMk cId="538295966" sldId="2087110602"/>
            <ac:picMk id="3" creationId="{A0841DA7-69E5-0CB7-1984-A22BFCB9386A}"/>
          </ac:picMkLst>
        </pc:picChg>
      </pc:sldChg>
      <pc:sldChg chg="addSp modSp">
        <pc:chgData name="Miguel Chion" userId="a4f759c9-ac3e-4315-a102-9d23e75a9585" providerId="ADAL" clId="{7AA6C3AF-C134-4142-A5B0-87E3E3C2D08D}" dt="2024-04-16T01:17:24.469" v="443"/>
        <pc:sldMkLst>
          <pc:docMk/>
          <pc:sldMk cId="3127878509" sldId="2087110603"/>
        </pc:sldMkLst>
        <pc:picChg chg="add mod">
          <ac:chgData name="Miguel Chion" userId="a4f759c9-ac3e-4315-a102-9d23e75a9585" providerId="ADAL" clId="{7AA6C3AF-C134-4142-A5B0-87E3E3C2D08D}" dt="2024-04-16T01:17:24.469" v="443"/>
          <ac:picMkLst>
            <pc:docMk/>
            <pc:sldMk cId="3127878509" sldId="2087110603"/>
            <ac:picMk id="6" creationId="{D4502167-6CEA-3501-E88C-3FB7E30D4E4B}"/>
          </ac:picMkLst>
        </pc:picChg>
      </pc:sldChg>
      <pc:sldChg chg="addSp modSp">
        <pc:chgData name="Miguel Chion" userId="a4f759c9-ac3e-4315-a102-9d23e75a9585" providerId="ADAL" clId="{7AA6C3AF-C134-4142-A5B0-87E3E3C2D08D}" dt="2024-04-16T01:18:20.814" v="468"/>
        <pc:sldMkLst>
          <pc:docMk/>
          <pc:sldMk cId="2257123246" sldId="2087110604"/>
        </pc:sldMkLst>
        <pc:picChg chg="add mod">
          <ac:chgData name="Miguel Chion" userId="a4f759c9-ac3e-4315-a102-9d23e75a9585" providerId="ADAL" clId="{7AA6C3AF-C134-4142-A5B0-87E3E3C2D08D}" dt="2024-04-16T01:18:20.814" v="468"/>
          <ac:picMkLst>
            <pc:docMk/>
            <pc:sldMk cId="2257123246" sldId="2087110604"/>
            <ac:picMk id="3" creationId="{CA59E206-A1ED-4FAB-3D05-F167889BE5E4}"/>
          </ac:picMkLst>
        </pc:picChg>
      </pc:sldChg>
      <pc:sldChg chg="addSp modSp">
        <pc:chgData name="Miguel Chion" userId="a4f759c9-ac3e-4315-a102-9d23e75a9585" providerId="ADAL" clId="{7AA6C3AF-C134-4142-A5B0-87E3E3C2D08D}" dt="2024-04-16T01:18:22.134" v="469"/>
        <pc:sldMkLst>
          <pc:docMk/>
          <pc:sldMk cId="2901729723" sldId="2087110605"/>
        </pc:sldMkLst>
        <pc:picChg chg="add mod">
          <ac:chgData name="Miguel Chion" userId="a4f759c9-ac3e-4315-a102-9d23e75a9585" providerId="ADAL" clId="{7AA6C3AF-C134-4142-A5B0-87E3E3C2D08D}" dt="2024-04-16T01:18:22.134" v="469"/>
          <ac:picMkLst>
            <pc:docMk/>
            <pc:sldMk cId="2901729723" sldId="2087110605"/>
            <ac:picMk id="3" creationId="{C49424F4-DAA6-C827-45AC-7BB9D869E15C}"/>
          </ac:picMkLst>
        </pc:picChg>
      </pc:sldChg>
      <pc:sldChg chg="addSp modSp">
        <pc:chgData name="Miguel Chion" userId="a4f759c9-ac3e-4315-a102-9d23e75a9585" providerId="ADAL" clId="{7AA6C3AF-C134-4142-A5B0-87E3E3C2D08D}" dt="2024-04-16T01:18:23.895" v="470"/>
        <pc:sldMkLst>
          <pc:docMk/>
          <pc:sldMk cId="1001694634" sldId="2087110606"/>
        </pc:sldMkLst>
        <pc:picChg chg="add mod">
          <ac:chgData name="Miguel Chion" userId="a4f759c9-ac3e-4315-a102-9d23e75a9585" providerId="ADAL" clId="{7AA6C3AF-C134-4142-A5B0-87E3E3C2D08D}" dt="2024-04-16T01:18:23.895" v="470"/>
          <ac:picMkLst>
            <pc:docMk/>
            <pc:sldMk cId="1001694634" sldId="2087110606"/>
            <ac:picMk id="3" creationId="{836E21E8-8163-512B-B6A1-E9AD593DD70A}"/>
          </ac:picMkLst>
        </pc:picChg>
      </pc:sldChg>
      <pc:sldChg chg="addSp modSp">
        <pc:chgData name="Miguel Chion" userId="a4f759c9-ac3e-4315-a102-9d23e75a9585" providerId="ADAL" clId="{7AA6C3AF-C134-4142-A5B0-87E3E3C2D08D}" dt="2024-04-16T01:18:25.460" v="471"/>
        <pc:sldMkLst>
          <pc:docMk/>
          <pc:sldMk cId="4105290594" sldId="2087110607"/>
        </pc:sldMkLst>
        <pc:picChg chg="add mod">
          <ac:chgData name="Miguel Chion" userId="a4f759c9-ac3e-4315-a102-9d23e75a9585" providerId="ADAL" clId="{7AA6C3AF-C134-4142-A5B0-87E3E3C2D08D}" dt="2024-04-16T01:18:25.460" v="471"/>
          <ac:picMkLst>
            <pc:docMk/>
            <pc:sldMk cId="4105290594" sldId="2087110607"/>
            <ac:picMk id="3" creationId="{0C144CAD-A8A5-4C7F-2256-D4041D3CEC58}"/>
          </ac:picMkLst>
        </pc:picChg>
      </pc:sldChg>
      <pc:sldChg chg="addSp modSp">
        <pc:chgData name="Miguel Chion" userId="a4f759c9-ac3e-4315-a102-9d23e75a9585" providerId="ADAL" clId="{7AA6C3AF-C134-4142-A5B0-87E3E3C2D08D}" dt="2024-04-16T01:19:35.081" v="487"/>
        <pc:sldMkLst>
          <pc:docMk/>
          <pc:sldMk cId="1363764487" sldId="2087110608"/>
        </pc:sldMkLst>
        <pc:picChg chg="add mod">
          <ac:chgData name="Miguel Chion" userId="a4f759c9-ac3e-4315-a102-9d23e75a9585" providerId="ADAL" clId="{7AA6C3AF-C134-4142-A5B0-87E3E3C2D08D}" dt="2024-04-16T01:19:35.081" v="487"/>
          <ac:picMkLst>
            <pc:docMk/>
            <pc:sldMk cId="1363764487" sldId="2087110608"/>
            <ac:picMk id="2" creationId="{47B33FAE-BF71-71F5-19E1-6BA27D3C0E10}"/>
          </ac:picMkLst>
        </pc:picChg>
      </pc:sldChg>
      <pc:sldChg chg="addSp modSp mod">
        <pc:chgData name="Miguel Chion" userId="a4f759c9-ac3e-4315-a102-9d23e75a9585" providerId="ADAL" clId="{7AA6C3AF-C134-4142-A5B0-87E3E3C2D08D}" dt="2024-04-16T01:16:53.487" v="436" actId="14100"/>
        <pc:sldMkLst>
          <pc:docMk/>
          <pc:sldMk cId="1605420742" sldId="2087110609"/>
        </pc:sldMkLst>
        <pc:picChg chg="add mod">
          <ac:chgData name="Miguel Chion" userId="a4f759c9-ac3e-4315-a102-9d23e75a9585" providerId="ADAL" clId="{7AA6C3AF-C134-4142-A5B0-87E3E3C2D08D}" dt="2024-04-16T01:16:53.487" v="436" actId="14100"/>
          <ac:picMkLst>
            <pc:docMk/>
            <pc:sldMk cId="1605420742" sldId="2087110609"/>
            <ac:picMk id="2" creationId="{FCC5CDA5-0DBA-722D-2760-2B986BA71B17}"/>
          </ac:picMkLst>
        </pc:picChg>
      </pc:sldChg>
      <pc:sldChg chg="modSp new del mod">
        <pc:chgData name="Miguel Chion" userId="a4f759c9-ac3e-4315-a102-9d23e75a9585" providerId="ADAL" clId="{7AA6C3AF-C134-4142-A5B0-87E3E3C2D08D}" dt="2024-04-16T00:23:04.232" v="9" actId="680"/>
        <pc:sldMkLst>
          <pc:docMk/>
          <pc:sldMk cId="2940755894" sldId="2087110610"/>
        </pc:sldMkLst>
        <pc:spChg chg="mod">
          <ac:chgData name="Miguel Chion" userId="a4f759c9-ac3e-4315-a102-9d23e75a9585" providerId="ADAL" clId="{7AA6C3AF-C134-4142-A5B0-87E3E3C2D08D}" dt="2024-04-16T00:23:03.449" v="8"/>
          <ac:spMkLst>
            <pc:docMk/>
            <pc:sldMk cId="2940755894" sldId="2087110610"/>
            <ac:spMk id="2" creationId="{808B61C4-D35B-10F5-1EE5-0AA29F9805FF}"/>
          </ac:spMkLst>
        </pc:spChg>
      </pc:sldChg>
      <pc:sldChg chg="addSp delSp modSp mod">
        <pc:chgData name="Miguel Chion" userId="a4f759c9-ac3e-4315-a102-9d23e75a9585" providerId="ADAL" clId="{7AA6C3AF-C134-4142-A5B0-87E3E3C2D08D}" dt="2024-04-16T01:17:06.768" v="438" actId="1076"/>
        <pc:sldMkLst>
          <pc:docMk/>
          <pc:sldMk cId="4016983208" sldId="2087110610"/>
        </pc:sldMkLst>
        <pc:spChg chg="del">
          <ac:chgData name="Miguel Chion" userId="a4f759c9-ac3e-4315-a102-9d23e75a9585" providerId="ADAL" clId="{7AA6C3AF-C134-4142-A5B0-87E3E3C2D08D}" dt="2024-04-16T00:24:36.703" v="96" actId="478"/>
          <ac:spMkLst>
            <pc:docMk/>
            <pc:sldMk cId="4016983208" sldId="2087110610"/>
            <ac:spMk id="2" creationId="{6598FC5B-2F60-08AE-51BA-F815FFB129BD}"/>
          </ac:spMkLst>
        </pc:spChg>
        <pc:spChg chg="mod">
          <ac:chgData name="Miguel Chion" userId="a4f759c9-ac3e-4315-a102-9d23e75a9585" providerId="ADAL" clId="{7AA6C3AF-C134-4142-A5B0-87E3E3C2D08D}" dt="2024-04-16T01:12:16.146" v="427" actId="255"/>
          <ac:spMkLst>
            <pc:docMk/>
            <pc:sldMk cId="4016983208" sldId="2087110610"/>
            <ac:spMk id="3" creationId="{B88830E6-32F9-8323-10D5-737E8E7D7FD0}"/>
          </ac:spMkLst>
        </pc:spChg>
        <pc:spChg chg="add mod">
          <ac:chgData name="Miguel Chion" userId="a4f759c9-ac3e-4315-a102-9d23e75a9585" providerId="ADAL" clId="{7AA6C3AF-C134-4142-A5B0-87E3E3C2D08D}" dt="2024-04-16T00:24:34.200" v="95" actId="1076"/>
          <ac:spMkLst>
            <pc:docMk/>
            <pc:sldMk cId="4016983208" sldId="2087110610"/>
            <ac:spMk id="5" creationId="{1AE251D9-AAFB-7197-3C0D-D3144E2BD3D0}"/>
          </ac:spMkLst>
        </pc:spChg>
        <pc:spChg chg="mod">
          <ac:chgData name="Miguel Chion" userId="a4f759c9-ac3e-4315-a102-9d23e75a9585" providerId="ADAL" clId="{7AA6C3AF-C134-4142-A5B0-87E3E3C2D08D}" dt="2024-04-16T00:24:03.806" v="90" actId="20577"/>
          <ac:spMkLst>
            <pc:docMk/>
            <pc:sldMk cId="4016983208" sldId="2087110610"/>
            <ac:spMk id="7" creationId="{0451CF07-B979-862B-0BEB-6C3C2C292CFA}"/>
          </ac:spMkLst>
        </pc:spChg>
        <pc:picChg chg="add mod">
          <ac:chgData name="Miguel Chion" userId="a4f759c9-ac3e-4315-a102-9d23e75a9585" providerId="ADAL" clId="{7AA6C3AF-C134-4142-A5B0-87E3E3C2D08D}" dt="2024-04-16T01:17:06.768" v="438" actId="1076"/>
          <ac:picMkLst>
            <pc:docMk/>
            <pc:sldMk cId="4016983208" sldId="2087110610"/>
            <ac:picMk id="6" creationId="{9209AF16-AE18-CB6F-FD35-AD9895F2A99A}"/>
          </ac:picMkLst>
        </pc:picChg>
      </pc:sldChg>
      <pc:sldChg chg="addSp modSp new mod">
        <pc:chgData name="Miguel Chion" userId="a4f759c9-ac3e-4315-a102-9d23e75a9585" providerId="ADAL" clId="{7AA6C3AF-C134-4142-A5B0-87E3E3C2D08D}" dt="2024-04-16T01:17:11.489" v="439"/>
        <pc:sldMkLst>
          <pc:docMk/>
          <pc:sldMk cId="3649618533" sldId="2087110611"/>
        </pc:sldMkLst>
        <pc:spChg chg="mod">
          <ac:chgData name="Miguel Chion" userId="a4f759c9-ac3e-4315-a102-9d23e75a9585" providerId="ADAL" clId="{7AA6C3AF-C134-4142-A5B0-87E3E3C2D08D}" dt="2024-04-16T00:27:30.411" v="117" actId="27636"/>
          <ac:spMkLst>
            <pc:docMk/>
            <pc:sldMk cId="3649618533" sldId="2087110611"/>
            <ac:spMk id="2" creationId="{EF3DD7A0-0E27-F2AA-FAFE-27EA9F9AB5E6}"/>
          </ac:spMkLst>
        </pc:spChg>
        <pc:spChg chg="mod">
          <ac:chgData name="Miguel Chion" userId="a4f759c9-ac3e-4315-a102-9d23e75a9585" providerId="ADAL" clId="{7AA6C3AF-C134-4142-A5B0-87E3E3C2D08D}" dt="2024-04-16T01:13:05.636" v="431" actId="14100"/>
          <ac:spMkLst>
            <pc:docMk/>
            <pc:sldMk cId="3649618533" sldId="2087110611"/>
            <ac:spMk id="3" creationId="{F2B79056-842C-66F7-3CBA-B286AFE0168E}"/>
          </ac:spMkLst>
        </pc:spChg>
        <pc:picChg chg="add mod">
          <ac:chgData name="Miguel Chion" userId="a4f759c9-ac3e-4315-a102-9d23e75a9585" providerId="ADAL" clId="{7AA6C3AF-C134-4142-A5B0-87E3E3C2D08D}" dt="2024-04-16T00:26:37.750" v="107"/>
          <ac:picMkLst>
            <pc:docMk/>
            <pc:sldMk cId="3649618533" sldId="2087110611"/>
            <ac:picMk id="4" creationId="{B11D8291-6D2A-D00A-1555-749E836F80F8}"/>
          </ac:picMkLst>
        </pc:picChg>
        <pc:picChg chg="add mod">
          <ac:chgData name="Miguel Chion" userId="a4f759c9-ac3e-4315-a102-9d23e75a9585" providerId="ADAL" clId="{7AA6C3AF-C134-4142-A5B0-87E3E3C2D08D}" dt="2024-04-16T01:17:11.489" v="439"/>
          <ac:picMkLst>
            <pc:docMk/>
            <pc:sldMk cId="3649618533" sldId="2087110611"/>
            <ac:picMk id="5" creationId="{FC650886-7C68-FDE1-7510-3A6E426D7050}"/>
          </ac:picMkLst>
        </pc:picChg>
      </pc:sldChg>
      <pc:sldChg chg="addSp modSp new mod">
        <pc:chgData name="Miguel Chion" userId="a4f759c9-ac3e-4315-a102-9d23e75a9585" providerId="ADAL" clId="{7AA6C3AF-C134-4142-A5B0-87E3E3C2D08D}" dt="2024-04-16T01:17:14.232" v="440"/>
        <pc:sldMkLst>
          <pc:docMk/>
          <pc:sldMk cId="21423531" sldId="2087110612"/>
        </pc:sldMkLst>
        <pc:spChg chg="mod">
          <ac:chgData name="Miguel Chion" userId="a4f759c9-ac3e-4315-a102-9d23e75a9585" providerId="ADAL" clId="{7AA6C3AF-C134-4142-A5B0-87E3E3C2D08D}" dt="2024-04-16T00:27:19.914" v="115" actId="403"/>
          <ac:spMkLst>
            <pc:docMk/>
            <pc:sldMk cId="21423531" sldId="2087110612"/>
            <ac:spMk id="2" creationId="{031BB302-E4E3-08D5-CF5B-E9C1929EC342}"/>
          </ac:spMkLst>
        </pc:spChg>
        <pc:spChg chg="mod">
          <ac:chgData name="Miguel Chion" userId="a4f759c9-ac3e-4315-a102-9d23e75a9585" providerId="ADAL" clId="{7AA6C3AF-C134-4142-A5B0-87E3E3C2D08D}" dt="2024-04-16T01:13:15.340" v="433" actId="255"/>
          <ac:spMkLst>
            <pc:docMk/>
            <pc:sldMk cId="21423531" sldId="2087110612"/>
            <ac:spMk id="3" creationId="{185E70F4-193A-6F11-2776-62821F55CF6A}"/>
          </ac:spMkLst>
        </pc:spChg>
        <pc:picChg chg="add mod">
          <ac:chgData name="Miguel Chion" userId="a4f759c9-ac3e-4315-a102-9d23e75a9585" providerId="ADAL" clId="{7AA6C3AF-C134-4142-A5B0-87E3E3C2D08D}" dt="2024-04-16T01:17:14.232" v="440"/>
          <ac:picMkLst>
            <pc:docMk/>
            <pc:sldMk cId="21423531" sldId="2087110612"/>
            <ac:picMk id="4" creationId="{41576B61-0832-4ED2-D0CD-03EBB748D1B8}"/>
          </ac:picMkLst>
        </pc:picChg>
      </pc:sldChg>
      <pc:sldChg chg="addSp modSp new mod modClrScheme chgLayout">
        <pc:chgData name="Miguel Chion" userId="a4f759c9-ac3e-4315-a102-9d23e75a9585" providerId="ADAL" clId="{7AA6C3AF-C134-4142-A5B0-87E3E3C2D08D}" dt="2024-04-16T01:19:22.401" v="483"/>
        <pc:sldMkLst>
          <pc:docMk/>
          <pc:sldMk cId="1713181558" sldId="2087110613"/>
        </pc:sldMkLst>
        <pc:spChg chg="mod ord">
          <ac:chgData name="Miguel Chion" userId="a4f759c9-ac3e-4315-a102-9d23e75a9585" providerId="ADAL" clId="{7AA6C3AF-C134-4142-A5B0-87E3E3C2D08D}" dt="2024-04-16T00:57:57.743" v="360" actId="700"/>
          <ac:spMkLst>
            <pc:docMk/>
            <pc:sldMk cId="1713181558" sldId="2087110613"/>
            <ac:spMk id="2" creationId="{59B7D337-5A5C-748A-5428-CD6E32A95930}"/>
          </ac:spMkLst>
        </pc:spChg>
        <pc:spChg chg="add mod ord">
          <ac:chgData name="Miguel Chion" userId="a4f759c9-ac3e-4315-a102-9d23e75a9585" providerId="ADAL" clId="{7AA6C3AF-C134-4142-A5B0-87E3E3C2D08D}" dt="2024-04-16T01:18:58.727" v="480" actId="20577"/>
          <ac:spMkLst>
            <pc:docMk/>
            <pc:sldMk cId="1713181558" sldId="2087110613"/>
            <ac:spMk id="4" creationId="{5B4771F3-6008-6B84-C252-6686911D7674}"/>
          </ac:spMkLst>
        </pc:spChg>
        <pc:picChg chg="add mod">
          <ac:chgData name="Miguel Chion" userId="a4f759c9-ac3e-4315-a102-9d23e75a9585" providerId="ADAL" clId="{7AA6C3AF-C134-4142-A5B0-87E3E3C2D08D}" dt="2024-04-16T00:29:54.130" v="132"/>
          <ac:picMkLst>
            <pc:docMk/>
            <pc:sldMk cId="1713181558" sldId="2087110613"/>
            <ac:picMk id="3" creationId="{C678E978-ABE0-1D86-2A97-3ADC2958C983}"/>
          </ac:picMkLst>
        </pc:picChg>
        <pc:picChg chg="add mod">
          <ac:chgData name="Miguel Chion" userId="a4f759c9-ac3e-4315-a102-9d23e75a9585" providerId="ADAL" clId="{7AA6C3AF-C134-4142-A5B0-87E3E3C2D08D}" dt="2024-04-16T01:19:22.401" v="483"/>
          <ac:picMkLst>
            <pc:docMk/>
            <pc:sldMk cId="1713181558" sldId="2087110613"/>
            <ac:picMk id="5" creationId="{21BB498C-E32A-1D58-0E06-EF479BB31FD0}"/>
          </ac:picMkLst>
        </pc:picChg>
      </pc:sldChg>
      <pc:sldChg chg="new del">
        <pc:chgData name="Miguel Chion" userId="a4f759c9-ac3e-4315-a102-9d23e75a9585" providerId="ADAL" clId="{7AA6C3AF-C134-4142-A5B0-87E3E3C2D08D}" dt="2024-04-16T00:28:42.714" v="120" actId="680"/>
        <pc:sldMkLst>
          <pc:docMk/>
          <pc:sldMk cId="3056710408" sldId="2087110613"/>
        </pc:sldMkLst>
      </pc:sldChg>
      <pc:sldChg chg="addSp modSp new mod modClrScheme chgLayout">
        <pc:chgData name="Miguel Chion" userId="a4f759c9-ac3e-4315-a102-9d23e75a9585" providerId="ADAL" clId="{7AA6C3AF-C134-4142-A5B0-87E3E3C2D08D}" dt="2024-04-16T01:19:27.772" v="484"/>
        <pc:sldMkLst>
          <pc:docMk/>
          <pc:sldMk cId="2859367356" sldId="2087110614"/>
        </pc:sldMkLst>
        <pc:spChg chg="mod ord">
          <ac:chgData name="Miguel Chion" userId="a4f759c9-ac3e-4315-a102-9d23e75a9585" providerId="ADAL" clId="{7AA6C3AF-C134-4142-A5B0-87E3E3C2D08D}" dt="2024-04-16T00:32:19.278" v="190" actId="700"/>
          <ac:spMkLst>
            <pc:docMk/>
            <pc:sldMk cId="2859367356" sldId="2087110614"/>
            <ac:spMk id="2" creationId="{CDC6AB31-0250-8BF6-F1E8-4A24BBB91A81}"/>
          </ac:spMkLst>
        </pc:spChg>
        <pc:spChg chg="add mod ord">
          <ac:chgData name="Miguel Chion" userId="a4f759c9-ac3e-4315-a102-9d23e75a9585" providerId="ADAL" clId="{7AA6C3AF-C134-4142-A5B0-87E3E3C2D08D}" dt="2024-04-16T00:51:16.178" v="321" actId="5793"/>
          <ac:spMkLst>
            <pc:docMk/>
            <pc:sldMk cId="2859367356" sldId="2087110614"/>
            <ac:spMk id="4" creationId="{CED41935-F472-B42D-3B54-8AD8FC2B90EF}"/>
          </ac:spMkLst>
        </pc:spChg>
        <pc:picChg chg="add mod">
          <ac:chgData name="Miguel Chion" userId="a4f759c9-ac3e-4315-a102-9d23e75a9585" providerId="ADAL" clId="{7AA6C3AF-C134-4142-A5B0-87E3E3C2D08D}" dt="2024-04-16T00:29:53.162" v="131"/>
          <ac:picMkLst>
            <pc:docMk/>
            <pc:sldMk cId="2859367356" sldId="2087110614"/>
            <ac:picMk id="3" creationId="{5757231E-14B9-C730-ED7B-5751E1C3091E}"/>
          </ac:picMkLst>
        </pc:picChg>
        <pc:picChg chg="add mod">
          <ac:chgData name="Miguel Chion" userId="a4f759c9-ac3e-4315-a102-9d23e75a9585" providerId="ADAL" clId="{7AA6C3AF-C134-4142-A5B0-87E3E3C2D08D}" dt="2024-04-16T01:19:27.772" v="484"/>
          <ac:picMkLst>
            <pc:docMk/>
            <pc:sldMk cId="2859367356" sldId="2087110614"/>
            <ac:picMk id="5" creationId="{A7645608-2348-8DE5-8A1B-D94830099006}"/>
          </ac:picMkLst>
        </pc:picChg>
      </pc:sldChg>
      <pc:sldChg chg="addSp modSp new mod">
        <pc:chgData name="Miguel Chion" userId="a4f759c9-ac3e-4315-a102-9d23e75a9585" providerId="ADAL" clId="{7AA6C3AF-C134-4142-A5B0-87E3E3C2D08D}" dt="2024-04-16T01:19:30.534" v="485"/>
        <pc:sldMkLst>
          <pc:docMk/>
          <pc:sldMk cId="684834962" sldId="2087110615"/>
        </pc:sldMkLst>
        <pc:spChg chg="mod">
          <ac:chgData name="Miguel Chion" userId="a4f759c9-ac3e-4315-a102-9d23e75a9585" providerId="ADAL" clId="{7AA6C3AF-C134-4142-A5B0-87E3E3C2D08D}" dt="2024-04-16T00:30:31.816" v="162" actId="20577"/>
          <ac:spMkLst>
            <pc:docMk/>
            <pc:sldMk cId="684834962" sldId="2087110615"/>
            <ac:spMk id="2" creationId="{CF228C18-D625-B03D-258B-C87C07AC3BFE}"/>
          </ac:spMkLst>
        </pc:spChg>
        <pc:spChg chg="add mod">
          <ac:chgData name="Miguel Chion" userId="a4f759c9-ac3e-4315-a102-9d23e75a9585" providerId="ADAL" clId="{7AA6C3AF-C134-4142-A5B0-87E3E3C2D08D}" dt="2024-04-16T00:31:29.309" v="179" actId="27636"/>
          <ac:spMkLst>
            <pc:docMk/>
            <pc:sldMk cId="684834962" sldId="2087110615"/>
            <ac:spMk id="4" creationId="{87408235-D294-D932-1088-82C05677459D}"/>
          </ac:spMkLst>
        </pc:spChg>
        <pc:spChg chg="add mod">
          <ac:chgData name="Miguel Chion" userId="a4f759c9-ac3e-4315-a102-9d23e75a9585" providerId="ADAL" clId="{7AA6C3AF-C134-4142-A5B0-87E3E3C2D08D}" dt="2024-04-16T00:31:18.365" v="173" actId="14100"/>
          <ac:spMkLst>
            <pc:docMk/>
            <pc:sldMk cId="684834962" sldId="2087110615"/>
            <ac:spMk id="5" creationId="{C03FF65A-81C5-EF97-30DB-B30B8531C924}"/>
          </ac:spMkLst>
        </pc:spChg>
        <pc:picChg chg="add mod">
          <ac:chgData name="Miguel Chion" userId="a4f759c9-ac3e-4315-a102-9d23e75a9585" providerId="ADAL" clId="{7AA6C3AF-C134-4142-A5B0-87E3E3C2D08D}" dt="2024-04-16T00:29:52.053" v="130"/>
          <ac:picMkLst>
            <pc:docMk/>
            <pc:sldMk cId="684834962" sldId="2087110615"/>
            <ac:picMk id="3" creationId="{10A3956C-935E-2070-5FEF-F56E6DC602EF}"/>
          </ac:picMkLst>
        </pc:picChg>
        <pc:picChg chg="add mod">
          <ac:chgData name="Miguel Chion" userId="a4f759c9-ac3e-4315-a102-9d23e75a9585" providerId="ADAL" clId="{7AA6C3AF-C134-4142-A5B0-87E3E3C2D08D}" dt="2024-04-16T01:19:30.534" v="485"/>
          <ac:picMkLst>
            <pc:docMk/>
            <pc:sldMk cId="684834962" sldId="2087110615"/>
            <ac:picMk id="6" creationId="{9828703F-A1A1-F940-4281-359F51CC8B52}"/>
          </ac:picMkLst>
        </pc:picChg>
      </pc:sldChg>
      <pc:sldChg chg="addSp modSp new mod">
        <pc:chgData name="Miguel Chion" userId="a4f759c9-ac3e-4315-a102-9d23e75a9585" providerId="ADAL" clId="{7AA6C3AF-C134-4142-A5B0-87E3E3C2D08D}" dt="2024-04-16T01:19:32.566" v="486"/>
        <pc:sldMkLst>
          <pc:docMk/>
          <pc:sldMk cId="2068287018" sldId="2087110616"/>
        </pc:sldMkLst>
        <pc:spChg chg="mod">
          <ac:chgData name="Miguel Chion" userId="a4f759c9-ac3e-4315-a102-9d23e75a9585" providerId="ADAL" clId="{7AA6C3AF-C134-4142-A5B0-87E3E3C2D08D}" dt="2024-04-16T00:30:19.090" v="152" actId="113"/>
          <ac:spMkLst>
            <pc:docMk/>
            <pc:sldMk cId="2068287018" sldId="2087110616"/>
            <ac:spMk id="2" creationId="{A31D4530-6FD6-DD48-858D-536D50643781}"/>
          </ac:spMkLst>
        </pc:spChg>
        <pc:picChg chg="add mod">
          <ac:chgData name="Miguel Chion" userId="a4f759c9-ac3e-4315-a102-9d23e75a9585" providerId="ADAL" clId="{7AA6C3AF-C134-4142-A5B0-87E3E3C2D08D}" dt="2024-04-16T00:29:42.275" v="128" actId="1076"/>
          <ac:picMkLst>
            <pc:docMk/>
            <pc:sldMk cId="2068287018" sldId="2087110616"/>
            <ac:picMk id="3" creationId="{C370B350-1572-F333-4729-A3D67FB977FC}"/>
          </ac:picMkLst>
        </pc:picChg>
        <pc:picChg chg="add mod">
          <ac:chgData name="Miguel Chion" userId="a4f759c9-ac3e-4315-a102-9d23e75a9585" providerId="ADAL" clId="{7AA6C3AF-C134-4142-A5B0-87E3E3C2D08D}" dt="2024-04-16T00:29:50.301" v="129"/>
          <ac:picMkLst>
            <pc:docMk/>
            <pc:sldMk cId="2068287018" sldId="2087110616"/>
            <ac:picMk id="4" creationId="{A445A468-A69F-F7BC-6FC9-E38D0CD3244E}"/>
          </ac:picMkLst>
        </pc:picChg>
        <pc:picChg chg="add mod">
          <ac:chgData name="Miguel Chion" userId="a4f759c9-ac3e-4315-a102-9d23e75a9585" providerId="ADAL" clId="{7AA6C3AF-C134-4142-A5B0-87E3E3C2D08D}" dt="2024-04-16T01:19:32.566" v="486"/>
          <ac:picMkLst>
            <pc:docMk/>
            <pc:sldMk cId="2068287018" sldId="2087110616"/>
            <ac:picMk id="5" creationId="{8C4FCF3B-33BC-A426-D585-F379C62C7EEA}"/>
          </ac:picMkLst>
        </pc:picChg>
      </pc:sldChg>
      <pc:sldChg chg="add del">
        <pc:chgData name="Miguel Chion" userId="a4f759c9-ac3e-4315-a102-9d23e75a9585" providerId="ADAL" clId="{7AA6C3AF-C134-4142-A5B0-87E3E3C2D08D}" dt="2024-04-16T01:19:12.846" v="482"/>
        <pc:sldMkLst>
          <pc:docMk/>
          <pc:sldMk cId="269531366" sldId="2087110617"/>
        </pc:sldMkLst>
      </pc:sldChg>
      <pc:sldMasterChg chg="delSldLayout">
        <pc:chgData name="Miguel Chion" userId="a4f759c9-ac3e-4315-a102-9d23e75a9585" providerId="ADAL" clId="{7AA6C3AF-C134-4142-A5B0-87E3E3C2D08D}" dt="2024-04-15T22:19:20.538" v="0" actId="47"/>
        <pc:sldMasterMkLst>
          <pc:docMk/>
          <pc:sldMasterMk cId="2460954070" sldId="2147483660"/>
        </pc:sldMasterMkLst>
        <pc:sldLayoutChg chg="del">
          <pc:chgData name="Miguel Chion" userId="a4f759c9-ac3e-4315-a102-9d23e75a9585" providerId="ADAL" clId="{7AA6C3AF-C134-4142-A5B0-87E3E3C2D08D}" dt="2024-04-15T22:19:20.538" v="0" actId="47"/>
          <pc:sldLayoutMkLst>
            <pc:docMk/>
            <pc:sldMasterMk cId="2460954070" sldId="2147483660"/>
            <pc:sldLayoutMk cId="1242543391" sldId="2147483673"/>
          </pc:sldLayoutMkLst>
        </pc:sldLayoutChg>
        <pc:sldLayoutChg chg="del">
          <pc:chgData name="Miguel Chion" userId="a4f759c9-ac3e-4315-a102-9d23e75a9585" providerId="ADAL" clId="{7AA6C3AF-C134-4142-A5B0-87E3E3C2D08D}" dt="2024-04-15T22:19:20.538" v="0" actId="47"/>
          <pc:sldLayoutMkLst>
            <pc:docMk/>
            <pc:sldMasterMk cId="2460954070" sldId="2147483660"/>
            <pc:sldLayoutMk cId="1720633404" sldId="2147483676"/>
          </pc:sldLayoutMkLst>
        </pc:sldLayoutChg>
      </pc:sldMasterChg>
      <pc:sldMasterChg chg="del delSldLayout">
        <pc:chgData name="Miguel Chion" userId="a4f759c9-ac3e-4315-a102-9d23e75a9585" providerId="ADAL" clId="{7AA6C3AF-C134-4142-A5B0-87E3E3C2D08D}" dt="2024-04-15T22:19:20.538" v="0" actId="47"/>
        <pc:sldMasterMkLst>
          <pc:docMk/>
          <pc:sldMasterMk cId="932283409" sldId="2147483706"/>
        </pc:sldMasterMkLst>
        <pc:sldLayoutChg chg="del">
          <pc:chgData name="Miguel Chion" userId="a4f759c9-ac3e-4315-a102-9d23e75a9585" providerId="ADAL" clId="{7AA6C3AF-C134-4142-A5B0-87E3E3C2D08D}" dt="2024-04-15T22:19:20.538" v="0" actId="47"/>
          <pc:sldLayoutMkLst>
            <pc:docMk/>
            <pc:sldMasterMk cId="932283409" sldId="2147483706"/>
            <pc:sldLayoutMk cId="1777921865" sldId="2147483687"/>
          </pc:sldLayoutMkLst>
        </pc:sldLayoutChg>
        <pc:sldLayoutChg chg="del">
          <pc:chgData name="Miguel Chion" userId="a4f759c9-ac3e-4315-a102-9d23e75a9585" providerId="ADAL" clId="{7AA6C3AF-C134-4142-A5B0-87E3E3C2D08D}" dt="2024-04-15T22:19:20.538" v="0" actId="47"/>
          <pc:sldLayoutMkLst>
            <pc:docMk/>
            <pc:sldMasterMk cId="932283409" sldId="2147483706"/>
            <pc:sldLayoutMk cId="3192920097" sldId="2147483776"/>
          </pc:sldLayoutMkLst>
        </pc:sldLayoutChg>
        <pc:sldLayoutChg chg="del">
          <pc:chgData name="Miguel Chion" userId="a4f759c9-ac3e-4315-a102-9d23e75a9585" providerId="ADAL" clId="{7AA6C3AF-C134-4142-A5B0-87E3E3C2D08D}" dt="2024-04-15T22:19:20.538" v="0" actId="47"/>
          <pc:sldLayoutMkLst>
            <pc:docMk/>
            <pc:sldMasterMk cId="932283409" sldId="2147483706"/>
            <pc:sldLayoutMk cId="1896140340" sldId="2147483777"/>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60307626987803"/>
          <c:y val="8.0233728835266999E-2"/>
          <c:w val="0.61813455303381193"/>
          <c:h val="0.91976627116473297"/>
        </c:manualLayout>
      </c:layout>
      <c:pieChart>
        <c:varyColors val="1"/>
        <c:ser>
          <c:idx val="0"/>
          <c:order val="0"/>
          <c:tx>
            <c:strRef>
              <c:f>Sheet1!$B$1</c:f>
              <c:strCache>
                <c:ptCount val="1"/>
                <c:pt idx="0">
                  <c:v>Column1</c:v>
                </c:pt>
              </c:strCache>
            </c:strRef>
          </c:tx>
          <c:spPr>
            <a:solidFill>
              <a:srgbClr val="DA986E"/>
            </a:solidFill>
          </c:spPr>
          <c:dPt>
            <c:idx val="0"/>
            <c:bubble3D val="0"/>
            <c:spPr>
              <a:solidFill>
                <a:srgbClr val="1C3C6E"/>
              </a:solidFill>
              <a:ln w="19050">
                <a:solidFill>
                  <a:schemeClr val="lt1"/>
                </a:solidFill>
              </a:ln>
              <a:effectLst/>
            </c:spPr>
            <c:extLst>
              <c:ext xmlns:c16="http://schemas.microsoft.com/office/drawing/2014/chart" uri="{C3380CC4-5D6E-409C-BE32-E72D297353CC}">
                <c16:uniqueId val="{00000001-28BF-4ABA-B865-F3AC041BD1DC}"/>
              </c:ext>
            </c:extLst>
          </c:dPt>
          <c:dPt>
            <c:idx val="1"/>
            <c:bubble3D val="0"/>
            <c:spPr>
              <a:solidFill>
                <a:srgbClr val="DA986E"/>
              </a:solidFill>
              <a:ln w="19050">
                <a:solidFill>
                  <a:schemeClr val="lt1"/>
                </a:solidFill>
              </a:ln>
              <a:effectLst/>
            </c:spPr>
            <c:extLst>
              <c:ext xmlns:c16="http://schemas.microsoft.com/office/drawing/2014/chart" uri="{C3380CC4-5D6E-409C-BE32-E72D297353CC}">
                <c16:uniqueId val="{00000003-28BF-4ABA-B865-F3AC041BD1DC}"/>
              </c:ext>
            </c:extLst>
          </c:dPt>
          <c:dPt>
            <c:idx val="2"/>
            <c:bubble3D val="0"/>
            <c:spPr>
              <a:solidFill>
                <a:srgbClr val="DA986E"/>
              </a:solidFill>
              <a:ln w="19050">
                <a:solidFill>
                  <a:schemeClr val="lt1"/>
                </a:solidFill>
              </a:ln>
              <a:effectLst/>
            </c:spPr>
            <c:extLst>
              <c:ext xmlns:c16="http://schemas.microsoft.com/office/drawing/2014/chart" uri="{C3380CC4-5D6E-409C-BE32-E72D297353CC}">
                <c16:uniqueId val="{00000005-28BF-4ABA-B865-F3AC041BD1DC}"/>
              </c:ext>
            </c:extLst>
          </c:dPt>
          <c:dPt>
            <c:idx val="3"/>
            <c:bubble3D val="0"/>
            <c:spPr>
              <a:solidFill>
                <a:srgbClr val="DA986E"/>
              </a:solidFill>
              <a:ln w="19050">
                <a:solidFill>
                  <a:schemeClr val="lt1"/>
                </a:solidFill>
              </a:ln>
              <a:effectLst/>
            </c:spPr>
            <c:extLst>
              <c:ext xmlns:c16="http://schemas.microsoft.com/office/drawing/2014/chart" uri="{C3380CC4-5D6E-409C-BE32-E72D297353CC}">
                <c16:uniqueId val="{00000007-28BF-4ABA-B865-F3AC041BD1DC}"/>
              </c:ext>
            </c:extLst>
          </c:dPt>
          <c:cat>
            <c:numRef>
              <c:f>Sheet1!$A$2:$A$5</c:f>
              <c:numCache>
                <c:formatCode>General</c:formatCode>
                <c:ptCount val="4"/>
              </c:numCache>
            </c:numRef>
          </c:cat>
          <c:val>
            <c:numRef>
              <c:f>Sheet1!$B$2:$B$5</c:f>
              <c:numCache>
                <c:formatCode>General</c:formatCode>
                <c:ptCount val="4"/>
                <c:pt idx="0">
                  <c:v>80</c:v>
                </c:pt>
                <c:pt idx="1">
                  <c:v>20</c:v>
                </c:pt>
              </c:numCache>
            </c:numRef>
          </c:val>
          <c:extLst>
            <c:ext xmlns:c16="http://schemas.microsoft.com/office/drawing/2014/chart" uri="{C3380CC4-5D6E-409C-BE32-E72D297353CC}">
              <c16:uniqueId val="{00000008-28BF-4ABA-B865-F3AC041BD1D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solidFill>
              <a:srgbClr val="6F949E"/>
            </a:solidFill>
          </c:spPr>
          <c:dPt>
            <c:idx val="0"/>
            <c:bubble3D val="0"/>
            <c:spPr>
              <a:solidFill>
                <a:srgbClr val="1C3C6E"/>
              </a:solidFill>
              <a:ln w="19050">
                <a:solidFill>
                  <a:schemeClr val="lt1"/>
                </a:solidFill>
              </a:ln>
              <a:effectLst/>
            </c:spPr>
            <c:extLst>
              <c:ext xmlns:c16="http://schemas.microsoft.com/office/drawing/2014/chart" uri="{C3380CC4-5D6E-409C-BE32-E72D297353CC}">
                <c16:uniqueId val="{00000001-E869-4B39-9258-052AF6A5D5F0}"/>
              </c:ext>
            </c:extLst>
          </c:dPt>
          <c:dPt>
            <c:idx val="1"/>
            <c:bubble3D val="0"/>
            <c:spPr>
              <a:solidFill>
                <a:srgbClr val="DA986E"/>
              </a:solidFill>
              <a:ln w="19050">
                <a:solidFill>
                  <a:schemeClr val="lt1"/>
                </a:solidFill>
              </a:ln>
              <a:effectLst/>
            </c:spPr>
            <c:extLst>
              <c:ext xmlns:c16="http://schemas.microsoft.com/office/drawing/2014/chart" uri="{C3380CC4-5D6E-409C-BE32-E72D297353CC}">
                <c16:uniqueId val="{00000003-E869-4B39-9258-052AF6A5D5F0}"/>
              </c:ext>
            </c:extLst>
          </c:dPt>
          <c:dPt>
            <c:idx val="2"/>
            <c:bubble3D val="0"/>
            <c:spPr>
              <a:solidFill>
                <a:srgbClr val="6F949E"/>
              </a:solidFill>
              <a:ln w="19050">
                <a:solidFill>
                  <a:schemeClr val="lt1"/>
                </a:solidFill>
              </a:ln>
              <a:effectLst/>
            </c:spPr>
            <c:extLst>
              <c:ext xmlns:c16="http://schemas.microsoft.com/office/drawing/2014/chart" uri="{C3380CC4-5D6E-409C-BE32-E72D297353CC}">
                <c16:uniqueId val="{00000005-E869-4B39-9258-052AF6A5D5F0}"/>
              </c:ext>
            </c:extLst>
          </c:dPt>
          <c:dPt>
            <c:idx val="3"/>
            <c:bubble3D val="0"/>
            <c:spPr>
              <a:solidFill>
                <a:srgbClr val="6F949E"/>
              </a:solidFill>
              <a:ln w="19050">
                <a:solidFill>
                  <a:schemeClr val="lt1"/>
                </a:solidFill>
              </a:ln>
              <a:effectLst/>
            </c:spPr>
            <c:extLst>
              <c:ext xmlns:c16="http://schemas.microsoft.com/office/drawing/2014/chart" uri="{C3380CC4-5D6E-409C-BE32-E72D297353CC}">
                <c16:uniqueId val="{00000007-E869-4B39-9258-052AF6A5D5F0}"/>
              </c:ext>
            </c:extLst>
          </c:dPt>
          <c:cat>
            <c:numRef>
              <c:f>Sheet1!$A$2:$A$5</c:f>
              <c:numCache>
                <c:formatCode>General</c:formatCode>
                <c:ptCount val="4"/>
              </c:numCache>
            </c:numRef>
          </c:cat>
          <c:val>
            <c:numRef>
              <c:f>Sheet1!$B$2:$B$5</c:f>
              <c:numCache>
                <c:formatCode>General</c:formatCode>
                <c:ptCount val="4"/>
                <c:pt idx="0">
                  <c:v>62</c:v>
                </c:pt>
                <c:pt idx="1">
                  <c:v>38</c:v>
                </c:pt>
              </c:numCache>
            </c:numRef>
          </c:val>
          <c:extLst>
            <c:ext xmlns:c16="http://schemas.microsoft.com/office/drawing/2014/chart" uri="{C3380CC4-5D6E-409C-BE32-E72D297353CC}">
              <c16:uniqueId val="{00000008-E869-4B39-9258-052AF6A5D5F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b="1">
                <a:effectLst/>
              </a:rPr>
              <a:t>Demographic </a:t>
            </a:r>
            <a:r>
              <a:rPr lang="en-US" sz="2400" b="1" baseline="0">
                <a:effectLst/>
              </a:rPr>
              <a:t>Breakdown of Services Received</a:t>
            </a:r>
            <a:endParaRPr lang="en-US" sz="2400" b="1">
              <a:effectLst/>
            </a:endParaRPr>
          </a:p>
        </c:rich>
      </c:tx>
      <c:layout>
        <c:manualLayout>
          <c:xMode val="edge"/>
          <c:yMode val="edge"/>
          <c:x val="0.21732009362061219"/>
          <c:y val="1.522042349130548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0963330680842777"/>
          <c:y val="0.12566876483466963"/>
          <c:w val="0.3791059128733949"/>
          <c:h val="0.81029260165575034"/>
        </c:manualLayout>
      </c:layout>
      <c:barChart>
        <c:barDir val="bar"/>
        <c:grouping val="clustered"/>
        <c:varyColors val="0"/>
        <c:ser>
          <c:idx val="0"/>
          <c:order val="0"/>
          <c:tx>
            <c:strRef>
              <c:f>Sheet1!$B$1</c:f>
              <c:strCache>
                <c:ptCount val="1"/>
                <c:pt idx="0">
                  <c:v>Column1</c:v>
                </c:pt>
              </c:strCache>
            </c:strRef>
          </c:tx>
          <c:spPr>
            <a:solidFill>
              <a:schemeClr val="accent1"/>
            </a:solidFill>
            <a:ln w="19050">
              <a:solidFill>
                <a:schemeClr val="lt1"/>
              </a:solidFill>
            </a:ln>
            <a:effectLst/>
          </c:spPr>
          <c:invertIfNegative val="0"/>
          <c:dPt>
            <c:idx val="0"/>
            <c:invertIfNegative val="0"/>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1-45B1-4DA9-819A-F5F550D59758}"/>
              </c:ext>
            </c:extLst>
          </c:dPt>
          <c:dPt>
            <c:idx val="1"/>
            <c:invertIfNegative val="0"/>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2-45B1-4DA9-819A-F5F550D59758}"/>
              </c:ext>
            </c:extLst>
          </c:dPt>
          <c:dPt>
            <c:idx val="2"/>
            <c:invertIfNegative val="0"/>
            <c:bubble3D val="0"/>
            <c:spPr>
              <a:solidFill>
                <a:schemeClr val="accent1">
                  <a:tint val="86000"/>
                </a:schemeClr>
              </a:solidFill>
              <a:ln w="19050">
                <a:solidFill>
                  <a:schemeClr val="lt1"/>
                </a:solidFill>
              </a:ln>
              <a:effectLst/>
            </c:spPr>
            <c:extLst>
              <c:ext xmlns:c16="http://schemas.microsoft.com/office/drawing/2014/chart" uri="{C3380CC4-5D6E-409C-BE32-E72D297353CC}">
                <c16:uniqueId val="{00000003-45B1-4DA9-819A-F5F550D59758}"/>
              </c:ext>
            </c:extLst>
          </c:dPt>
          <c:dLbls>
            <c:dLbl>
              <c:idx val="0"/>
              <c:tx>
                <c:rich>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fld id="{00B26C97-CE63-4F7A-9BFE-A2DEAA76935C}" type="VALUE">
                      <a:rPr lang="en-US" sz="1600" baseline="0" smtClean="0"/>
                      <a:pPr>
                        <a:defRPr sz="1600" b="1"/>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5B1-4DA9-819A-F5F550D59758}"/>
                </c:ext>
              </c:extLst>
            </c:dLbl>
            <c:dLbl>
              <c:idx val="1"/>
              <c:tx>
                <c:rich>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fld id="{90C4520D-95AB-414D-BF0B-60DBE745561B}" type="VALUE">
                      <a:rPr lang="en-US" baseline="0" smtClean="0"/>
                      <a:pPr>
                        <a:defRPr sz="1600" b="1"/>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5B1-4DA9-819A-F5F550D59758}"/>
                </c:ext>
              </c:extLst>
            </c:dLbl>
            <c:dLbl>
              <c:idx val="2"/>
              <c:tx>
                <c:rich>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fld id="{F0A46A05-204A-409C-A25C-D2FCA7A7A289}" type="VALUE">
                      <a:rPr lang="en-US" baseline="0" smtClean="0"/>
                      <a:pPr>
                        <a:defRPr sz="1600" b="1"/>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5B1-4DA9-819A-F5F550D59758}"/>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Whites</c:v>
                </c:pt>
                <c:pt idx="1">
                  <c:v>African Americans</c:v>
                </c:pt>
                <c:pt idx="2">
                  <c:v>Latines</c:v>
                </c:pt>
              </c:strCache>
            </c:strRef>
          </c:cat>
          <c:val>
            <c:numRef>
              <c:f>Sheet1!$B$2:$B$5</c:f>
              <c:numCache>
                <c:formatCode>0.0%</c:formatCode>
                <c:ptCount val="4"/>
                <c:pt idx="0">
                  <c:v>0.376</c:v>
                </c:pt>
                <c:pt idx="1">
                  <c:v>0.25</c:v>
                </c:pt>
                <c:pt idx="2">
                  <c:v>0.22500000000000001</c:v>
                </c:pt>
              </c:numCache>
            </c:numRef>
          </c:val>
          <c:extLst>
            <c:ext xmlns:c16="http://schemas.microsoft.com/office/drawing/2014/chart" uri="{C3380CC4-5D6E-409C-BE32-E72D297353CC}">
              <c16:uniqueId val="{00000000-45B1-4DA9-819A-F5F550D59758}"/>
            </c:ext>
          </c:extLst>
        </c:ser>
        <c:dLbls>
          <c:showLegendKey val="0"/>
          <c:showVal val="0"/>
          <c:showCatName val="0"/>
          <c:showSerName val="0"/>
          <c:showPercent val="0"/>
          <c:showBubbleSize val="0"/>
        </c:dLbls>
        <c:gapWidth val="100"/>
        <c:axId val="770858655"/>
        <c:axId val="770856735"/>
      </c:barChart>
      <c:valAx>
        <c:axId val="770856735"/>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0858655"/>
        <c:crosses val="autoZero"/>
        <c:crossBetween val="between"/>
      </c:valAx>
      <c:catAx>
        <c:axId val="77085865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770856735"/>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731199-99B5-4360-A1E5-69F6BD8081D4}"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A4B0D557-B336-47C6-AD1B-7F3C3A1E148B}">
      <dgm:prSet custT="1"/>
      <dgm:spPr>
        <a:solidFill>
          <a:srgbClr val="003A70"/>
        </a:solidFill>
      </dgm:spPr>
      <dgm:t>
        <a:bodyPr/>
        <a:lstStyle/>
        <a:p>
          <a:pPr algn="ctr"/>
          <a:r>
            <a:rPr lang="en-US" sz="3600">
              <a:solidFill>
                <a:schemeClr val="bg1"/>
              </a:solidFill>
              <a:latin typeface="Arial" panose="020B0604020202020204" pitchFamily="34" charset="0"/>
              <a:cs typeface="Arial" panose="020B0604020202020204" pitchFamily="34" charset="0"/>
            </a:rPr>
            <a:t>Reduction in disparities</a:t>
          </a:r>
        </a:p>
      </dgm:t>
    </dgm:pt>
    <dgm:pt modelId="{486910B2-BB46-4BE1-97A2-A63D649365E7}" type="parTrans" cxnId="{EE69B47B-BC89-4373-8A6E-0A2457DE182D}">
      <dgm:prSet/>
      <dgm:spPr/>
      <dgm:t>
        <a:bodyPr/>
        <a:lstStyle/>
        <a:p>
          <a:pPr algn="ctr"/>
          <a:endParaRPr lang="en-US" sz="2400"/>
        </a:p>
      </dgm:t>
    </dgm:pt>
    <dgm:pt modelId="{71F3579C-A2E7-4546-B130-92AD1D2E63E1}" type="sibTrans" cxnId="{EE69B47B-BC89-4373-8A6E-0A2457DE182D}">
      <dgm:prSet/>
      <dgm:spPr/>
      <dgm:t>
        <a:bodyPr/>
        <a:lstStyle/>
        <a:p>
          <a:pPr algn="ctr"/>
          <a:endParaRPr lang="en-US" sz="2400"/>
        </a:p>
      </dgm:t>
    </dgm:pt>
    <dgm:pt modelId="{73E08DD9-4443-4A74-BD0E-6876183310E5}">
      <dgm:prSet custT="1"/>
      <dgm:spPr>
        <a:solidFill>
          <a:srgbClr val="08A89E"/>
        </a:solidFill>
      </dgm:spPr>
      <dgm:t>
        <a:bodyPr/>
        <a:lstStyle/>
        <a:p>
          <a:pPr algn="ctr"/>
          <a:r>
            <a:rPr lang="en-US" sz="3600">
              <a:solidFill>
                <a:schemeClr val="bg1"/>
              </a:solidFill>
              <a:latin typeface="Arial" panose="020B0604020202020204" pitchFamily="34" charset="0"/>
              <a:cs typeface="Arial" panose="020B0604020202020204" pitchFamily="34" charset="0"/>
            </a:rPr>
            <a:t>Reduction in alcohol and drug use</a:t>
          </a:r>
        </a:p>
      </dgm:t>
    </dgm:pt>
    <dgm:pt modelId="{9A92ECBD-45C2-41F3-8EF7-C24EE74592DB}" type="parTrans" cxnId="{CBA80155-A0C5-4E57-ACBA-BB96ACBB6693}">
      <dgm:prSet/>
      <dgm:spPr/>
      <dgm:t>
        <a:bodyPr/>
        <a:lstStyle/>
        <a:p>
          <a:pPr algn="ctr"/>
          <a:endParaRPr lang="en-US" sz="2400"/>
        </a:p>
      </dgm:t>
    </dgm:pt>
    <dgm:pt modelId="{638FB41C-A0E7-463A-9588-BA3CC2336E63}" type="sibTrans" cxnId="{CBA80155-A0C5-4E57-ACBA-BB96ACBB6693}">
      <dgm:prSet/>
      <dgm:spPr/>
      <dgm:t>
        <a:bodyPr/>
        <a:lstStyle/>
        <a:p>
          <a:pPr algn="ctr"/>
          <a:endParaRPr lang="en-US" sz="2400"/>
        </a:p>
      </dgm:t>
    </dgm:pt>
    <dgm:pt modelId="{238FB96C-3A63-4F26-A34D-5C0AF9F6D0FE}">
      <dgm:prSet custT="1"/>
      <dgm:spPr>
        <a:solidFill>
          <a:srgbClr val="37BFEE"/>
        </a:solidFill>
      </dgm:spPr>
      <dgm:t>
        <a:bodyPr/>
        <a:lstStyle/>
        <a:p>
          <a:pPr algn="ctr"/>
          <a:r>
            <a:rPr lang="en-US" sz="3600">
              <a:solidFill>
                <a:schemeClr val="bg1"/>
              </a:solidFill>
              <a:latin typeface="Arial" panose="020B0604020202020204" pitchFamily="34" charset="0"/>
              <a:cs typeface="Arial" panose="020B0604020202020204" pitchFamily="34" charset="0"/>
            </a:rPr>
            <a:t>Decreased risk of hospitalization</a:t>
          </a:r>
        </a:p>
      </dgm:t>
    </dgm:pt>
    <dgm:pt modelId="{19362E31-CA43-4228-8026-A58B20E65ACB}" type="parTrans" cxnId="{143EC70A-9632-43B6-A1A3-EDFE16537FC0}">
      <dgm:prSet/>
      <dgm:spPr/>
      <dgm:t>
        <a:bodyPr/>
        <a:lstStyle/>
        <a:p>
          <a:pPr algn="ctr"/>
          <a:endParaRPr lang="en-US" sz="2400"/>
        </a:p>
      </dgm:t>
    </dgm:pt>
    <dgm:pt modelId="{302F99D7-EFAB-49B3-8E75-419996B94D9D}" type="sibTrans" cxnId="{143EC70A-9632-43B6-A1A3-EDFE16537FC0}">
      <dgm:prSet/>
      <dgm:spPr/>
      <dgm:t>
        <a:bodyPr/>
        <a:lstStyle/>
        <a:p>
          <a:pPr algn="ctr"/>
          <a:endParaRPr lang="en-US" sz="2400"/>
        </a:p>
      </dgm:t>
    </dgm:pt>
    <dgm:pt modelId="{D318AE48-153E-4ACE-B145-DC0EFB9B3EE6}" type="pres">
      <dgm:prSet presAssocID="{BC731199-99B5-4360-A1E5-69F6BD8081D4}" presName="linear" presStyleCnt="0">
        <dgm:presLayoutVars>
          <dgm:animLvl val="lvl"/>
          <dgm:resizeHandles val="exact"/>
        </dgm:presLayoutVars>
      </dgm:prSet>
      <dgm:spPr/>
    </dgm:pt>
    <dgm:pt modelId="{CC535D7E-FDDA-4120-A009-2A1181591582}" type="pres">
      <dgm:prSet presAssocID="{A4B0D557-B336-47C6-AD1B-7F3C3A1E148B}" presName="parentText" presStyleLbl="node1" presStyleIdx="0" presStyleCnt="3" custLinFactY="2137" custLinFactNeighborX="267" custLinFactNeighborY="100000">
        <dgm:presLayoutVars>
          <dgm:chMax val="0"/>
          <dgm:bulletEnabled val="1"/>
        </dgm:presLayoutVars>
      </dgm:prSet>
      <dgm:spPr/>
    </dgm:pt>
    <dgm:pt modelId="{20CB7CB7-92AB-40EF-9BF4-3F3159C890E1}" type="pres">
      <dgm:prSet presAssocID="{71F3579C-A2E7-4546-B130-92AD1D2E63E1}" presName="spacer" presStyleCnt="0"/>
      <dgm:spPr/>
    </dgm:pt>
    <dgm:pt modelId="{D48DB34F-52F1-425D-9E54-EC20837E2AE0}" type="pres">
      <dgm:prSet presAssocID="{73E08DD9-4443-4A74-BD0E-6876183310E5}" presName="parentText" presStyleLbl="node1" presStyleIdx="1" presStyleCnt="3" custLinFactNeighborX="267">
        <dgm:presLayoutVars>
          <dgm:chMax val="0"/>
          <dgm:bulletEnabled val="1"/>
        </dgm:presLayoutVars>
      </dgm:prSet>
      <dgm:spPr/>
    </dgm:pt>
    <dgm:pt modelId="{FA8226A0-8513-4A55-9690-1E40BD23C663}" type="pres">
      <dgm:prSet presAssocID="{638FB41C-A0E7-463A-9588-BA3CC2336E63}" presName="spacer" presStyleCnt="0"/>
      <dgm:spPr/>
    </dgm:pt>
    <dgm:pt modelId="{A6E09ADD-21B2-4523-99D8-946862F25BCD}" type="pres">
      <dgm:prSet presAssocID="{238FB96C-3A63-4F26-A34D-5C0AF9F6D0FE}" presName="parentText" presStyleLbl="node1" presStyleIdx="2" presStyleCnt="3" custLinFactNeighborX="267">
        <dgm:presLayoutVars>
          <dgm:chMax val="0"/>
          <dgm:bulletEnabled val="1"/>
        </dgm:presLayoutVars>
      </dgm:prSet>
      <dgm:spPr/>
    </dgm:pt>
  </dgm:ptLst>
  <dgm:cxnLst>
    <dgm:cxn modelId="{E46F3B07-993C-4860-99A6-25C0C018D6E8}" type="presOf" srcId="{BC731199-99B5-4360-A1E5-69F6BD8081D4}" destId="{D318AE48-153E-4ACE-B145-DC0EFB9B3EE6}" srcOrd="0" destOrd="0" presId="urn:microsoft.com/office/officeart/2005/8/layout/vList2"/>
    <dgm:cxn modelId="{143EC70A-9632-43B6-A1A3-EDFE16537FC0}" srcId="{BC731199-99B5-4360-A1E5-69F6BD8081D4}" destId="{238FB96C-3A63-4F26-A34D-5C0AF9F6D0FE}" srcOrd="2" destOrd="0" parTransId="{19362E31-CA43-4228-8026-A58B20E65ACB}" sibTransId="{302F99D7-EFAB-49B3-8E75-419996B94D9D}"/>
    <dgm:cxn modelId="{F8E05515-B4D7-441C-9CE1-6B9ACC1B7B7D}" type="presOf" srcId="{A4B0D557-B336-47C6-AD1B-7F3C3A1E148B}" destId="{CC535D7E-FDDA-4120-A009-2A1181591582}" srcOrd="0" destOrd="0" presId="urn:microsoft.com/office/officeart/2005/8/layout/vList2"/>
    <dgm:cxn modelId="{B9476F2C-AD57-47E3-B39B-5BCAC28A2B3E}" type="presOf" srcId="{238FB96C-3A63-4F26-A34D-5C0AF9F6D0FE}" destId="{A6E09ADD-21B2-4523-99D8-946862F25BCD}" srcOrd="0" destOrd="0" presId="urn:microsoft.com/office/officeart/2005/8/layout/vList2"/>
    <dgm:cxn modelId="{CBA80155-A0C5-4E57-ACBA-BB96ACBB6693}" srcId="{BC731199-99B5-4360-A1E5-69F6BD8081D4}" destId="{73E08DD9-4443-4A74-BD0E-6876183310E5}" srcOrd="1" destOrd="0" parTransId="{9A92ECBD-45C2-41F3-8EF7-C24EE74592DB}" sibTransId="{638FB41C-A0E7-463A-9588-BA3CC2336E63}"/>
    <dgm:cxn modelId="{975D4279-A722-442B-BEDF-828E02EC5AAE}" type="presOf" srcId="{73E08DD9-4443-4A74-BD0E-6876183310E5}" destId="{D48DB34F-52F1-425D-9E54-EC20837E2AE0}" srcOrd="0" destOrd="0" presId="urn:microsoft.com/office/officeart/2005/8/layout/vList2"/>
    <dgm:cxn modelId="{EE69B47B-BC89-4373-8A6E-0A2457DE182D}" srcId="{BC731199-99B5-4360-A1E5-69F6BD8081D4}" destId="{A4B0D557-B336-47C6-AD1B-7F3C3A1E148B}" srcOrd="0" destOrd="0" parTransId="{486910B2-BB46-4BE1-97A2-A63D649365E7}" sibTransId="{71F3579C-A2E7-4546-B130-92AD1D2E63E1}"/>
    <dgm:cxn modelId="{71687DA3-D85D-4083-9F03-BAEEAF8F07D9}" type="presParOf" srcId="{D318AE48-153E-4ACE-B145-DC0EFB9B3EE6}" destId="{CC535D7E-FDDA-4120-A009-2A1181591582}" srcOrd="0" destOrd="0" presId="urn:microsoft.com/office/officeart/2005/8/layout/vList2"/>
    <dgm:cxn modelId="{43DA19C1-0CAD-497D-9F0D-F0B435E8D676}" type="presParOf" srcId="{D318AE48-153E-4ACE-B145-DC0EFB9B3EE6}" destId="{20CB7CB7-92AB-40EF-9BF4-3F3159C890E1}" srcOrd="1" destOrd="0" presId="urn:microsoft.com/office/officeart/2005/8/layout/vList2"/>
    <dgm:cxn modelId="{20BF2C46-4FD6-443A-8429-5573045C6EED}" type="presParOf" srcId="{D318AE48-153E-4ACE-B145-DC0EFB9B3EE6}" destId="{D48DB34F-52F1-425D-9E54-EC20837E2AE0}" srcOrd="2" destOrd="0" presId="urn:microsoft.com/office/officeart/2005/8/layout/vList2"/>
    <dgm:cxn modelId="{2A9B41BE-A546-4FB2-B8FF-021BEDECA274}" type="presParOf" srcId="{D318AE48-153E-4ACE-B145-DC0EFB9B3EE6}" destId="{FA8226A0-8513-4A55-9690-1E40BD23C663}" srcOrd="3" destOrd="0" presId="urn:microsoft.com/office/officeart/2005/8/layout/vList2"/>
    <dgm:cxn modelId="{FF02EEDF-93F2-4FAA-986B-71FC9CC6887D}" type="presParOf" srcId="{D318AE48-153E-4ACE-B145-DC0EFB9B3EE6}" destId="{A6E09ADD-21B2-4523-99D8-946862F25BC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BF0746-F7E0-4D09-A98C-88E9C6B316A7}"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4E089AC3-E878-4B63-840C-596626B6FE2F}">
      <dgm:prSet custT="1"/>
      <dgm:spPr>
        <a:solidFill>
          <a:srgbClr val="003A70"/>
        </a:solidFill>
      </dgm:spPr>
      <dgm:t>
        <a:bodyPr/>
        <a:lstStyle/>
        <a:p>
          <a:pPr algn="ctr"/>
          <a:r>
            <a:rPr lang="en-US" sz="3600">
              <a:latin typeface="Arial" panose="020B0604020202020204" pitchFamily="34" charset="0"/>
              <a:cs typeface="Arial" panose="020B0604020202020204" pitchFamily="34" charset="0"/>
            </a:rPr>
            <a:t>Reduction in costs</a:t>
          </a:r>
        </a:p>
      </dgm:t>
    </dgm:pt>
    <dgm:pt modelId="{D42746BD-9AD2-4898-8A88-7B4A41A1B0D9}" type="parTrans" cxnId="{1E596D79-C120-4597-B9BC-4D43C33C51E1}">
      <dgm:prSet/>
      <dgm:spPr/>
      <dgm:t>
        <a:bodyPr/>
        <a:lstStyle/>
        <a:p>
          <a:pPr algn="ctr"/>
          <a:endParaRPr lang="en-US" sz="2400"/>
        </a:p>
      </dgm:t>
    </dgm:pt>
    <dgm:pt modelId="{E1F69596-0DB2-4876-98D4-1EFA0A4644AB}" type="sibTrans" cxnId="{1E596D79-C120-4597-B9BC-4D43C33C51E1}">
      <dgm:prSet/>
      <dgm:spPr/>
      <dgm:t>
        <a:bodyPr/>
        <a:lstStyle/>
        <a:p>
          <a:pPr algn="ctr"/>
          <a:endParaRPr lang="en-US" sz="2400"/>
        </a:p>
      </dgm:t>
    </dgm:pt>
    <dgm:pt modelId="{040E2A8E-BDFD-4843-9121-244856FD98A2}">
      <dgm:prSet custT="1"/>
      <dgm:spPr>
        <a:solidFill>
          <a:srgbClr val="08A89E"/>
        </a:solidFill>
      </dgm:spPr>
      <dgm:t>
        <a:bodyPr/>
        <a:lstStyle/>
        <a:p>
          <a:pPr algn="ctr"/>
          <a:r>
            <a:rPr lang="en-US" sz="3600">
              <a:latin typeface="Arial" panose="020B0604020202020204" pitchFamily="34" charset="0"/>
              <a:cs typeface="Arial" panose="020B0604020202020204" pitchFamily="34" charset="0"/>
            </a:rPr>
            <a:t>Increased consumer engagement</a:t>
          </a:r>
        </a:p>
      </dgm:t>
    </dgm:pt>
    <dgm:pt modelId="{A1E6E157-15A3-49E7-9CEF-5E7BFF695676}" type="parTrans" cxnId="{D3060DD5-DA6D-489D-8E4D-058AE0E07FDC}">
      <dgm:prSet/>
      <dgm:spPr/>
      <dgm:t>
        <a:bodyPr/>
        <a:lstStyle/>
        <a:p>
          <a:pPr algn="ctr"/>
          <a:endParaRPr lang="en-US" sz="2400"/>
        </a:p>
      </dgm:t>
    </dgm:pt>
    <dgm:pt modelId="{E1F88886-03A5-4936-B17A-AC51A1CF1E6E}" type="sibTrans" cxnId="{D3060DD5-DA6D-489D-8E4D-058AE0E07FDC}">
      <dgm:prSet/>
      <dgm:spPr/>
      <dgm:t>
        <a:bodyPr/>
        <a:lstStyle/>
        <a:p>
          <a:pPr algn="ctr"/>
          <a:endParaRPr lang="en-US" sz="2400"/>
        </a:p>
      </dgm:t>
    </dgm:pt>
    <dgm:pt modelId="{6864C74B-23E0-4B3B-B184-0F38FD92C9E0}">
      <dgm:prSet custT="1"/>
      <dgm:spPr>
        <a:solidFill>
          <a:srgbClr val="37BFEE"/>
        </a:solidFill>
      </dgm:spPr>
      <dgm:t>
        <a:bodyPr/>
        <a:lstStyle/>
        <a:p>
          <a:pPr algn="ctr"/>
          <a:r>
            <a:rPr lang="en-US" sz="3600">
              <a:latin typeface="Arial" panose="020B0604020202020204" pitchFamily="34" charset="0"/>
              <a:cs typeface="Arial" panose="020B0604020202020204" pitchFamily="34" charset="0"/>
            </a:rPr>
            <a:t>Improved workforce participation</a:t>
          </a:r>
        </a:p>
      </dgm:t>
    </dgm:pt>
    <dgm:pt modelId="{0611622B-E344-45F2-A48A-43925FE592AF}" type="parTrans" cxnId="{74026F1C-BB6C-4A38-B067-B3D577F3EC50}">
      <dgm:prSet/>
      <dgm:spPr/>
      <dgm:t>
        <a:bodyPr/>
        <a:lstStyle/>
        <a:p>
          <a:pPr algn="ctr"/>
          <a:endParaRPr lang="en-US" sz="2400"/>
        </a:p>
      </dgm:t>
    </dgm:pt>
    <dgm:pt modelId="{B216C0AB-3941-44D3-A9ED-04CC6458F3C5}" type="sibTrans" cxnId="{74026F1C-BB6C-4A38-B067-B3D577F3EC50}">
      <dgm:prSet/>
      <dgm:spPr/>
      <dgm:t>
        <a:bodyPr/>
        <a:lstStyle/>
        <a:p>
          <a:pPr algn="ctr"/>
          <a:endParaRPr lang="en-US" sz="2400"/>
        </a:p>
      </dgm:t>
    </dgm:pt>
    <dgm:pt modelId="{F198FB2B-5F2F-4951-8E6F-8A401224CCB4}" type="pres">
      <dgm:prSet presAssocID="{0BBF0746-F7E0-4D09-A98C-88E9C6B316A7}" presName="linear" presStyleCnt="0">
        <dgm:presLayoutVars>
          <dgm:animLvl val="lvl"/>
          <dgm:resizeHandles val="exact"/>
        </dgm:presLayoutVars>
      </dgm:prSet>
      <dgm:spPr/>
    </dgm:pt>
    <dgm:pt modelId="{AE5633BA-E236-4160-B326-FBC077A82366}" type="pres">
      <dgm:prSet presAssocID="{4E089AC3-E878-4B63-840C-596626B6FE2F}" presName="parentText" presStyleLbl="node1" presStyleIdx="0" presStyleCnt="3" custLinFactY="-14463" custLinFactNeighborX="-1215" custLinFactNeighborY="-100000">
        <dgm:presLayoutVars>
          <dgm:chMax val="0"/>
          <dgm:bulletEnabled val="1"/>
        </dgm:presLayoutVars>
      </dgm:prSet>
      <dgm:spPr/>
    </dgm:pt>
    <dgm:pt modelId="{07E256DD-43B1-4C91-9C13-149DC14731AD}" type="pres">
      <dgm:prSet presAssocID="{E1F69596-0DB2-4876-98D4-1EFA0A4644AB}" presName="spacer" presStyleCnt="0"/>
      <dgm:spPr/>
    </dgm:pt>
    <dgm:pt modelId="{B0D8B28E-ADC8-497C-9D91-297D1F73A111}" type="pres">
      <dgm:prSet presAssocID="{040E2A8E-BDFD-4843-9121-244856FD98A2}" presName="parentText" presStyleLbl="node1" presStyleIdx="1" presStyleCnt="3">
        <dgm:presLayoutVars>
          <dgm:chMax val="0"/>
          <dgm:bulletEnabled val="1"/>
        </dgm:presLayoutVars>
      </dgm:prSet>
      <dgm:spPr/>
    </dgm:pt>
    <dgm:pt modelId="{00DED193-66A4-4D1F-A596-26E78E280DEC}" type="pres">
      <dgm:prSet presAssocID="{E1F88886-03A5-4936-B17A-AC51A1CF1E6E}" presName="spacer" presStyleCnt="0"/>
      <dgm:spPr/>
    </dgm:pt>
    <dgm:pt modelId="{66A64D04-DEF1-4514-94FB-3F9AD9715DC2}" type="pres">
      <dgm:prSet presAssocID="{6864C74B-23E0-4B3B-B184-0F38FD92C9E0}" presName="parentText" presStyleLbl="node1" presStyleIdx="2" presStyleCnt="3">
        <dgm:presLayoutVars>
          <dgm:chMax val="0"/>
          <dgm:bulletEnabled val="1"/>
        </dgm:presLayoutVars>
      </dgm:prSet>
      <dgm:spPr/>
    </dgm:pt>
  </dgm:ptLst>
  <dgm:cxnLst>
    <dgm:cxn modelId="{74026F1C-BB6C-4A38-B067-B3D577F3EC50}" srcId="{0BBF0746-F7E0-4D09-A98C-88E9C6B316A7}" destId="{6864C74B-23E0-4B3B-B184-0F38FD92C9E0}" srcOrd="2" destOrd="0" parTransId="{0611622B-E344-45F2-A48A-43925FE592AF}" sibTransId="{B216C0AB-3941-44D3-A9ED-04CC6458F3C5}"/>
    <dgm:cxn modelId="{1E596D79-C120-4597-B9BC-4D43C33C51E1}" srcId="{0BBF0746-F7E0-4D09-A98C-88E9C6B316A7}" destId="{4E089AC3-E878-4B63-840C-596626B6FE2F}" srcOrd="0" destOrd="0" parTransId="{D42746BD-9AD2-4898-8A88-7B4A41A1B0D9}" sibTransId="{E1F69596-0DB2-4876-98D4-1EFA0A4644AB}"/>
    <dgm:cxn modelId="{EE9D637B-A4B2-414E-8A11-A61DF146321B}" type="presOf" srcId="{0BBF0746-F7E0-4D09-A98C-88E9C6B316A7}" destId="{F198FB2B-5F2F-4951-8E6F-8A401224CCB4}" srcOrd="0" destOrd="0" presId="urn:microsoft.com/office/officeart/2005/8/layout/vList2"/>
    <dgm:cxn modelId="{7EC343BB-7DD0-4B94-932C-901186120591}" type="presOf" srcId="{4E089AC3-E878-4B63-840C-596626B6FE2F}" destId="{AE5633BA-E236-4160-B326-FBC077A82366}" srcOrd="0" destOrd="0" presId="urn:microsoft.com/office/officeart/2005/8/layout/vList2"/>
    <dgm:cxn modelId="{D3060DD5-DA6D-489D-8E4D-058AE0E07FDC}" srcId="{0BBF0746-F7E0-4D09-A98C-88E9C6B316A7}" destId="{040E2A8E-BDFD-4843-9121-244856FD98A2}" srcOrd="1" destOrd="0" parTransId="{A1E6E157-15A3-49E7-9CEF-5E7BFF695676}" sibTransId="{E1F88886-03A5-4936-B17A-AC51A1CF1E6E}"/>
    <dgm:cxn modelId="{B7F085E4-07C5-4E23-8B59-5894DBAD7333}" type="presOf" srcId="{040E2A8E-BDFD-4843-9121-244856FD98A2}" destId="{B0D8B28E-ADC8-497C-9D91-297D1F73A111}" srcOrd="0" destOrd="0" presId="urn:microsoft.com/office/officeart/2005/8/layout/vList2"/>
    <dgm:cxn modelId="{EF2DAFEF-B695-4B3A-BAD1-7FFD155B2EE2}" type="presOf" srcId="{6864C74B-23E0-4B3B-B184-0F38FD92C9E0}" destId="{66A64D04-DEF1-4514-94FB-3F9AD9715DC2}" srcOrd="0" destOrd="0" presId="urn:microsoft.com/office/officeart/2005/8/layout/vList2"/>
    <dgm:cxn modelId="{313CC6DE-B8C3-4A29-9782-56C4AEAA5565}" type="presParOf" srcId="{F198FB2B-5F2F-4951-8E6F-8A401224CCB4}" destId="{AE5633BA-E236-4160-B326-FBC077A82366}" srcOrd="0" destOrd="0" presId="urn:microsoft.com/office/officeart/2005/8/layout/vList2"/>
    <dgm:cxn modelId="{B43EA2D5-F5D2-456C-B2EC-D8C8B89FD142}" type="presParOf" srcId="{F198FB2B-5F2F-4951-8E6F-8A401224CCB4}" destId="{07E256DD-43B1-4C91-9C13-149DC14731AD}" srcOrd="1" destOrd="0" presId="urn:microsoft.com/office/officeart/2005/8/layout/vList2"/>
    <dgm:cxn modelId="{FB7C14BD-6C20-4EED-A5E4-91AB2E290036}" type="presParOf" srcId="{F198FB2B-5F2F-4951-8E6F-8A401224CCB4}" destId="{B0D8B28E-ADC8-497C-9D91-297D1F73A111}" srcOrd="2" destOrd="0" presId="urn:microsoft.com/office/officeart/2005/8/layout/vList2"/>
    <dgm:cxn modelId="{54653217-0C2D-48CC-BBF3-7328FE90CA7D}" type="presParOf" srcId="{F198FB2B-5F2F-4951-8E6F-8A401224CCB4}" destId="{00DED193-66A4-4D1F-A596-26E78E280DEC}" srcOrd="3" destOrd="0" presId="urn:microsoft.com/office/officeart/2005/8/layout/vList2"/>
    <dgm:cxn modelId="{B7EB4DFA-9568-4824-AED5-4201593A8A99}" type="presParOf" srcId="{F198FB2B-5F2F-4951-8E6F-8A401224CCB4}" destId="{66A64D04-DEF1-4514-94FB-3F9AD9715DC2}" srcOrd="4"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35D7E-FDDA-4120-A009-2A1181591582}">
      <dsp:nvSpPr>
        <dsp:cNvPr id="0" name=""/>
        <dsp:cNvSpPr/>
      </dsp:nvSpPr>
      <dsp:spPr>
        <a:xfrm>
          <a:off x="0" y="41370"/>
          <a:ext cx="5527675" cy="1253933"/>
        </a:xfrm>
        <a:prstGeom prst="roundRect">
          <a:avLst/>
        </a:prstGeom>
        <a:solidFill>
          <a:srgbClr val="003A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solidFill>
                <a:schemeClr val="bg1"/>
              </a:solidFill>
              <a:latin typeface="Arial" panose="020B0604020202020204" pitchFamily="34" charset="0"/>
              <a:cs typeface="Arial" panose="020B0604020202020204" pitchFamily="34" charset="0"/>
            </a:rPr>
            <a:t>Reduction in disparities</a:t>
          </a:r>
        </a:p>
      </dsp:txBody>
      <dsp:txXfrm>
        <a:off x="61212" y="102582"/>
        <a:ext cx="5405251" cy="1131509"/>
      </dsp:txXfrm>
    </dsp:sp>
    <dsp:sp modelId="{D48DB34F-52F1-425D-9E54-EC20837E2AE0}">
      <dsp:nvSpPr>
        <dsp:cNvPr id="0" name=""/>
        <dsp:cNvSpPr/>
      </dsp:nvSpPr>
      <dsp:spPr>
        <a:xfrm>
          <a:off x="0" y="1268508"/>
          <a:ext cx="5527675" cy="1253933"/>
        </a:xfrm>
        <a:prstGeom prst="roundRect">
          <a:avLst/>
        </a:prstGeom>
        <a:solidFill>
          <a:srgbClr val="08A89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solidFill>
                <a:schemeClr val="bg1"/>
              </a:solidFill>
              <a:latin typeface="Arial" panose="020B0604020202020204" pitchFamily="34" charset="0"/>
              <a:cs typeface="Arial" panose="020B0604020202020204" pitchFamily="34" charset="0"/>
            </a:rPr>
            <a:t>Reduction in alcohol and drug use</a:t>
          </a:r>
        </a:p>
      </dsp:txBody>
      <dsp:txXfrm>
        <a:off x="61212" y="1329720"/>
        <a:ext cx="5405251" cy="1131509"/>
      </dsp:txXfrm>
    </dsp:sp>
    <dsp:sp modelId="{A6E09ADD-21B2-4523-99D8-946862F25BCD}">
      <dsp:nvSpPr>
        <dsp:cNvPr id="0" name=""/>
        <dsp:cNvSpPr/>
      </dsp:nvSpPr>
      <dsp:spPr>
        <a:xfrm>
          <a:off x="0" y="2535632"/>
          <a:ext cx="5527675" cy="1253933"/>
        </a:xfrm>
        <a:prstGeom prst="roundRect">
          <a:avLst/>
        </a:prstGeom>
        <a:solidFill>
          <a:srgbClr val="37BFE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solidFill>
                <a:schemeClr val="bg1"/>
              </a:solidFill>
              <a:latin typeface="Arial" panose="020B0604020202020204" pitchFamily="34" charset="0"/>
              <a:cs typeface="Arial" panose="020B0604020202020204" pitchFamily="34" charset="0"/>
            </a:rPr>
            <a:t>Decreased risk of hospitalization</a:t>
          </a:r>
        </a:p>
      </dsp:txBody>
      <dsp:txXfrm>
        <a:off x="61212" y="2596844"/>
        <a:ext cx="5405251" cy="11315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633BA-E236-4160-B326-FBC077A82366}">
      <dsp:nvSpPr>
        <dsp:cNvPr id="0" name=""/>
        <dsp:cNvSpPr/>
      </dsp:nvSpPr>
      <dsp:spPr>
        <a:xfrm>
          <a:off x="0" y="0"/>
          <a:ext cx="5646737" cy="1253933"/>
        </a:xfrm>
        <a:prstGeom prst="roundRect">
          <a:avLst/>
        </a:prstGeom>
        <a:solidFill>
          <a:srgbClr val="003A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latin typeface="Arial" panose="020B0604020202020204" pitchFamily="34" charset="0"/>
              <a:cs typeface="Arial" panose="020B0604020202020204" pitchFamily="34" charset="0"/>
            </a:rPr>
            <a:t>Reduction in costs</a:t>
          </a:r>
        </a:p>
      </dsp:txBody>
      <dsp:txXfrm>
        <a:off x="61212" y="61212"/>
        <a:ext cx="5524313" cy="1131509"/>
      </dsp:txXfrm>
    </dsp:sp>
    <dsp:sp modelId="{B0D8B28E-ADC8-497C-9D91-297D1F73A111}">
      <dsp:nvSpPr>
        <dsp:cNvPr id="0" name=""/>
        <dsp:cNvSpPr/>
      </dsp:nvSpPr>
      <dsp:spPr>
        <a:xfrm>
          <a:off x="0" y="1268508"/>
          <a:ext cx="5646737" cy="1253933"/>
        </a:xfrm>
        <a:prstGeom prst="roundRect">
          <a:avLst/>
        </a:prstGeom>
        <a:solidFill>
          <a:srgbClr val="08A89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latin typeface="Arial" panose="020B0604020202020204" pitchFamily="34" charset="0"/>
              <a:cs typeface="Arial" panose="020B0604020202020204" pitchFamily="34" charset="0"/>
            </a:rPr>
            <a:t>Increased consumer engagement</a:t>
          </a:r>
        </a:p>
      </dsp:txBody>
      <dsp:txXfrm>
        <a:off x="61212" y="1329720"/>
        <a:ext cx="5524313" cy="1131509"/>
      </dsp:txXfrm>
    </dsp:sp>
    <dsp:sp modelId="{66A64D04-DEF1-4514-94FB-3F9AD9715DC2}">
      <dsp:nvSpPr>
        <dsp:cNvPr id="0" name=""/>
        <dsp:cNvSpPr/>
      </dsp:nvSpPr>
      <dsp:spPr>
        <a:xfrm>
          <a:off x="0" y="2535632"/>
          <a:ext cx="5646737" cy="1253933"/>
        </a:xfrm>
        <a:prstGeom prst="roundRect">
          <a:avLst/>
        </a:prstGeom>
        <a:solidFill>
          <a:srgbClr val="37BFE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latin typeface="Arial" panose="020B0604020202020204" pitchFamily="34" charset="0"/>
              <a:cs typeface="Arial" panose="020B0604020202020204" pitchFamily="34" charset="0"/>
            </a:rPr>
            <a:t>Improved workforce participation</a:t>
          </a:r>
        </a:p>
      </dsp:txBody>
      <dsp:txXfrm>
        <a:off x="61212" y="2596844"/>
        <a:ext cx="5524313" cy="113150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A0CF72A-8B86-0486-F2D6-D9F061E8E9E8}"/>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a:extLst>
              <a:ext uri="{FF2B5EF4-FFF2-40B4-BE49-F238E27FC236}">
                <a16:creationId xmlns:a16="http://schemas.microsoft.com/office/drawing/2014/main" id="{868E563C-4EC7-964C-60D7-0D7928DF7358}"/>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4F48ACE0-647C-46C8-92A5-5B26F5D5EA98}" type="datetimeFigureOut">
              <a:rPr lang="en-US" smtClean="0"/>
              <a:t>6/7/2024</a:t>
            </a:fld>
            <a:endParaRPr lang="en-US"/>
          </a:p>
        </p:txBody>
      </p:sp>
      <p:sp>
        <p:nvSpPr>
          <p:cNvPr id="4" name="Footer Placeholder 3">
            <a:extLst>
              <a:ext uri="{FF2B5EF4-FFF2-40B4-BE49-F238E27FC236}">
                <a16:creationId xmlns:a16="http://schemas.microsoft.com/office/drawing/2014/main" id="{F7D935CC-6B76-E011-F5B9-0A13359586F4}"/>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8218784-6546-4AB2-54D1-FB21B4ED8C33}"/>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94443BED-5FFE-467A-925F-EE651A702F98}" type="slidenum">
              <a:rPr lang="en-US" smtClean="0"/>
              <a:t>‹#›</a:t>
            </a:fld>
            <a:endParaRPr lang="en-US"/>
          </a:p>
        </p:txBody>
      </p:sp>
    </p:spTree>
    <p:extLst>
      <p:ext uri="{BB962C8B-B14F-4D97-AF65-F5344CB8AC3E}">
        <p14:creationId xmlns:p14="http://schemas.microsoft.com/office/powerpoint/2010/main" val="3279864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4C61A9AC-8FBE-4BAF-B21D-3DE3AF502E7B}" type="datetimeFigureOut">
              <a:rPr lang="en-US" smtClean="0"/>
              <a:t>6/7/2024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B6F1EDB5-6433-47FB-AC29-3CE32843200B}" type="slidenum">
              <a:rPr lang="en-US" smtClean="0"/>
              <a:t>‹#›</a:t>
            </a:fld>
            <a:endParaRPr lang="en-US"/>
          </a:p>
        </p:txBody>
      </p:sp>
    </p:spTree>
    <p:extLst>
      <p:ext uri="{BB962C8B-B14F-4D97-AF65-F5344CB8AC3E}">
        <p14:creationId xmlns:p14="http://schemas.microsoft.com/office/powerpoint/2010/main" val="1694772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amhsa.gov/data/sites/default/files/reports/rpt23249/4_Hispanic_2020_01_14_508.pdf"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samhsa.gov/data/report/2020-nsduh-detailed-tables"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E388A0E8-BA62-4169-8F64-3D2CA4C7D646}" type="slidenum">
              <a:rPr lang="en-US" smtClean="0"/>
              <a:t>1</a:t>
            </a:fld>
            <a:endParaRPr lang="en-US"/>
          </a:p>
        </p:txBody>
      </p:sp>
    </p:spTree>
    <p:extLst>
      <p:ext uri="{BB962C8B-B14F-4D97-AF65-F5344CB8AC3E}">
        <p14:creationId xmlns:p14="http://schemas.microsoft.com/office/powerpoint/2010/main" val="2596446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12813" y="7165975"/>
            <a:ext cx="34378901" cy="19338925"/>
          </a:xfrm>
        </p:spPr>
      </p:sp>
      <p:sp>
        <p:nvSpPr>
          <p:cNvPr id="3" name="Notes Placeholder 2"/>
          <p:cNvSpPr>
            <a:spLocks noGrp="1"/>
          </p:cNvSpPr>
          <p:nvPr>
            <p:ph type="body" idx="1"/>
          </p:nvPr>
        </p:nvSpPr>
        <p:spPr/>
        <p:txBody>
          <a:bodyPr/>
          <a:lstStyle/>
          <a:p>
            <a:pPr defTabSz="891357">
              <a:defRPr/>
            </a:pPr>
            <a:r>
              <a:rPr lang="en-US" sz="2300" dirty="0">
                <a:latin typeface="Arial"/>
                <a:cs typeface="Arial"/>
              </a:rPr>
              <a:t>What might attribute to this huge difference in experiences of trauma among </a:t>
            </a:r>
          </a:p>
          <a:p>
            <a:pPr defTabSz="891357">
              <a:defRPr/>
            </a:pPr>
            <a:endParaRPr lang="en-US" sz="2300" dirty="0">
              <a:latin typeface="Arial"/>
              <a:cs typeface="Arial"/>
            </a:endParaRPr>
          </a:p>
          <a:p>
            <a:pPr defTabSz="891357">
              <a:defRPr/>
            </a:pPr>
            <a:r>
              <a:rPr lang="en-US" sz="2300" dirty="0">
                <a:latin typeface="Arial"/>
                <a:cs typeface="Arial"/>
              </a:rPr>
              <a:t>Brainstorm?  </a:t>
            </a:r>
          </a:p>
          <a:p>
            <a:pPr defTabSz="891357">
              <a:defRPr/>
            </a:pPr>
            <a:endParaRPr lang="en-US" sz="2300" dirty="0">
              <a:latin typeface="Arial"/>
              <a:cs typeface="Arial"/>
            </a:endParaRPr>
          </a:p>
          <a:p>
            <a:pPr defTabSz="891357">
              <a:defRPr/>
            </a:pPr>
            <a:endParaRPr lang="en-US" sz="2300" dirty="0">
              <a:latin typeface="Arial"/>
              <a:cs typeface="Arial"/>
            </a:endParaRPr>
          </a:p>
          <a:p>
            <a:pPr defTabSz="891357">
              <a:defRPr/>
            </a:pPr>
            <a:endParaRPr lang="en-US" sz="2300" dirty="0">
              <a:latin typeface="Arial"/>
              <a:cs typeface="Arial"/>
            </a:endParaRPr>
          </a:p>
          <a:p>
            <a:pPr defTabSz="891357">
              <a:defRPr/>
            </a:pPr>
            <a:endParaRPr lang="en-US" sz="2300" dirty="0">
              <a:latin typeface="Arial"/>
              <a:cs typeface="Arial"/>
            </a:endParaRPr>
          </a:p>
          <a:p>
            <a:pPr defTabSz="891357">
              <a:defRPr/>
            </a:pPr>
            <a:endParaRPr lang="en-US" sz="2300" dirty="0">
              <a:latin typeface="Arial"/>
              <a:cs typeface="Arial"/>
            </a:endParaRPr>
          </a:p>
          <a:p>
            <a:pPr defTabSz="891357">
              <a:defRPr/>
            </a:pPr>
            <a:r>
              <a:rPr lang="en-US" sz="2300" dirty="0">
                <a:latin typeface="Arial"/>
                <a:cs typeface="Arial"/>
              </a:rPr>
              <a:t>Let’s take a look at the prevalence of trauma within some identity groups of the people that we serve.</a:t>
            </a:r>
          </a:p>
          <a:p>
            <a:pPr defTabSz="891357">
              <a:defRPr/>
            </a:pPr>
            <a:endParaRPr lang="en-US" sz="2300" dirty="0">
              <a:latin typeface="Arial" panose="020B0604020202020204" pitchFamily="34" charset="0"/>
              <a:cs typeface="Arial" panose="020B0604020202020204" pitchFamily="34" charset="0"/>
            </a:endParaRPr>
          </a:p>
          <a:p>
            <a:pPr marL="0" marR="0" lvl="0" indent="0">
              <a:lnSpc>
                <a:spcPct val="115000"/>
              </a:lnSpc>
              <a:spcBef>
                <a:spcPts val="0"/>
              </a:spcBef>
              <a:spcAft>
                <a:spcPts val="0"/>
              </a:spcAft>
              <a:buFont typeface="Symbol" panose="05050102010706020507" pitchFamily="18" charset="2"/>
              <a:buNone/>
            </a:pPr>
            <a:r>
              <a:rPr lang="en-US" sz="2300" b="1" dirty="0">
                <a:latin typeface="Arial"/>
                <a:cs typeface="Arial"/>
              </a:rPr>
              <a:t>CLICK</a:t>
            </a:r>
            <a:r>
              <a:rPr lang="en-US" sz="2300" dirty="0">
                <a:latin typeface="Arial"/>
                <a:cs typeface="Arial"/>
              </a:rPr>
              <a:t> </a:t>
            </a:r>
            <a:r>
              <a:rPr lang="en-US" sz="1800" dirty="0">
                <a:effectLst/>
                <a:latin typeface="Arial" panose="020B0604020202020204" pitchFamily="34" charset="0"/>
                <a:ea typeface="Calibri" panose="020F0502020204030204" pitchFamily="34" charset="0"/>
                <a:cs typeface="Times New Roman" panose="02020603050405020304" pitchFamily="18" charset="0"/>
              </a:rPr>
              <a:t>One study indicated that 81% of African Americans have a lifetime exposure to trauma. </a:t>
            </a:r>
            <a:r>
              <a:rPr lang="en-US" sz="1800" dirty="0">
                <a:effectLst/>
                <a:latin typeface="Calibri" panose="020F0502020204030204" pitchFamily="34" charset="0"/>
                <a:ea typeface="Calibri" panose="020F0502020204030204" pitchFamily="34" charset="0"/>
                <a:cs typeface="Times New Roman" panose="02020603050405020304" pitchFamily="18" charset="0"/>
              </a:rPr>
              <a:t>Additionally, </a:t>
            </a:r>
            <a:r>
              <a:rPr lang="en-US" sz="1800" dirty="0">
                <a:effectLst/>
                <a:latin typeface="Arial" panose="020B0604020202020204" pitchFamily="34" charset="0"/>
                <a:ea typeface="Calibri" panose="020F0502020204030204" pitchFamily="34" charset="0"/>
                <a:cs typeface="Times New Roman" panose="02020603050405020304" pitchFamily="18" charset="0"/>
              </a:rPr>
              <a:t>estimates of hate crime victimization for African-Americans increased by 49% in 2020 compared to 2019.</a:t>
            </a:r>
          </a:p>
          <a:p>
            <a:pPr marL="0" marR="0" lvl="0" indent="0">
              <a:lnSpc>
                <a:spcPct val="115000"/>
              </a:lnSpc>
              <a:spcBef>
                <a:spcPts val="0"/>
              </a:spcBef>
              <a:spcAft>
                <a:spcPts val="0"/>
              </a:spcAft>
              <a:buFont typeface="Symbol" panose="05050102010706020507" pitchFamily="18" charset="2"/>
              <a:buNone/>
            </a:pPr>
            <a:endParaRPr lang="en-US" sz="2400" baseline="0" dirty="0"/>
          </a:p>
          <a:p>
            <a:pPr marL="0" marR="0" lvl="0" indent="0">
              <a:lnSpc>
                <a:spcPct val="115000"/>
              </a:lnSpc>
              <a:spcBef>
                <a:spcPts val="0"/>
              </a:spcBef>
              <a:spcAft>
                <a:spcPts val="0"/>
              </a:spcAft>
              <a:buFont typeface="Symbol" panose="05050102010706020507" pitchFamily="18" charset="2"/>
              <a:buNone/>
            </a:pPr>
            <a:r>
              <a:rPr lang="en-US" sz="2400" b="1" dirty="0"/>
              <a:t>CLICK</a:t>
            </a:r>
            <a:r>
              <a:rPr lang="en-US" sz="2400" dirty="0"/>
              <a:t> </a:t>
            </a:r>
            <a:r>
              <a:rPr lang="en-US" sz="1800" dirty="0">
                <a:effectLst/>
                <a:latin typeface="Arial" panose="020B0604020202020204" pitchFamily="34" charset="0"/>
                <a:ea typeface="Calibri" panose="020F0502020204030204" pitchFamily="34" charset="0"/>
                <a:cs typeface="Times New Roman" panose="02020603050405020304" pitchFamily="18" charset="0"/>
              </a:rPr>
              <a:t>Nearly 4/5 Latinx youth suffer at least one traumatic childhood experience. </a:t>
            </a:r>
          </a:p>
          <a:p>
            <a:pPr marL="0" marR="0" lvl="0" indent="0">
              <a:lnSpc>
                <a:spcPct val="115000"/>
              </a:lnSpc>
              <a:spcBef>
                <a:spcPts val="0"/>
              </a:spcBef>
              <a:spcAft>
                <a:spcPts val="0"/>
              </a:spcAft>
              <a:buFont typeface="Symbol" panose="05050102010706020507" pitchFamily="18" charset="2"/>
              <a:buNone/>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Font typeface="Symbol" panose="05050102010706020507" pitchFamily="18" charset="2"/>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In 2019, hate crimes against the Latinx population were at their highest level since 2010.</a:t>
            </a:r>
            <a:endParaRPr lang="en-US" sz="2400" dirty="0"/>
          </a:p>
        </p:txBody>
      </p:sp>
      <p:sp>
        <p:nvSpPr>
          <p:cNvPr id="4" name="Slide Number Placeholder 3"/>
          <p:cNvSpPr>
            <a:spLocks noGrp="1"/>
          </p:cNvSpPr>
          <p:nvPr>
            <p:ph type="sldNum" sz="quarter" idx="5"/>
          </p:nvPr>
        </p:nvSpPr>
        <p:spPr/>
        <p:txBody>
          <a:bodyPr/>
          <a:lstStyle/>
          <a:p>
            <a:pPr defTabSz="891357">
              <a:defRPr/>
            </a:pPr>
            <a:fld id="{D67E6C78-C49A-4CD8-A9EC-9940BF247D23}" type="slidenum">
              <a:rPr lang="en-US">
                <a:solidFill>
                  <a:prstClr val="black"/>
                </a:solidFill>
                <a:latin typeface="Calibri" panose="020F0502020204030204"/>
              </a:rPr>
              <a:pPr defTabSz="891357">
                <a:defRPr/>
              </a:pPr>
              <a:t>11</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604F111C-6E20-47A2-8803-6B3811A71038}"/>
              </a:ext>
            </a:extLst>
          </p:cNvPr>
          <p:cNvSpPr>
            <a:spLocks noGrp="1"/>
          </p:cNvSpPr>
          <p:nvPr>
            <p:ph type="dt" idx="1"/>
          </p:nvPr>
        </p:nvSpPr>
        <p:spPr/>
        <p:txBody>
          <a:bodyPr/>
          <a:lstStyle/>
          <a:p>
            <a:pPr defTabSz="891357">
              <a:defRPr/>
            </a:pPr>
            <a:fld id="{D5CD0858-1A7A-4A48-B49C-C6685225396D}" type="datetime1">
              <a:rPr lang="en-US">
                <a:solidFill>
                  <a:prstClr val="black"/>
                </a:solidFill>
                <a:latin typeface="Calibri" panose="020F0502020204030204"/>
              </a:rPr>
              <a:pPr defTabSz="891357">
                <a:defRPr/>
              </a:pPr>
              <a:t>6/7/2024</a:t>
            </a:fld>
            <a:endParaRPr lang="en-US">
              <a:solidFill>
                <a:prstClr val="black"/>
              </a:solidFill>
              <a:latin typeface="Calibri" panose="020F0502020204030204"/>
            </a:endParaRPr>
          </a:p>
        </p:txBody>
      </p:sp>
    </p:spTree>
    <p:extLst>
      <p:ext uri="{BB962C8B-B14F-4D97-AF65-F5344CB8AC3E}">
        <p14:creationId xmlns:p14="http://schemas.microsoft.com/office/powerpoint/2010/main" val="3937781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Cambria" panose="02040503050406030204" pitchFamily="18" charset="0"/>
              </a:rPr>
              <a:t>Latinos also have a higher conditional risks for </a:t>
            </a:r>
            <a:r>
              <a:rPr lang="en-US" b="0" i="0" dirty="0" err="1">
                <a:solidFill>
                  <a:srgbClr val="212121"/>
                </a:solidFill>
                <a:effectLst/>
                <a:latin typeface="Cambria" panose="02040503050406030204" pitchFamily="18" charset="0"/>
              </a:rPr>
              <a:t>ptsd</a:t>
            </a:r>
            <a:r>
              <a:rPr lang="en-US" b="0" i="0" dirty="0">
                <a:solidFill>
                  <a:srgbClr val="212121"/>
                </a:solidFill>
                <a:effectLst/>
                <a:latin typeface="Cambria" panose="02040503050406030204" pitchFamily="18" charset="0"/>
              </a:rPr>
              <a:t>…</a:t>
            </a:r>
          </a:p>
          <a:p>
            <a:endParaRPr lang="en-US" b="0" i="0" dirty="0">
              <a:solidFill>
                <a:srgbClr val="212121"/>
              </a:solidFill>
              <a:effectLst/>
              <a:latin typeface="Cambria" panose="02040503050406030204" pitchFamily="18" charset="0"/>
            </a:endParaRPr>
          </a:p>
          <a:p>
            <a:r>
              <a:rPr lang="en-US" b="0" i="0" dirty="0">
                <a:solidFill>
                  <a:srgbClr val="212121"/>
                </a:solidFill>
                <a:effectLst/>
                <a:latin typeface="Cambria" panose="02040503050406030204" pitchFamily="18" charset="0"/>
              </a:rPr>
              <a:t>You do not have to have PTSD to have long lasting trauma impact</a:t>
            </a:r>
          </a:p>
          <a:p>
            <a:r>
              <a:rPr lang="en-US" b="0" i="0" dirty="0">
                <a:solidFill>
                  <a:srgbClr val="212121"/>
                </a:solidFill>
                <a:effectLst/>
                <a:latin typeface="Cambria" panose="02040503050406030204" pitchFamily="18" charset="0"/>
              </a:rPr>
              <a:t>Not everyone who has adverse/traumatic experiences develops PTSD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12121"/>
              </a:solidFill>
              <a:effectLst/>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12121"/>
              </a:solidFill>
              <a:effectLst/>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12121"/>
              </a:solidFill>
              <a:effectLst/>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Cambria" panose="02040503050406030204" pitchFamily="18" charset="0"/>
              </a:rPr>
              <a:t>Conditional risk for Posttraumatic Stress Disorder (PTSD)—defined as the risk of developing a PTSD diagnosis or PTSD symptoms, of endorsing more severe PTSD symptoms, or of experiencing more persistent PTSD over time, once exposed to one or more traumatic event(s),</a:t>
            </a:r>
          </a:p>
          <a:p>
            <a:r>
              <a:rPr lang="en-US" sz="1200" b="0" i="0" dirty="0">
                <a:effectLst/>
                <a:latin typeface="Arial" panose="020B0604020202020204" pitchFamily="34" charset="0"/>
                <a:cs typeface="Arial" panose="020B0604020202020204" pitchFamily="34" charset="0"/>
              </a:rPr>
              <a:t>The prevalence, onset, persistence, or severity of PTSD after traumatic exposure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In 2012, a systematic review (28 journal articles) found Elevated rates of PTSD onset and severity among Latines vs non-Latines whites.  </a:t>
            </a:r>
          </a:p>
          <a:p>
            <a:endParaRPr lang="en-US" dirty="0"/>
          </a:p>
        </p:txBody>
      </p:sp>
      <p:sp>
        <p:nvSpPr>
          <p:cNvPr id="4" name="Slide Number Placeholder 3"/>
          <p:cNvSpPr>
            <a:spLocks noGrp="1"/>
          </p:cNvSpPr>
          <p:nvPr>
            <p:ph type="sldNum" sz="quarter" idx="5"/>
          </p:nvPr>
        </p:nvSpPr>
        <p:spPr/>
        <p:txBody>
          <a:bodyPr/>
          <a:lstStyle/>
          <a:p>
            <a:fld id="{B6F1EDB5-6433-47FB-AC29-3CE32843200B}" type="slidenum">
              <a:rPr lang="en-US" smtClean="0"/>
              <a:t>12</a:t>
            </a:fld>
            <a:endParaRPr lang="en-US"/>
          </a:p>
        </p:txBody>
      </p:sp>
    </p:spTree>
    <p:extLst>
      <p:ext uri="{BB962C8B-B14F-4D97-AF65-F5344CB8AC3E}">
        <p14:creationId xmlns:p14="http://schemas.microsoft.com/office/powerpoint/2010/main" val="1756733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when we think of Latines, we have to remember that this is an umbrella term that includes a lot of people who traditionally have high prevalence of trauma…</a:t>
            </a:r>
          </a:p>
          <a:p>
            <a:endParaRPr lang="en-US"/>
          </a:p>
          <a:p>
            <a:r>
              <a:rPr lang="en-US"/>
              <a:t>Give examples of this and then ask them to think of what other folks ….</a:t>
            </a:r>
          </a:p>
          <a:p>
            <a:endParaRPr lang="en-US"/>
          </a:p>
          <a:p>
            <a:r>
              <a:rPr lang="en-US"/>
              <a:t>(gang members, indigenous folks, </a:t>
            </a:r>
          </a:p>
        </p:txBody>
      </p:sp>
      <p:sp>
        <p:nvSpPr>
          <p:cNvPr id="4" name="Slide Number Placeholder 3"/>
          <p:cNvSpPr>
            <a:spLocks noGrp="1"/>
          </p:cNvSpPr>
          <p:nvPr>
            <p:ph type="sldNum" sz="quarter" idx="5"/>
          </p:nvPr>
        </p:nvSpPr>
        <p:spPr/>
        <p:txBody>
          <a:bodyPr/>
          <a:lstStyle/>
          <a:p>
            <a:fld id="{B6F1EDB5-6433-47FB-AC29-3CE32843200B}" type="slidenum">
              <a:rPr lang="en-US" smtClean="0"/>
              <a:t>13</a:t>
            </a:fld>
            <a:endParaRPr lang="en-US"/>
          </a:p>
        </p:txBody>
      </p:sp>
    </p:spTree>
    <p:extLst>
      <p:ext uri="{BB962C8B-B14F-4D97-AF65-F5344CB8AC3E}">
        <p14:creationId xmlns:p14="http://schemas.microsoft.com/office/powerpoint/2010/main" val="652593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think about the individuals you are serving or you want to serve….what are your goals, what do you want clients or patients to do? </a:t>
            </a:r>
          </a:p>
          <a:p>
            <a:endParaRPr lang="en-US"/>
          </a:p>
          <a:p>
            <a:r>
              <a:rPr lang="en-US"/>
              <a:t>We want them to adhere medication, come in for treatment and appt, we want them to be honest with us….</a:t>
            </a:r>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024A0C70-DACD-4F22-9692-FBBC8FEF7455}" type="slidenum">
              <a:rPr lang="en-US" smtClean="0"/>
              <a:t>14</a:t>
            </a:fld>
            <a:endParaRPr lang="en-US"/>
          </a:p>
        </p:txBody>
      </p:sp>
    </p:spTree>
    <p:extLst>
      <p:ext uri="{BB962C8B-B14F-4D97-AF65-F5344CB8AC3E}">
        <p14:creationId xmlns:p14="http://schemas.microsoft.com/office/powerpoint/2010/main" val="1142643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the things that the ACE study and other studies since have shown is that the greater number of trauma exposures, particularly during the sensitive childhood years, the greater the likelihood of developing a serious health condition….. </a:t>
            </a:r>
            <a:r>
              <a:rPr lang="en-US" i="1"/>
              <a:t>(talk about the graph- point out the shark difference for folks who have had 4 or more ACEs)</a:t>
            </a:r>
          </a:p>
          <a:p>
            <a:endParaRPr lang="en-US" i="1"/>
          </a:p>
        </p:txBody>
      </p:sp>
      <p:sp>
        <p:nvSpPr>
          <p:cNvPr id="4" name="Slide Number Placeholder 3"/>
          <p:cNvSpPr>
            <a:spLocks noGrp="1"/>
          </p:cNvSpPr>
          <p:nvPr>
            <p:ph type="sldNum" sz="quarter" idx="5"/>
          </p:nvPr>
        </p:nvSpPr>
        <p:spPr/>
        <p:txBody>
          <a:bodyPr/>
          <a:lstStyle/>
          <a:p>
            <a:fld id="{559DA1F0-60B8-40F3-B0A0-6DF5B15B767A}" type="slidenum">
              <a:rPr lang="en-US" smtClean="0"/>
              <a:t>15</a:t>
            </a:fld>
            <a:endParaRPr lang="en-US"/>
          </a:p>
        </p:txBody>
      </p:sp>
    </p:spTree>
    <p:extLst>
      <p:ext uri="{BB962C8B-B14F-4D97-AF65-F5344CB8AC3E}">
        <p14:creationId xmlns:p14="http://schemas.microsoft.com/office/powerpoint/2010/main" val="2419235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it means that your brain is extremely sensitive to stress and threat (which makes sense.  Its your brains attempt to protect you). </a:t>
            </a:r>
          </a:p>
          <a:p>
            <a:endParaRPr lang="en-US">
              <a:cs typeface="Calibri"/>
            </a:endParaRPr>
          </a:p>
        </p:txBody>
      </p:sp>
      <p:sp>
        <p:nvSpPr>
          <p:cNvPr id="4" name="Slide Number Placeholder 3"/>
          <p:cNvSpPr>
            <a:spLocks noGrp="1"/>
          </p:cNvSpPr>
          <p:nvPr>
            <p:ph type="sldNum" sz="quarter" idx="5"/>
          </p:nvPr>
        </p:nvSpPr>
        <p:spPr/>
        <p:txBody>
          <a:bodyPr/>
          <a:lstStyle/>
          <a:p>
            <a:fld id="{024A0C70-DACD-4F22-9692-FBBC8FEF7455}" type="slidenum">
              <a:rPr lang="en-US" smtClean="0"/>
              <a:t>16</a:t>
            </a:fld>
            <a:endParaRPr lang="en-US"/>
          </a:p>
        </p:txBody>
      </p:sp>
    </p:spTree>
    <p:extLst>
      <p:ext uri="{BB962C8B-B14F-4D97-AF65-F5344CB8AC3E}">
        <p14:creationId xmlns:p14="http://schemas.microsoft.com/office/powerpoint/2010/main" val="1371799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example, a long line at </a:t>
            </a:r>
          </a:p>
        </p:txBody>
      </p:sp>
      <p:sp>
        <p:nvSpPr>
          <p:cNvPr id="4" name="Slide Number Placeholder 3"/>
          <p:cNvSpPr>
            <a:spLocks noGrp="1"/>
          </p:cNvSpPr>
          <p:nvPr>
            <p:ph type="sldNum" sz="quarter" idx="5"/>
          </p:nvPr>
        </p:nvSpPr>
        <p:spPr/>
        <p:txBody>
          <a:bodyPr/>
          <a:lstStyle/>
          <a:p>
            <a:fld id="{B6F1EDB5-6433-47FB-AC29-3CE32843200B}" type="slidenum">
              <a:rPr lang="en-US" smtClean="0"/>
              <a:t>17</a:t>
            </a:fld>
            <a:endParaRPr lang="en-US"/>
          </a:p>
        </p:txBody>
      </p:sp>
    </p:spTree>
    <p:extLst>
      <p:ext uri="{BB962C8B-B14F-4D97-AF65-F5344CB8AC3E}">
        <p14:creationId xmlns:p14="http://schemas.microsoft.com/office/powerpoint/2010/main" val="1530379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F1EDB5-6433-47FB-AC29-3CE32843200B}" type="slidenum">
              <a:rPr lang="en-US" smtClean="0"/>
              <a:t>18</a:t>
            </a:fld>
            <a:endParaRPr lang="en-US"/>
          </a:p>
        </p:txBody>
      </p:sp>
    </p:spTree>
    <p:extLst>
      <p:ext uri="{BB962C8B-B14F-4D97-AF65-F5344CB8AC3E}">
        <p14:creationId xmlns:p14="http://schemas.microsoft.com/office/powerpoint/2010/main" val="3772935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So, how do you think this might be related to the health disparities we see?  </a:t>
            </a:r>
          </a:p>
          <a:p>
            <a:endParaRPr lang="en-US">
              <a:cs typeface="Calibri"/>
            </a:endParaRPr>
          </a:p>
          <a:p>
            <a:pPr marL="171450" indent="-171450">
              <a:buFont typeface="Arial" panose="020B0604020202020204" pitchFamily="34" charset="0"/>
              <a:buChar char="•"/>
            </a:pPr>
            <a:r>
              <a:rPr lang="en-US">
                <a:cs typeface="Calibri"/>
              </a:rPr>
              <a:t>looking at these facts, you can see how this can play a role in the health disparities we are seeing…</a:t>
            </a:r>
          </a:p>
        </p:txBody>
      </p:sp>
      <p:sp>
        <p:nvSpPr>
          <p:cNvPr id="4" name="Slide Number Placeholder 3"/>
          <p:cNvSpPr>
            <a:spLocks noGrp="1"/>
          </p:cNvSpPr>
          <p:nvPr>
            <p:ph type="sldNum" sz="quarter" idx="5"/>
          </p:nvPr>
        </p:nvSpPr>
        <p:spPr/>
        <p:txBody>
          <a:bodyPr/>
          <a:lstStyle/>
          <a:p>
            <a:fld id="{024A0C70-DACD-4F22-9692-FBBC8FEF7455}" type="slidenum">
              <a:rPr lang="en-US" smtClean="0"/>
              <a:t>19</a:t>
            </a:fld>
            <a:endParaRPr lang="en-US"/>
          </a:p>
        </p:txBody>
      </p:sp>
    </p:spTree>
    <p:extLst>
      <p:ext uri="{BB962C8B-B14F-4D97-AF65-F5344CB8AC3E}">
        <p14:creationId xmlns:p14="http://schemas.microsoft.com/office/powerpoint/2010/main" val="245515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In your clinic what are some of the behaviors you are seeing?</a:t>
            </a:r>
          </a:p>
          <a:p>
            <a:endParaRPr lang="en-US" dirty="0">
              <a:ea typeface="Calibri"/>
              <a:cs typeface="Calibri"/>
            </a:endParaRPr>
          </a:p>
          <a:p>
            <a:endParaRPr lang="en-US" dirty="0">
              <a:ea typeface="Calibri"/>
              <a:cs typeface="Calibri"/>
            </a:endParaRPr>
          </a:p>
          <a:p>
            <a:endParaRPr lang="en-US" dirty="0">
              <a:ea typeface="Calibri"/>
              <a:cs typeface="Calibri"/>
            </a:endParaRPr>
          </a:p>
          <a:p>
            <a:r>
              <a:rPr lang="en-US" dirty="0">
                <a:ea typeface="Calibri"/>
                <a:cs typeface="Calibri"/>
              </a:rPr>
              <a:t>How does it look – lack of trust., etc....</a:t>
            </a:r>
          </a:p>
          <a:p>
            <a:r>
              <a:rPr lang="en-US" dirty="0">
                <a:ea typeface="Calibri"/>
                <a:cs typeface="Calibri"/>
              </a:rPr>
              <a:t>Lack of sense of stability. </a:t>
            </a:r>
          </a:p>
          <a:p>
            <a:endParaRPr lang="en-US" dirty="0">
              <a:cs typeface="Calibri"/>
            </a:endParaRPr>
          </a:p>
        </p:txBody>
      </p:sp>
      <p:sp>
        <p:nvSpPr>
          <p:cNvPr id="4" name="Slide Number Placeholder 3"/>
          <p:cNvSpPr>
            <a:spLocks noGrp="1"/>
          </p:cNvSpPr>
          <p:nvPr>
            <p:ph type="sldNum" sz="quarter" idx="5"/>
          </p:nvPr>
        </p:nvSpPr>
        <p:spPr/>
        <p:txBody>
          <a:bodyPr/>
          <a:lstStyle/>
          <a:p>
            <a:fld id="{024A0C70-DACD-4F22-9692-FBBC8FEF7455}" type="slidenum">
              <a:rPr lang="en-US" smtClean="0"/>
              <a:t>20</a:t>
            </a:fld>
            <a:endParaRPr lang="en-US"/>
          </a:p>
        </p:txBody>
      </p:sp>
    </p:spTree>
    <p:extLst>
      <p:ext uri="{BB962C8B-B14F-4D97-AF65-F5344CB8AC3E}">
        <p14:creationId xmlns:p14="http://schemas.microsoft.com/office/powerpoint/2010/main" val="756704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F1EDB5-6433-47FB-AC29-3CE32843200B}" type="slidenum">
              <a:rPr lang="en-US" smtClean="0"/>
              <a:t>2</a:t>
            </a:fld>
            <a:endParaRPr lang="en-US"/>
          </a:p>
        </p:txBody>
      </p:sp>
    </p:spTree>
    <p:extLst>
      <p:ext uri="{BB962C8B-B14F-4D97-AF65-F5344CB8AC3E}">
        <p14:creationId xmlns:p14="http://schemas.microsoft.com/office/powerpoint/2010/main" val="3043737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Traditionally, people have always thought that the answer is just to refer everyone who has unaddressed trauma to mental health services.  </a:t>
            </a:r>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FD10B518-99DB-43D6-B0AD-3ADD80B1CC65}" type="slidenum">
              <a:rPr lang="en-US" smtClean="0"/>
              <a:t>21</a:t>
            </a:fld>
            <a:endParaRPr lang="en-US"/>
          </a:p>
        </p:txBody>
      </p:sp>
    </p:spTree>
    <p:extLst>
      <p:ext uri="{BB962C8B-B14F-4D97-AF65-F5344CB8AC3E}">
        <p14:creationId xmlns:p14="http://schemas.microsoft.com/office/powerpoint/2010/main" val="4025449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https://www.ncbi.nlm.nih.gov/pmc/articles/PMC3928067/#:~:text=Among%20adults%20with%20diagnosis%2Dbased,of%20African%20Americans%2C%20receive%20treatment.</a:t>
            </a:r>
          </a:p>
          <a:p>
            <a:endParaRPr lang="en-US" dirty="0"/>
          </a:p>
          <a:p>
            <a:endParaRPr lang="en-US" dirty="0"/>
          </a:p>
          <a:p>
            <a:r>
              <a:rPr lang="en-US" dirty="0"/>
              <a:t>Among people who have been diagnosed with needing mental health services- </a:t>
            </a:r>
          </a:p>
          <a:p>
            <a:r>
              <a:rPr lang="en-US" dirty="0"/>
              <a:t>37.6 of whites receive services</a:t>
            </a:r>
          </a:p>
          <a:p>
            <a:r>
              <a:rPr lang="en-US" dirty="0"/>
              <a:t>25.% of African </a:t>
            </a:r>
            <a:r>
              <a:rPr lang="en-US" dirty="0" err="1"/>
              <a:t>americans</a:t>
            </a:r>
            <a:r>
              <a:rPr lang="en-US" dirty="0"/>
              <a:t> receive services</a:t>
            </a:r>
          </a:p>
          <a:p>
            <a:r>
              <a:rPr lang="en-US" dirty="0"/>
              <a:t>22.5% of Latinos receive services </a:t>
            </a:r>
          </a:p>
          <a:p>
            <a:endParaRPr lang="en-US" dirty="0"/>
          </a:p>
          <a:p>
            <a:r>
              <a:rPr lang="en-US" dirty="0"/>
              <a:t>https://namica.org/mental-health-challenges-in-latino-communities/</a:t>
            </a:r>
          </a:p>
          <a:p>
            <a:r>
              <a:rPr lang="en-US" b="0" i="0" dirty="0">
                <a:solidFill>
                  <a:srgbClr val="2E3F5D"/>
                </a:solidFill>
                <a:effectLst/>
                <a:latin typeface="europa"/>
              </a:rPr>
              <a:t>An estimated 33% of Latinx adults with mental illness receive treatment each year compared to the U.S. average of 43%.</a:t>
            </a:r>
          </a:p>
          <a:p>
            <a:endParaRPr lang="en-US" b="0" i="0" dirty="0">
              <a:solidFill>
                <a:srgbClr val="2E3F5D"/>
              </a:solidFill>
              <a:effectLst/>
              <a:latin typeface="europa"/>
            </a:endParaRPr>
          </a:p>
          <a:p>
            <a:pPr algn="l" fontAlgn="t"/>
            <a:r>
              <a:rPr lang="en-US" b="1" u="none" strike="noStrike" dirty="0">
                <a:solidFill>
                  <a:srgbClr val="4A4A4A"/>
                </a:solidFill>
                <a:effectLst/>
                <a:highlight>
                  <a:srgbClr val="FFFFFF"/>
                </a:highlight>
                <a:latin typeface="ProximaNova-Bold"/>
              </a:rPr>
              <a:t>Barriers To Mental Health Care</a:t>
            </a:r>
          </a:p>
          <a:p>
            <a:pPr algn="l" fontAlgn="t"/>
            <a:r>
              <a:rPr lang="en-US" b="0" i="0" u="none" strike="noStrike" dirty="0">
                <a:solidFill>
                  <a:srgbClr val="353535"/>
                </a:solidFill>
                <a:effectLst/>
                <a:highlight>
                  <a:srgbClr val="FFFFFF"/>
                </a:highlight>
                <a:latin typeface="ProximaNova-Regular"/>
              </a:rPr>
              <a:t>Hispanic/Latinx communities show similar vulnerability to mental illness as the general population, but they face disparities in both access to and quality of treatment. More than half of Hispanic young adults ages 18-25 with serious mental illness </a:t>
            </a:r>
            <a:r>
              <a:rPr lang="en-US" b="0" i="0" u="sng" strike="noStrike" dirty="0">
                <a:solidFill>
                  <a:srgbClr val="353535"/>
                </a:solidFill>
                <a:effectLst/>
                <a:highlight>
                  <a:srgbClr val="FFFFFF"/>
                </a:highlight>
                <a:latin typeface="ProximaNova-Regular"/>
              </a:rPr>
              <a:t>may not receive </a:t>
            </a:r>
            <a:r>
              <a:rPr lang="en-US" b="0" i="0" u="sng" strike="noStrike" dirty="0">
                <a:solidFill>
                  <a:srgbClr val="0070CD"/>
                </a:solidFill>
                <a:effectLst/>
                <a:highlight>
                  <a:srgbClr val="FFFFFF"/>
                </a:highlight>
                <a:latin typeface="ProximaNova-Bold"/>
                <a:hlinkClick r:id="rId3"/>
              </a:rPr>
              <a:t>treatment</a:t>
            </a:r>
            <a:r>
              <a:rPr lang="en-US" b="0" i="0" u="none" strike="noStrike" dirty="0">
                <a:solidFill>
                  <a:srgbClr val="353535"/>
                </a:solidFill>
                <a:effectLst/>
                <a:highlight>
                  <a:srgbClr val="FFFFFF"/>
                </a:highlight>
                <a:latin typeface="ProximaNova-Regular"/>
              </a:rPr>
              <a:t>. This inequality puts these communities at a higher risk for more severe and persistent forms of mental health conditions, because without treatment, mental health conditions often worsen.</a:t>
            </a:r>
          </a:p>
          <a:p>
            <a:pPr algn="l" fontAlgn="t"/>
            <a:r>
              <a:rPr lang="en-US" b="0" i="0" u="none" strike="noStrike" dirty="0">
                <a:solidFill>
                  <a:srgbClr val="0070CD"/>
                </a:solidFill>
                <a:effectLst/>
                <a:highlight>
                  <a:srgbClr val="FFFFFF"/>
                </a:highlight>
                <a:latin typeface="ProximaNova-Bold"/>
                <a:hlinkClick r:id="rId4"/>
              </a:rPr>
              <a:t>35.1%</a:t>
            </a:r>
            <a:r>
              <a:rPr lang="en-US" b="0" i="0" u="none" strike="noStrike" dirty="0">
                <a:solidFill>
                  <a:srgbClr val="353535"/>
                </a:solidFill>
                <a:effectLst/>
                <a:highlight>
                  <a:srgbClr val="FFFFFF"/>
                </a:highlight>
                <a:latin typeface="ProximaNova-Regular"/>
              </a:rPr>
              <a:t> of Hispanic/Latinx adults with mental illness receive treatment each year compared to the U.S. average of </a:t>
            </a:r>
            <a:r>
              <a:rPr lang="en-US" b="0" i="0" u="none" strike="noStrike" dirty="0">
                <a:solidFill>
                  <a:srgbClr val="0070CD"/>
                </a:solidFill>
                <a:effectLst/>
                <a:highlight>
                  <a:srgbClr val="FFFFFF"/>
                </a:highlight>
                <a:latin typeface="ProximaNova-Bold"/>
                <a:hlinkClick r:id="rId4"/>
              </a:rPr>
              <a:t>46.2%</a:t>
            </a:r>
            <a:r>
              <a:rPr lang="en-US" b="0" i="0" u="none" strike="noStrike" dirty="0">
                <a:solidFill>
                  <a:srgbClr val="353535"/>
                </a:solidFill>
                <a:effectLst/>
                <a:highlight>
                  <a:srgbClr val="FFFFFF"/>
                </a:highlight>
                <a:latin typeface="ProximaNova-Regular"/>
              </a:rPr>
              <a:t>. This is due to many unique barriers to care.</a:t>
            </a:r>
          </a:p>
          <a:p>
            <a:pPr algn="l" fontAlgn="t"/>
            <a:r>
              <a:rPr lang="en-US" b="0" i="0" u="none" strike="noStrike" dirty="0">
                <a:solidFill>
                  <a:srgbClr val="353535"/>
                </a:solidFill>
                <a:effectLst/>
                <a:highlight>
                  <a:srgbClr val="FFFFFF"/>
                </a:highlight>
                <a:latin typeface="ProximaNova-Regular"/>
              </a:rPr>
              <a:t>Source: National Alliance on Mental Illness</a:t>
            </a:r>
          </a:p>
          <a:p>
            <a:pPr algn="l" fontAlgn="t"/>
            <a:r>
              <a:rPr lang="en-US" b="0" i="0" u="none" strike="noStrike" dirty="0">
                <a:solidFill>
                  <a:srgbClr val="353535"/>
                </a:solidFill>
                <a:effectLst/>
                <a:highlight>
                  <a:srgbClr val="FFFFFF"/>
                </a:highlight>
                <a:latin typeface="ProximaNova-Regular"/>
              </a:rPr>
              <a:t>https://www.nami.org/Your-Journey/Identity-and-Cultural-Dimensions/Hispanic-Latinx#:~:text=This%20inequality%20puts%20these%20communities,the%20U.S.%20average%20of%2046.2%25.</a:t>
            </a:r>
          </a:p>
          <a:p>
            <a:endParaRPr lang="en-US" dirty="0"/>
          </a:p>
        </p:txBody>
      </p:sp>
      <p:sp>
        <p:nvSpPr>
          <p:cNvPr id="4" name="Slide Number Placeholder 3"/>
          <p:cNvSpPr>
            <a:spLocks noGrp="1"/>
          </p:cNvSpPr>
          <p:nvPr>
            <p:ph type="sldNum" sz="quarter" idx="5"/>
          </p:nvPr>
        </p:nvSpPr>
        <p:spPr/>
        <p:txBody>
          <a:bodyPr/>
          <a:lstStyle/>
          <a:p>
            <a:fld id="{B6F1EDB5-6433-47FB-AC29-3CE32843200B}" type="slidenum">
              <a:rPr lang="en-US" smtClean="0"/>
              <a:t>22</a:t>
            </a:fld>
            <a:endParaRPr lang="en-US"/>
          </a:p>
        </p:txBody>
      </p:sp>
    </p:spTree>
    <p:extLst>
      <p:ext uri="{BB962C8B-B14F-4D97-AF65-F5344CB8AC3E}">
        <p14:creationId xmlns:p14="http://schemas.microsoft.com/office/powerpoint/2010/main" val="27171468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we know there is a lot of stigma around using mental health services in general</a:t>
            </a:r>
          </a:p>
        </p:txBody>
      </p:sp>
      <p:sp>
        <p:nvSpPr>
          <p:cNvPr id="4" name="Slide Number Placeholder 3"/>
          <p:cNvSpPr>
            <a:spLocks noGrp="1"/>
          </p:cNvSpPr>
          <p:nvPr>
            <p:ph type="sldNum" sz="quarter" idx="5"/>
          </p:nvPr>
        </p:nvSpPr>
        <p:spPr/>
        <p:txBody>
          <a:bodyPr/>
          <a:lstStyle/>
          <a:p>
            <a:fld id="{B6F1EDB5-6433-47FB-AC29-3CE32843200B}" type="slidenum">
              <a:rPr lang="en-US" smtClean="0"/>
              <a:t>23</a:t>
            </a:fld>
            <a:endParaRPr lang="en-US"/>
          </a:p>
        </p:txBody>
      </p:sp>
    </p:spTree>
    <p:extLst>
      <p:ext uri="{BB962C8B-B14F-4D97-AF65-F5344CB8AC3E}">
        <p14:creationId xmlns:p14="http://schemas.microsoft.com/office/powerpoint/2010/main" val="227696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is also the cultural norm of don’t air your dirty laundry…</a:t>
            </a:r>
          </a:p>
        </p:txBody>
      </p:sp>
      <p:sp>
        <p:nvSpPr>
          <p:cNvPr id="4" name="Slide Number Placeholder 3"/>
          <p:cNvSpPr>
            <a:spLocks noGrp="1"/>
          </p:cNvSpPr>
          <p:nvPr>
            <p:ph type="sldNum" sz="quarter" idx="5"/>
          </p:nvPr>
        </p:nvSpPr>
        <p:spPr/>
        <p:txBody>
          <a:bodyPr/>
          <a:lstStyle/>
          <a:p>
            <a:fld id="{B6F1EDB5-6433-47FB-AC29-3CE32843200B}" type="slidenum">
              <a:rPr lang="en-US" smtClean="0"/>
              <a:t>24</a:t>
            </a:fld>
            <a:endParaRPr lang="en-US"/>
          </a:p>
        </p:txBody>
      </p:sp>
    </p:spTree>
    <p:extLst>
      <p:ext uri="{BB962C8B-B14F-4D97-AF65-F5344CB8AC3E}">
        <p14:creationId xmlns:p14="http://schemas.microsoft.com/office/powerpoint/2010/main" val="3033249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https://namica.org/mental-health-challenges-in-latino-communities/</a:t>
            </a:r>
          </a:p>
          <a:p>
            <a:endParaRPr lang="en-US" dirty="0"/>
          </a:p>
          <a:p>
            <a:endParaRPr lang="en-US" dirty="0"/>
          </a:p>
          <a:p>
            <a:r>
              <a:rPr lang="en-US" b="0" i="0" dirty="0">
                <a:solidFill>
                  <a:srgbClr val="2E3F5D"/>
                </a:solidFill>
                <a:effectLst/>
                <a:latin typeface="europa"/>
              </a:rPr>
              <a:t>Cultural differences may lead to a misunderstanding of what might be happening.  </a:t>
            </a:r>
          </a:p>
          <a:p>
            <a:endParaRPr lang="en-US" b="0" i="0" dirty="0">
              <a:solidFill>
                <a:srgbClr val="2E3F5D"/>
              </a:solidFill>
              <a:effectLst/>
              <a:latin typeface="europa"/>
            </a:endParaRPr>
          </a:p>
          <a:p>
            <a:r>
              <a:rPr lang="en-US" b="0" i="0" dirty="0">
                <a:solidFill>
                  <a:srgbClr val="2E3F5D"/>
                </a:solidFill>
                <a:effectLst/>
                <a:latin typeface="europa"/>
              </a:rPr>
              <a:t>doctors to misdiagnose Latinos. For instance, Latinos may describe the symptoms of depression as “</a:t>
            </a:r>
            <a:r>
              <a:rPr lang="en-US" b="0" i="0" dirty="0" err="1">
                <a:solidFill>
                  <a:srgbClr val="2E3F5D"/>
                </a:solidFill>
                <a:effectLst/>
                <a:latin typeface="europa"/>
              </a:rPr>
              <a:t>nervios</a:t>
            </a:r>
            <a:r>
              <a:rPr lang="en-US" b="0" i="0" dirty="0">
                <a:solidFill>
                  <a:srgbClr val="2E3F5D"/>
                </a:solidFill>
                <a:effectLst/>
                <a:latin typeface="europa"/>
              </a:rPr>
              <a:t>” (nervousness), tiredness or a physical ailment. These symptoms are consistent with depression, but doctors who are not aware of how culture influences mental health may not recognize that these could be signs of depression</a:t>
            </a:r>
          </a:p>
          <a:p>
            <a:endParaRPr lang="en-US" b="0" i="0" dirty="0">
              <a:solidFill>
                <a:srgbClr val="2E3F5D"/>
              </a:solidFill>
              <a:effectLst/>
              <a:latin typeface="europa"/>
            </a:endParaRPr>
          </a:p>
          <a:p>
            <a:r>
              <a:rPr lang="en-US" b="0" i="0" dirty="0">
                <a:solidFill>
                  <a:srgbClr val="2E3F5D"/>
                </a:solidFill>
                <a:effectLst/>
                <a:latin typeface="europa"/>
              </a:rPr>
              <a:t>In addition, </a:t>
            </a:r>
            <a:r>
              <a:rPr lang="en-US" b="0" i="0" dirty="0" err="1">
                <a:solidFill>
                  <a:srgbClr val="2E3F5D"/>
                </a:solidFill>
                <a:effectLst/>
                <a:latin typeface="europa"/>
              </a:rPr>
              <a:t>latines</a:t>
            </a:r>
            <a:r>
              <a:rPr lang="en-US" b="0" i="0" dirty="0">
                <a:solidFill>
                  <a:srgbClr val="2E3F5D"/>
                </a:solidFill>
                <a:effectLst/>
                <a:latin typeface="europa"/>
              </a:rPr>
              <a:t> may not recognize that the symptoms they are experiencing are related to trauma and that mental health services might help.  And may see the solution to be solely home remedies based on herbal or plant based options and/or spiritual practices</a:t>
            </a:r>
            <a:endParaRPr lang="en-US" dirty="0"/>
          </a:p>
          <a:p>
            <a:endParaRPr lang="en-US" dirty="0"/>
          </a:p>
        </p:txBody>
      </p:sp>
      <p:sp>
        <p:nvSpPr>
          <p:cNvPr id="4" name="Slide Number Placeholder 3"/>
          <p:cNvSpPr>
            <a:spLocks noGrp="1"/>
          </p:cNvSpPr>
          <p:nvPr>
            <p:ph type="sldNum" sz="quarter" idx="5"/>
          </p:nvPr>
        </p:nvSpPr>
        <p:spPr/>
        <p:txBody>
          <a:bodyPr/>
          <a:lstStyle/>
          <a:p>
            <a:fld id="{B6F1EDB5-6433-47FB-AC29-3CE32843200B}" type="slidenum">
              <a:rPr lang="en-US" smtClean="0"/>
              <a:t>25</a:t>
            </a:fld>
            <a:endParaRPr lang="en-US"/>
          </a:p>
        </p:txBody>
      </p:sp>
    </p:spTree>
    <p:extLst>
      <p:ext uri="{BB962C8B-B14F-4D97-AF65-F5344CB8AC3E}">
        <p14:creationId xmlns:p14="http://schemas.microsoft.com/office/powerpoint/2010/main" val="26569587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1200150"/>
            <a:ext cx="5762625" cy="3241675"/>
          </a:xfrm>
        </p:spPr>
      </p:sp>
      <p:sp>
        <p:nvSpPr>
          <p:cNvPr id="3" name="Notes Placeholder 2"/>
          <p:cNvSpPr>
            <a:spLocks noGrp="1"/>
          </p:cNvSpPr>
          <p:nvPr>
            <p:ph type="body" idx="1"/>
          </p:nvPr>
        </p:nvSpPr>
        <p:spPr/>
        <p:txBody>
          <a:bodyPr/>
          <a:lstStyle/>
          <a:p>
            <a:r>
              <a:rPr lang="en-US"/>
              <a:t>This can leave us feeling helpless…</a:t>
            </a:r>
            <a:r>
              <a:rPr lang="en-US" err="1"/>
              <a:t>afterall</a:t>
            </a:r>
            <a:r>
              <a:rPr lang="en-US"/>
              <a:t> if you are not a mental health provider, it may feel like there is nothing you can do.  </a:t>
            </a: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D67E6C78-C49A-4CD8-A9EC-9940BF247D23}" type="slidenum">
              <a:rPr lang="en-US" smtClean="0"/>
              <a:t>26</a:t>
            </a:fld>
            <a:endParaRPr lang="en-US"/>
          </a:p>
        </p:txBody>
      </p:sp>
      <p:sp>
        <p:nvSpPr>
          <p:cNvPr id="5" name="Date Placeholder 4">
            <a:extLst>
              <a:ext uri="{FF2B5EF4-FFF2-40B4-BE49-F238E27FC236}">
                <a16:creationId xmlns:a16="http://schemas.microsoft.com/office/drawing/2014/main" id="{E9BBC8F5-2D14-41AD-98BC-642D7FB5A9B1}"/>
              </a:ext>
            </a:extLst>
          </p:cNvPr>
          <p:cNvSpPr>
            <a:spLocks noGrp="1"/>
          </p:cNvSpPr>
          <p:nvPr>
            <p:ph type="dt" idx="1"/>
          </p:nvPr>
        </p:nvSpPr>
        <p:spPr/>
        <p:txBody>
          <a:bodyPr/>
          <a:lstStyle/>
          <a:p>
            <a:fld id="{3F5BD289-CC33-4035-9743-AD670D4D05AA}" type="datetime1">
              <a:rPr lang="en-US" smtClean="0"/>
              <a:t>6/7/2024</a:t>
            </a:fld>
            <a:endParaRPr lang="en-US"/>
          </a:p>
        </p:txBody>
      </p:sp>
      <p:sp>
        <p:nvSpPr>
          <p:cNvPr id="6" name="Header Placeholder 5">
            <a:extLst>
              <a:ext uri="{FF2B5EF4-FFF2-40B4-BE49-F238E27FC236}">
                <a16:creationId xmlns:a16="http://schemas.microsoft.com/office/drawing/2014/main" id="{035A5C4F-8C83-49A2-8EC2-CCDB55E56FD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9702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a:extLst>
              <a:ext uri="{FF2B5EF4-FFF2-40B4-BE49-F238E27FC236}">
                <a16:creationId xmlns:a16="http://schemas.microsoft.com/office/drawing/2014/main" id="{C8762EBC-03A6-415A-BFCD-41D93313A80A}"/>
              </a:ext>
            </a:extLst>
          </p:cNvPr>
          <p:cNvSpPr>
            <a:spLocks noGrp="1" noChangeArrowheads="1"/>
          </p:cNvSpPr>
          <p:nvPr>
            <p:ph type="sldNum" sz="quarter" idx="4294967295"/>
          </p:nvPr>
        </p:nvSpPr>
        <p:spPr>
          <a:xfrm>
            <a:off x="4283468" y="9359808"/>
            <a:ext cx="3275396" cy="493144"/>
          </a:xfrm>
          <a:prstGeom prst="rect">
            <a:avLst/>
          </a:prstGeom>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2400">
                <a:solidFill>
                  <a:srgbClr val="000000"/>
                </a:solidFill>
                <a:latin typeface="Times New Roman" panose="02020603050405020304" pitchFamily="18" charset="0"/>
                <a:ea typeface="ヒラギノ明朝 ProN W3"/>
                <a:cs typeface="ヒラギノ明朝 ProN W3"/>
                <a:sym typeface="Times New Roman" panose="02020603050405020304" pitchFamily="18" charset="0"/>
              </a:defRPr>
            </a:lvl1pPr>
            <a:lvl2pPr marL="793048" indent="-305019" eaLnBrk="0" hangingPunct="0">
              <a:defRPr sz="2400">
                <a:solidFill>
                  <a:srgbClr val="000000"/>
                </a:solidFill>
                <a:latin typeface="Times New Roman" panose="02020603050405020304" pitchFamily="18" charset="0"/>
                <a:ea typeface="ヒラギノ明朝 ProN W3"/>
                <a:cs typeface="ヒラギノ明朝 ProN W3"/>
                <a:sym typeface="Times New Roman" panose="02020603050405020304" pitchFamily="18" charset="0"/>
              </a:defRPr>
            </a:lvl2pPr>
            <a:lvl3pPr marL="1220072" indent="-244014" eaLnBrk="0" hangingPunct="0">
              <a:defRPr sz="2400">
                <a:solidFill>
                  <a:srgbClr val="000000"/>
                </a:solidFill>
                <a:latin typeface="Times New Roman" panose="02020603050405020304" pitchFamily="18" charset="0"/>
                <a:ea typeface="ヒラギノ明朝 ProN W3"/>
                <a:cs typeface="ヒラギノ明朝 ProN W3"/>
                <a:sym typeface="Times New Roman" panose="02020603050405020304" pitchFamily="18" charset="0"/>
              </a:defRPr>
            </a:lvl3pPr>
            <a:lvl4pPr marL="1708103" indent="-244014" eaLnBrk="0" hangingPunct="0">
              <a:defRPr sz="2400">
                <a:solidFill>
                  <a:srgbClr val="000000"/>
                </a:solidFill>
                <a:latin typeface="Times New Roman" panose="02020603050405020304" pitchFamily="18" charset="0"/>
                <a:ea typeface="ヒラギノ明朝 ProN W3"/>
                <a:cs typeface="ヒラギノ明朝 ProN W3"/>
                <a:sym typeface="Times New Roman" panose="02020603050405020304" pitchFamily="18" charset="0"/>
              </a:defRPr>
            </a:lvl4pPr>
            <a:lvl5pPr marL="2196133" indent="-244014" eaLnBrk="0" hangingPunct="0">
              <a:defRPr sz="2400">
                <a:solidFill>
                  <a:srgbClr val="000000"/>
                </a:solidFill>
                <a:latin typeface="Times New Roman" panose="02020603050405020304" pitchFamily="18" charset="0"/>
                <a:ea typeface="ヒラギノ明朝 ProN W3"/>
                <a:cs typeface="ヒラギノ明朝 ProN W3"/>
                <a:sym typeface="Times New Roman" panose="02020603050405020304" pitchFamily="18" charset="0"/>
              </a:defRPr>
            </a:lvl5pPr>
            <a:lvl6pPr marL="2684162" indent="-244014" eaLnBrk="0" fontAlgn="base" hangingPunct="0">
              <a:spcBef>
                <a:spcPct val="0"/>
              </a:spcBef>
              <a:spcAft>
                <a:spcPct val="0"/>
              </a:spcAft>
              <a:defRPr sz="2400">
                <a:solidFill>
                  <a:srgbClr val="000000"/>
                </a:solidFill>
                <a:latin typeface="Times New Roman" panose="02020603050405020304" pitchFamily="18" charset="0"/>
                <a:ea typeface="ヒラギノ明朝 ProN W3"/>
                <a:cs typeface="ヒラギノ明朝 ProN W3"/>
                <a:sym typeface="Times New Roman" panose="02020603050405020304" pitchFamily="18" charset="0"/>
              </a:defRPr>
            </a:lvl6pPr>
            <a:lvl7pPr marL="3172191" indent="-244014" eaLnBrk="0" fontAlgn="base" hangingPunct="0">
              <a:spcBef>
                <a:spcPct val="0"/>
              </a:spcBef>
              <a:spcAft>
                <a:spcPct val="0"/>
              </a:spcAft>
              <a:defRPr sz="2400">
                <a:solidFill>
                  <a:srgbClr val="000000"/>
                </a:solidFill>
                <a:latin typeface="Times New Roman" panose="02020603050405020304" pitchFamily="18" charset="0"/>
                <a:ea typeface="ヒラギノ明朝 ProN W3"/>
                <a:cs typeface="ヒラギノ明朝 ProN W3"/>
                <a:sym typeface="Times New Roman" panose="02020603050405020304" pitchFamily="18" charset="0"/>
              </a:defRPr>
            </a:lvl7pPr>
            <a:lvl8pPr marL="3660221" indent="-244014" eaLnBrk="0" fontAlgn="base" hangingPunct="0">
              <a:spcBef>
                <a:spcPct val="0"/>
              </a:spcBef>
              <a:spcAft>
                <a:spcPct val="0"/>
              </a:spcAft>
              <a:defRPr sz="2400">
                <a:solidFill>
                  <a:srgbClr val="000000"/>
                </a:solidFill>
                <a:latin typeface="Times New Roman" panose="02020603050405020304" pitchFamily="18" charset="0"/>
                <a:ea typeface="ヒラギノ明朝 ProN W3"/>
                <a:cs typeface="ヒラギノ明朝 ProN W3"/>
                <a:sym typeface="Times New Roman" panose="02020603050405020304" pitchFamily="18" charset="0"/>
              </a:defRPr>
            </a:lvl8pPr>
            <a:lvl9pPr marL="4148251" indent="-244014" eaLnBrk="0" fontAlgn="base" hangingPunct="0">
              <a:spcBef>
                <a:spcPct val="0"/>
              </a:spcBef>
              <a:spcAft>
                <a:spcPct val="0"/>
              </a:spcAft>
              <a:defRPr sz="2400">
                <a:solidFill>
                  <a:srgbClr val="000000"/>
                </a:solidFill>
                <a:latin typeface="Times New Roman" panose="02020603050405020304" pitchFamily="18" charset="0"/>
                <a:ea typeface="ヒラギノ明朝 ProN W3"/>
                <a:cs typeface="ヒラギノ明朝 ProN W3"/>
                <a:sym typeface="Times New Roman" panose="02020603050405020304" pitchFamily="18" charset="0"/>
              </a:defRPr>
            </a:lvl9pPr>
          </a:lstStyle>
          <a:p>
            <a:pPr defTabSz="478931" eaLnBrk="1" hangingPunct="1">
              <a:defRPr/>
            </a:pPr>
            <a:fld id="{D6FF9614-4998-43F4-8502-01EFF7049801}" type="slidenum">
              <a:rPr lang="en-US" altLang="en-US" sz="1200">
                <a:solidFill>
                  <a:prstClr val="black"/>
                </a:solidFill>
                <a:ea typeface="MS PGothic" panose="020B0600070205080204" pitchFamily="34" charset="-128"/>
              </a:rPr>
              <a:pPr defTabSz="478931" eaLnBrk="1" hangingPunct="1">
                <a:defRPr/>
              </a:pPr>
              <a:t>27</a:t>
            </a:fld>
            <a:endParaRPr lang="en-US" altLang="en-US" sz="1200">
              <a:solidFill>
                <a:prstClr val="black"/>
              </a:solidFill>
              <a:ea typeface="MS PGothic" panose="020B0600070205080204" pitchFamily="34" charset="-128"/>
            </a:endParaRPr>
          </a:p>
        </p:txBody>
      </p:sp>
      <p:sp>
        <p:nvSpPr>
          <p:cNvPr id="192515" name="Slide Image Placeholder 1">
            <a:extLst>
              <a:ext uri="{FF2B5EF4-FFF2-40B4-BE49-F238E27FC236}">
                <a16:creationId xmlns:a16="http://schemas.microsoft.com/office/drawing/2014/main" id="{4A1173E8-88E8-4ACA-A8B6-CA94D7BDFB0F}"/>
              </a:ext>
            </a:extLst>
          </p:cNvPr>
          <p:cNvSpPr>
            <a:spLocks noGrp="1" noRot="1" noChangeAspect="1" noTextEdit="1"/>
          </p:cNvSpPr>
          <p:nvPr>
            <p:ph type="sldImg"/>
          </p:nvPr>
        </p:nvSpPr>
        <p:spPr>
          <a:xfrm>
            <a:off x="733425" y="1173163"/>
            <a:ext cx="5635625" cy="3170237"/>
          </a:xfrm>
          <a:ln/>
        </p:spPr>
      </p:sp>
      <p:sp>
        <p:nvSpPr>
          <p:cNvPr id="240644" name="Notes Placeholder 2">
            <a:extLst>
              <a:ext uri="{FF2B5EF4-FFF2-40B4-BE49-F238E27FC236}">
                <a16:creationId xmlns:a16="http://schemas.microsoft.com/office/drawing/2014/main" id="{357CFB7D-ADDA-408B-BFF1-BF700D5C9B2B}"/>
              </a:ext>
            </a:extLst>
          </p:cNvPr>
          <p:cNvSpPr>
            <a:spLocks noGrp="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r>
              <a:rPr lang="en-US" noProof="0">
                <a:cs typeface="Calibri"/>
              </a:rPr>
              <a:t>The</a:t>
            </a:r>
            <a:r>
              <a:rPr lang="en-US">
                <a:cs typeface="Calibri"/>
              </a:rPr>
              <a:t> truth is, there are ways that everyone at the agency can support clients who have experienced trauma. </a:t>
            </a:r>
            <a:endParaRPr lang="en-US"/>
          </a:p>
          <a:p>
            <a:pPr fontAlgn="base"/>
            <a:r>
              <a:rPr lang="en-US"/>
              <a:t> </a:t>
            </a:r>
          </a:p>
          <a:p>
            <a:pPr rtl="0" fontAlgn="base"/>
            <a:r>
              <a:rPr lang="en-US"/>
              <a:t>One way to understand how is by talking about the three phases of trauma intervention</a:t>
            </a:r>
            <a:endParaRPr lang="en-US">
              <a:cs typeface="Calibri"/>
            </a:endParaRPr>
          </a:p>
          <a:p>
            <a:pPr rtl="0" fontAlgn="base"/>
            <a:r>
              <a:rPr lang="en-US"/>
              <a:t>​</a:t>
            </a:r>
            <a:endParaRPr lang="en-US">
              <a:cs typeface="Calibri"/>
            </a:endParaRPr>
          </a:p>
          <a:p>
            <a:pPr defTabSz="891357" fontAlgn="base">
              <a:defRPr/>
            </a:pPr>
            <a:r>
              <a:rPr lang="en-US" b="1"/>
              <a:t>CLICK First is </a:t>
            </a:r>
            <a:r>
              <a:rPr lang="en-US"/>
              <a:t>Safety and stabilization, where the effort of the everyone on team is needed most.  Then comes </a:t>
            </a:r>
            <a:endParaRPr lang="en-US">
              <a:cs typeface="Calibri"/>
            </a:endParaRPr>
          </a:p>
          <a:p>
            <a:pPr defTabSz="891357" fontAlgn="base">
              <a:defRPr/>
            </a:pPr>
            <a:r>
              <a:rPr lang="en-US" b="1"/>
              <a:t>CLICK Second is </a:t>
            </a:r>
            <a:r>
              <a:rPr lang="en-US"/>
              <a:t>Remembrance, which is what we typically think of when we think of therapy (where you process past events) and finally, </a:t>
            </a:r>
            <a:endParaRPr lang="en-US">
              <a:cs typeface="Calibri"/>
            </a:endParaRPr>
          </a:p>
          <a:p>
            <a:pPr rtl="0" fontAlgn="base"/>
            <a:r>
              <a:rPr lang="en-US" b="1"/>
              <a:t>[CLICK] </a:t>
            </a:r>
            <a:r>
              <a:rPr lang="en-US"/>
              <a:t>Third is reconnection: the individual develops a renewed sense of self,  with recognition of their growth.  They can connect to meaningful people and future hopes. Trauma is still a part of their story but no longer the only story that defines them.​​</a:t>
            </a:r>
            <a:endParaRPr lang="en-US">
              <a:cs typeface="Calibri"/>
            </a:endParaRPr>
          </a:p>
          <a:p>
            <a:pPr rtl="0" fontAlgn="base"/>
            <a:endParaRPr lang="en-US"/>
          </a:p>
          <a:p>
            <a:pPr rtl="0" fontAlgn="base"/>
            <a:endParaRPr lang="en-US"/>
          </a:p>
          <a:p>
            <a:pPr rtl="0" fontAlgn="base"/>
            <a:endParaRPr lang="en-US"/>
          </a:p>
          <a:p>
            <a:pPr eaLnBrk="1" hangingPunct="1">
              <a:defRPr/>
            </a:pPr>
            <a:endParaRPr lang="en-US">
              <a:latin typeface="Times New Roman" charset="0"/>
              <a:ea typeface="ＭＳ Ｐゴシック" charset="0"/>
              <a:cs typeface="+mn-cs"/>
            </a:endParaRPr>
          </a:p>
        </p:txBody>
      </p:sp>
      <p:sp>
        <p:nvSpPr>
          <p:cNvPr id="192517" name="Slide Number Placeholder 3">
            <a:extLst>
              <a:ext uri="{FF2B5EF4-FFF2-40B4-BE49-F238E27FC236}">
                <a16:creationId xmlns:a16="http://schemas.microsoft.com/office/drawing/2014/main" id="{491A823B-E7F6-4897-9176-DC56DAD8E9CE}"/>
              </a:ext>
            </a:extLst>
          </p:cNvPr>
          <p:cNvSpPr txBox="1">
            <a:spLocks noGrp="1"/>
          </p:cNvSpPr>
          <p:nvPr/>
        </p:nvSpPr>
        <p:spPr bwMode="auto">
          <a:xfrm>
            <a:off x="4281795" y="9358153"/>
            <a:ext cx="3275396" cy="493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89" tIns="49544" rIns="99089" bIns="49544" anchor="b"/>
          <a:lstStyle>
            <a:lvl1pPr defTabSz="457200">
              <a:defRPr sz="1200">
                <a:solidFill>
                  <a:schemeClr val="tx1"/>
                </a:solidFill>
                <a:latin typeface="Times New Roman" panose="02020603050405020304" pitchFamily="18" charset="0"/>
                <a:ea typeface="MS PGothic" panose="020B0600070205080204" pitchFamily="34" charset="-128"/>
              </a:defRPr>
            </a:lvl1pPr>
            <a:lvl2pPr marL="742950" indent="-285750" defTabSz="457200">
              <a:defRPr sz="1200">
                <a:solidFill>
                  <a:schemeClr val="tx1"/>
                </a:solidFill>
                <a:latin typeface="Times New Roman" panose="02020603050405020304" pitchFamily="18" charset="0"/>
                <a:ea typeface="MS PGothic" panose="020B0600070205080204" pitchFamily="34" charset="-128"/>
              </a:defRPr>
            </a:lvl2pPr>
            <a:lvl3pPr marL="1143000" indent="-228600" defTabSz="457200">
              <a:defRPr sz="1200">
                <a:solidFill>
                  <a:schemeClr val="tx1"/>
                </a:solidFill>
                <a:latin typeface="Times New Roman" panose="02020603050405020304" pitchFamily="18" charset="0"/>
                <a:ea typeface="MS PGothic" panose="020B0600070205080204" pitchFamily="34" charset="-128"/>
              </a:defRPr>
            </a:lvl3pPr>
            <a:lvl4pPr marL="1600200" indent="-228600" defTabSz="457200">
              <a:defRPr sz="1200">
                <a:solidFill>
                  <a:schemeClr val="tx1"/>
                </a:solidFill>
                <a:latin typeface="Times New Roman" panose="02020603050405020304" pitchFamily="18" charset="0"/>
                <a:ea typeface="MS PGothic" panose="020B0600070205080204" pitchFamily="34" charset="-128"/>
              </a:defRPr>
            </a:lvl4pPr>
            <a:lvl5pPr marL="2057400" indent="-228600" defTabSz="457200">
              <a:defRPr sz="1200">
                <a:solidFill>
                  <a:schemeClr val="tx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lgn="r" eaLnBrk="1" hangingPunct="1"/>
            <a:fld id="{0A89BE94-127C-4A8F-9AE3-C28D495C0EDF}" type="slidenum">
              <a:rPr lang="en-US" altLang="en-US">
                <a:solidFill>
                  <a:srgbClr val="000000"/>
                </a:solidFill>
                <a:latin typeface="Arial" panose="020B0604020202020204" pitchFamily="34" charset="0"/>
                <a:ea typeface="ヒラギノ明朝 ProN W3"/>
              </a:rPr>
              <a:pPr algn="r" eaLnBrk="1" hangingPunct="1"/>
              <a:t>27</a:t>
            </a:fld>
            <a:endParaRPr lang="en-US" altLang="en-US">
              <a:solidFill>
                <a:srgbClr val="000000"/>
              </a:solidFill>
              <a:latin typeface="Arial" panose="020B0604020202020204" pitchFamily="34" charset="0"/>
              <a:ea typeface="ヒラギノ明朝 ProN W3"/>
            </a:endParaRPr>
          </a:p>
        </p:txBody>
      </p:sp>
      <p:sp>
        <p:nvSpPr>
          <p:cNvPr id="2" name="Date Placeholder 1">
            <a:extLst>
              <a:ext uri="{FF2B5EF4-FFF2-40B4-BE49-F238E27FC236}">
                <a16:creationId xmlns:a16="http://schemas.microsoft.com/office/drawing/2014/main" id="{E2557F37-600E-4723-AE60-F7F1B36B6828}"/>
              </a:ext>
            </a:extLst>
          </p:cNvPr>
          <p:cNvSpPr>
            <a:spLocks noGrp="1"/>
          </p:cNvSpPr>
          <p:nvPr>
            <p:ph type="dt" idx="1"/>
          </p:nvPr>
        </p:nvSpPr>
        <p:spPr/>
        <p:txBody>
          <a:bodyPr/>
          <a:lstStyle/>
          <a:p>
            <a:fld id="{D9E7B0B9-7929-4A9B-BCA0-4D42BE892A36}" type="datetime1">
              <a:rPr lang="en-US" smtClean="0"/>
              <a:t>6/7/2024</a:t>
            </a:fld>
            <a:endParaRPr lang="en-US"/>
          </a:p>
        </p:txBody>
      </p:sp>
      <p:sp>
        <p:nvSpPr>
          <p:cNvPr id="3" name="Header Placeholder 2">
            <a:extLst>
              <a:ext uri="{FF2B5EF4-FFF2-40B4-BE49-F238E27FC236}">
                <a16:creationId xmlns:a16="http://schemas.microsoft.com/office/drawing/2014/main" id="{56EB880C-A445-4CF4-B215-6E7E763BDF1B}"/>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9053582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would happen if you were to change this image with this image…</a:t>
            </a:r>
          </a:p>
          <a:p>
            <a:endParaRPr lang="en-US" dirty="0"/>
          </a:p>
          <a:p>
            <a:r>
              <a:rPr lang="en-US" dirty="0"/>
              <a:t>This is an example of a trauma informed care approach and something several of the agencies we have worked with have made. </a:t>
            </a:r>
          </a:p>
        </p:txBody>
      </p:sp>
      <p:sp>
        <p:nvSpPr>
          <p:cNvPr id="4" name="Slide Number Placeholder 3"/>
          <p:cNvSpPr>
            <a:spLocks noGrp="1"/>
          </p:cNvSpPr>
          <p:nvPr>
            <p:ph type="sldNum" sz="quarter" idx="5"/>
          </p:nvPr>
        </p:nvSpPr>
        <p:spPr/>
        <p:txBody>
          <a:bodyPr/>
          <a:lstStyle/>
          <a:p>
            <a:fld id="{B6F1EDB5-6433-47FB-AC29-3CE32843200B}" type="slidenum">
              <a:rPr lang="en-US" smtClean="0"/>
              <a:t>28</a:t>
            </a:fld>
            <a:endParaRPr lang="en-US"/>
          </a:p>
        </p:txBody>
      </p:sp>
    </p:spTree>
    <p:extLst>
      <p:ext uri="{BB962C8B-B14F-4D97-AF65-F5344CB8AC3E}">
        <p14:creationId xmlns:p14="http://schemas.microsoft.com/office/powerpoint/2010/main" val="23594760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a:extLst>
              <a:ext uri="{FF2B5EF4-FFF2-40B4-BE49-F238E27FC236}">
                <a16:creationId xmlns:a16="http://schemas.microsoft.com/office/drawing/2014/main" id="{C8762EBC-03A6-415A-BFCD-41D93313A80A}"/>
              </a:ext>
            </a:extLst>
          </p:cNvPr>
          <p:cNvSpPr>
            <a:spLocks noGrp="1" noChangeArrowheads="1"/>
          </p:cNvSpPr>
          <p:nvPr>
            <p:ph type="sldNum" sz="quarter" idx="4294967295"/>
          </p:nvPr>
        </p:nvSpPr>
        <p:spPr>
          <a:xfrm>
            <a:off x="4411761" y="9571883"/>
            <a:ext cx="3373497" cy="504318"/>
          </a:xfrm>
          <a:prstGeom prst="rect">
            <a:avLst/>
          </a:prstGeom>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2500">
                <a:solidFill>
                  <a:srgbClr val="000000"/>
                </a:solidFill>
                <a:latin typeface="Times New Roman" panose="02020603050405020304" pitchFamily="18" charset="0"/>
                <a:ea typeface="ヒラギノ明朝 ProN W3"/>
                <a:cs typeface="ヒラギノ明朝 ProN W3"/>
                <a:sym typeface="Times New Roman" panose="02020603050405020304" pitchFamily="18" charset="0"/>
              </a:defRPr>
            </a:lvl1pPr>
            <a:lvl2pPr marL="813549" indent="-312904" eaLnBrk="0" hangingPunct="0">
              <a:defRPr sz="2500">
                <a:solidFill>
                  <a:srgbClr val="000000"/>
                </a:solidFill>
                <a:latin typeface="Times New Roman" panose="02020603050405020304" pitchFamily="18" charset="0"/>
                <a:ea typeface="ヒラギノ明朝 ProN W3"/>
                <a:cs typeface="ヒラギノ明朝 ProN W3"/>
                <a:sym typeface="Times New Roman" panose="02020603050405020304" pitchFamily="18" charset="0"/>
              </a:defRPr>
            </a:lvl2pPr>
            <a:lvl3pPr marL="1251613" indent="-250322" eaLnBrk="0" hangingPunct="0">
              <a:defRPr sz="2500">
                <a:solidFill>
                  <a:srgbClr val="000000"/>
                </a:solidFill>
                <a:latin typeface="Times New Roman" panose="02020603050405020304" pitchFamily="18" charset="0"/>
                <a:ea typeface="ヒラギノ明朝 ProN W3"/>
                <a:cs typeface="ヒラギノ明朝 ProN W3"/>
                <a:sym typeface="Times New Roman" panose="02020603050405020304" pitchFamily="18" charset="0"/>
              </a:defRPr>
            </a:lvl3pPr>
            <a:lvl4pPr marL="1752260" indent="-250322" eaLnBrk="0" hangingPunct="0">
              <a:defRPr sz="2500">
                <a:solidFill>
                  <a:srgbClr val="000000"/>
                </a:solidFill>
                <a:latin typeface="Times New Roman" panose="02020603050405020304" pitchFamily="18" charset="0"/>
                <a:ea typeface="ヒラギノ明朝 ProN W3"/>
                <a:cs typeface="ヒラギノ明朝 ProN W3"/>
                <a:sym typeface="Times New Roman" panose="02020603050405020304" pitchFamily="18" charset="0"/>
              </a:defRPr>
            </a:lvl4pPr>
            <a:lvl5pPr marL="2252906" indent="-250322" eaLnBrk="0" hangingPunct="0">
              <a:defRPr sz="2500">
                <a:solidFill>
                  <a:srgbClr val="000000"/>
                </a:solidFill>
                <a:latin typeface="Times New Roman" panose="02020603050405020304" pitchFamily="18" charset="0"/>
                <a:ea typeface="ヒラギノ明朝 ProN W3"/>
                <a:cs typeface="ヒラギノ明朝 ProN W3"/>
                <a:sym typeface="Times New Roman" panose="02020603050405020304" pitchFamily="18" charset="0"/>
              </a:defRPr>
            </a:lvl5pPr>
            <a:lvl6pPr marL="2753551" indent="-250322" eaLnBrk="0" fontAlgn="base" hangingPunct="0">
              <a:spcBef>
                <a:spcPct val="0"/>
              </a:spcBef>
              <a:spcAft>
                <a:spcPct val="0"/>
              </a:spcAft>
              <a:defRPr sz="2500">
                <a:solidFill>
                  <a:srgbClr val="000000"/>
                </a:solidFill>
                <a:latin typeface="Times New Roman" panose="02020603050405020304" pitchFamily="18" charset="0"/>
                <a:ea typeface="ヒラギノ明朝 ProN W3"/>
                <a:cs typeface="ヒラギノ明朝 ProN W3"/>
                <a:sym typeface="Times New Roman" panose="02020603050405020304" pitchFamily="18" charset="0"/>
              </a:defRPr>
            </a:lvl6pPr>
            <a:lvl7pPr marL="3254197" indent="-250322" eaLnBrk="0" fontAlgn="base" hangingPunct="0">
              <a:spcBef>
                <a:spcPct val="0"/>
              </a:spcBef>
              <a:spcAft>
                <a:spcPct val="0"/>
              </a:spcAft>
              <a:defRPr sz="2500">
                <a:solidFill>
                  <a:srgbClr val="000000"/>
                </a:solidFill>
                <a:latin typeface="Times New Roman" panose="02020603050405020304" pitchFamily="18" charset="0"/>
                <a:ea typeface="ヒラギノ明朝 ProN W3"/>
                <a:cs typeface="ヒラギノ明朝 ProN W3"/>
                <a:sym typeface="Times New Roman" panose="02020603050405020304" pitchFamily="18" charset="0"/>
              </a:defRPr>
            </a:lvl7pPr>
            <a:lvl8pPr marL="3754843" indent="-250322" eaLnBrk="0" fontAlgn="base" hangingPunct="0">
              <a:spcBef>
                <a:spcPct val="0"/>
              </a:spcBef>
              <a:spcAft>
                <a:spcPct val="0"/>
              </a:spcAft>
              <a:defRPr sz="2500">
                <a:solidFill>
                  <a:srgbClr val="000000"/>
                </a:solidFill>
                <a:latin typeface="Times New Roman" panose="02020603050405020304" pitchFamily="18" charset="0"/>
                <a:ea typeface="ヒラギノ明朝 ProN W3"/>
                <a:cs typeface="ヒラギノ明朝 ProN W3"/>
                <a:sym typeface="Times New Roman" panose="02020603050405020304" pitchFamily="18" charset="0"/>
              </a:defRPr>
            </a:lvl8pPr>
            <a:lvl9pPr marL="4255489" indent="-250322" eaLnBrk="0" fontAlgn="base" hangingPunct="0">
              <a:spcBef>
                <a:spcPct val="0"/>
              </a:spcBef>
              <a:spcAft>
                <a:spcPct val="0"/>
              </a:spcAft>
              <a:defRPr sz="2500">
                <a:solidFill>
                  <a:srgbClr val="000000"/>
                </a:solidFill>
                <a:latin typeface="Times New Roman" panose="02020603050405020304" pitchFamily="18" charset="0"/>
                <a:ea typeface="ヒラギノ明朝 ProN W3"/>
                <a:cs typeface="ヒラギノ明朝 ProN W3"/>
                <a:sym typeface="Times New Roman" panose="02020603050405020304" pitchFamily="18" charset="0"/>
              </a:defRPr>
            </a:lvl9pPr>
          </a:lstStyle>
          <a:p>
            <a:pPr defTabSz="491312" eaLnBrk="1" hangingPunct="1">
              <a:defRPr/>
            </a:pPr>
            <a:fld id="{D6FF9614-4998-43F4-8502-01EFF7049801}" type="slidenum">
              <a:rPr lang="en-US" altLang="en-US" sz="1200">
                <a:solidFill>
                  <a:prstClr val="black"/>
                </a:solidFill>
                <a:ea typeface="MS PGothic" panose="020B0600070205080204" pitchFamily="34" charset="-128"/>
              </a:rPr>
              <a:pPr defTabSz="491312" eaLnBrk="1" hangingPunct="1">
                <a:defRPr/>
              </a:pPr>
              <a:t>29</a:t>
            </a:fld>
            <a:endParaRPr lang="en-US" altLang="en-US" sz="1200">
              <a:solidFill>
                <a:prstClr val="black"/>
              </a:solidFill>
              <a:ea typeface="MS PGothic" panose="020B0600070205080204" pitchFamily="34" charset="-128"/>
            </a:endParaRPr>
          </a:p>
        </p:txBody>
      </p:sp>
      <p:sp>
        <p:nvSpPr>
          <p:cNvPr id="192515" name="Slide Image Placeholder 1">
            <a:extLst>
              <a:ext uri="{FF2B5EF4-FFF2-40B4-BE49-F238E27FC236}">
                <a16:creationId xmlns:a16="http://schemas.microsoft.com/office/drawing/2014/main" id="{4A1173E8-88E8-4ACA-A8B6-CA94D7BDFB0F}"/>
              </a:ext>
            </a:extLst>
          </p:cNvPr>
          <p:cNvSpPr>
            <a:spLocks noGrp="1" noRot="1" noChangeAspect="1" noTextEdit="1"/>
          </p:cNvSpPr>
          <p:nvPr>
            <p:ph type="sldImg"/>
          </p:nvPr>
        </p:nvSpPr>
        <p:spPr>
          <a:xfrm>
            <a:off x="776288" y="1200150"/>
            <a:ext cx="5762625" cy="3241675"/>
          </a:xfrm>
          <a:ln/>
        </p:spPr>
      </p:sp>
      <p:sp>
        <p:nvSpPr>
          <p:cNvPr id="240644" name="Notes Placeholder 2">
            <a:extLst>
              <a:ext uri="{FF2B5EF4-FFF2-40B4-BE49-F238E27FC236}">
                <a16:creationId xmlns:a16="http://schemas.microsoft.com/office/drawing/2014/main" id="{357CFB7D-ADDA-408B-BFF1-BF700D5C9B2B}"/>
              </a:ext>
            </a:extLst>
          </p:cNvPr>
          <p:cNvSpPr>
            <a:spLocks noGrp="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sz="4400">
              <a:latin typeface="Times New Roman"/>
              <a:cs typeface="Times New Roman"/>
            </a:endParaRPr>
          </a:p>
          <a:p>
            <a:pPr>
              <a:defRPr/>
            </a:pPr>
            <a:r>
              <a:rPr lang="en-US" sz="4400">
                <a:latin typeface="Times New Roman"/>
                <a:cs typeface="Times New Roman"/>
              </a:rPr>
              <a:t>Trauma informed care is a </a:t>
            </a:r>
            <a:r>
              <a:rPr lang="en-US" sz="4000"/>
              <a:t>strengths-based organizational structure</a:t>
            </a:r>
            <a:r>
              <a:rPr lang="en-US" sz="4000" b="1">
                <a:solidFill>
                  <a:srgbClr val="71588F"/>
                </a:solidFill>
              </a:rPr>
              <a:t> </a:t>
            </a:r>
            <a:r>
              <a:rPr lang="en-US" sz="4000"/>
              <a:t>and intervention framework that [CLICK] </a:t>
            </a:r>
            <a:r>
              <a:rPr lang="en-US" sz="4000">
                <a:cs typeface="Calibri"/>
              </a:rPr>
              <a:t>recognizes the prevalence of trauma and</a:t>
            </a:r>
            <a:r>
              <a:rPr lang="en-US" sz="4000" b="0">
                <a:cs typeface="Calibri"/>
              </a:rPr>
              <a:t> [CLICK] supports the creation of a healing environment for both consumers and staff.</a:t>
            </a:r>
            <a:r>
              <a:rPr lang="en-US" sz="4000">
                <a:cs typeface="Calibri"/>
              </a:rPr>
              <a:t> </a:t>
            </a:r>
            <a:endParaRPr lang="en-US" sz="4000" b="0">
              <a:cs typeface="Calibri"/>
            </a:endParaRPr>
          </a:p>
          <a:p>
            <a:pPr>
              <a:defRPr/>
            </a:pPr>
            <a:r>
              <a:rPr lang="en-US" sz="4000">
                <a:cs typeface="Calibri"/>
              </a:rPr>
              <a:t> </a:t>
            </a:r>
          </a:p>
        </p:txBody>
      </p:sp>
      <p:sp>
        <p:nvSpPr>
          <p:cNvPr id="192517" name="Slide Number Placeholder 3">
            <a:extLst>
              <a:ext uri="{FF2B5EF4-FFF2-40B4-BE49-F238E27FC236}">
                <a16:creationId xmlns:a16="http://schemas.microsoft.com/office/drawing/2014/main" id="{491A823B-E7F6-4897-9176-DC56DAD8E9CE}"/>
              </a:ext>
            </a:extLst>
          </p:cNvPr>
          <p:cNvSpPr txBox="1">
            <a:spLocks noGrp="1"/>
          </p:cNvSpPr>
          <p:nvPr/>
        </p:nvSpPr>
        <p:spPr bwMode="auto">
          <a:xfrm>
            <a:off x="4410038" y="9570191"/>
            <a:ext cx="3373497" cy="504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651" tIns="50825" rIns="101651" bIns="50825" anchor="b"/>
          <a:lstStyle>
            <a:lvl1pPr defTabSz="457200">
              <a:defRPr sz="1200">
                <a:solidFill>
                  <a:schemeClr val="tx1"/>
                </a:solidFill>
                <a:latin typeface="Times New Roman" panose="02020603050405020304" pitchFamily="18" charset="0"/>
                <a:ea typeface="MS PGothic" panose="020B0600070205080204" pitchFamily="34" charset="-128"/>
              </a:defRPr>
            </a:lvl1pPr>
            <a:lvl2pPr marL="742950" indent="-285750" defTabSz="457200">
              <a:defRPr sz="1200">
                <a:solidFill>
                  <a:schemeClr val="tx1"/>
                </a:solidFill>
                <a:latin typeface="Times New Roman" panose="02020603050405020304" pitchFamily="18" charset="0"/>
                <a:ea typeface="MS PGothic" panose="020B0600070205080204" pitchFamily="34" charset="-128"/>
              </a:defRPr>
            </a:lvl2pPr>
            <a:lvl3pPr marL="1143000" indent="-228600" defTabSz="457200">
              <a:defRPr sz="1200">
                <a:solidFill>
                  <a:schemeClr val="tx1"/>
                </a:solidFill>
                <a:latin typeface="Times New Roman" panose="02020603050405020304" pitchFamily="18" charset="0"/>
                <a:ea typeface="MS PGothic" panose="020B0600070205080204" pitchFamily="34" charset="-128"/>
              </a:defRPr>
            </a:lvl3pPr>
            <a:lvl4pPr marL="1600200" indent="-228600" defTabSz="457200">
              <a:defRPr sz="1200">
                <a:solidFill>
                  <a:schemeClr val="tx1"/>
                </a:solidFill>
                <a:latin typeface="Times New Roman" panose="02020603050405020304" pitchFamily="18" charset="0"/>
                <a:ea typeface="MS PGothic" panose="020B0600070205080204" pitchFamily="34" charset="-128"/>
              </a:defRPr>
            </a:lvl4pPr>
            <a:lvl5pPr marL="2057400" indent="-228600" defTabSz="457200">
              <a:defRPr sz="1200">
                <a:solidFill>
                  <a:schemeClr val="tx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lgn="r" eaLnBrk="1" hangingPunct="1"/>
            <a:fld id="{0A89BE94-127C-4A8F-9AE3-C28D495C0EDF}" type="slidenum">
              <a:rPr lang="en-US" altLang="en-US">
                <a:solidFill>
                  <a:srgbClr val="000000"/>
                </a:solidFill>
                <a:latin typeface="Arial" panose="020B0604020202020204" pitchFamily="34" charset="0"/>
                <a:ea typeface="ヒラギノ明朝 ProN W3"/>
              </a:rPr>
              <a:pPr algn="r" eaLnBrk="1" hangingPunct="1"/>
              <a:t>29</a:t>
            </a:fld>
            <a:endParaRPr lang="en-US" altLang="en-US">
              <a:solidFill>
                <a:srgbClr val="000000"/>
              </a:solidFill>
              <a:latin typeface="Arial" panose="020B0604020202020204" pitchFamily="34" charset="0"/>
              <a:ea typeface="ヒラギノ明朝 ProN W3"/>
            </a:endParaRPr>
          </a:p>
        </p:txBody>
      </p:sp>
      <p:sp>
        <p:nvSpPr>
          <p:cNvPr id="2" name="Date Placeholder 1">
            <a:extLst>
              <a:ext uri="{FF2B5EF4-FFF2-40B4-BE49-F238E27FC236}">
                <a16:creationId xmlns:a16="http://schemas.microsoft.com/office/drawing/2014/main" id="{E2557F37-600E-4723-AE60-F7F1B36B6828}"/>
              </a:ext>
            </a:extLst>
          </p:cNvPr>
          <p:cNvSpPr>
            <a:spLocks noGrp="1"/>
          </p:cNvSpPr>
          <p:nvPr>
            <p:ph type="dt" idx="1"/>
          </p:nvPr>
        </p:nvSpPr>
        <p:spPr/>
        <p:txBody>
          <a:bodyPr/>
          <a:lstStyle/>
          <a:p>
            <a:fld id="{922B44DF-FC7A-4FF7-876D-90058518574A}" type="datetime1">
              <a:rPr lang="en-US" smtClean="0"/>
              <a:t>6/7/2024</a:t>
            </a:fld>
            <a:endParaRPr lang="en-US"/>
          </a:p>
        </p:txBody>
      </p:sp>
      <p:sp>
        <p:nvSpPr>
          <p:cNvPr id="3" name="Header Placeholder 2">
            <a:extLst>
              <a:ext uri="{FF2B5EF4-FFF2-40B4-BE49-F238E27FC236}">
                <a16:creationId xmlns:a16="http://schemas.microsoft.com/office/drawing/2014/main" id="{56EB880C-A445-4CF4-B215-6E7E763BDF1B}"/>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3993423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xfrm>
            <a:off x="-13895388" y="7327900"/>
            <a:ext cx="35156776" cy="19777075"/>
          </a:xfrm>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3700" b="0" dirty="0">
                <a:latin typeface="Times New Roman"/>
                <a:cs typeface="Times New Roman"/>
              </a:rPr>
              <a:t>For example…where do you want to sit? </a:t>
            </a:r>
          </a:p>
          <a:p>
            <a:pPr>
              <a:defRPr/>
            </a:pPr>
            <a:endParaRPr lang="en-US" sz="3700" b="0" dirty="0">
              <a:latin typeface="Times New Roman"/>
              <a:cs typeface="Times New Roman"/>
            </a:endParaRPr>
          </a:p>
          <a:p>
            <a:pPr>
              <a:defRPr/>
            </a:pPr>
            <a:endParaRPr lang="en-US" sz="3700" b="0" dirty="0">
              <a:latin typeface="Times New Roman"/>
              <a:cs typeface="Times New Roman"/>
            </a:endParaRPr>
          </a:p>
          <a:p>
            <a:pPr>
              <a:defRPr/>
            </a:pPr>
            <a:endParaRPr lang="en-US" sz="3700" b="0" dirty="0">
              <a:latin typeface="Times New Roman"/>
              <a:cs typeface="Times New Roman"/>
            </a:endParaRPr>
          </a:p>
          <a:p>
            <a:pPr>
              <a:defRPr/>
            </a:pPr>
            <a:r>
              <a:rPr lang="en-US" sz="3700" b="0" i="1" dirty="0">
                <a:latin typeface="Times New Roman"/>
                <a:cs typeface="Times New Roman"/>
              </a:rPr>
              <a:t>When you think of safety and stabilization, you can see how this already comes to life in the work you do. Let's see how TIC can help strengthen the supports for safety and stabilization. </a:t>
            </a:r>
            <a:endParaRPr lang="en-US" sz="3700" b="1" i="1" dirty="0">
              <a:latin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700" i="1" dirty="0">
              <a:latin typeface="Times New Roman"/>
              <a:cs typeface="Times New Roman"/>
            </a:endParaRPr>
          </a:p>
          <a:p>
            <a:pPr>
              <a:defRPr/>
            </a:pPr>
            <a:r>
              <a:rPr lang="en-US" sz="3700" i="1" dirty="0">
                <a:latin typeface="Times New Roman"/>
                <a:cs typeface="Times New Roman"/>
              </a:rPr>
              <a:t>TIC is a </a:t>
            </a:r>
            <a:r>
              <a:rPr lang="en-US" sz="3600" i="1" dirty="0"/>
              <a:t>strengths-based organizational structure</a:t>
            </a:r>
            <a:r>
              <a:rPr lang="en-US" sz="3600" b="1" i="1" dirty="0">
                <a:solidFill>
                  <a:srgbClr val="71588F"/>
                </a:solidFill>
              </a:rPr>
              <a:t> </a:t>
            </a:r>
            <a:r>
              <a:rPr lang="en-US" sz="3600" i="1" dirty="0"/>
              <a:t>and intervention framework that is designed to help those impacted by trauma </a:t>
            </a:r>
            <a:r>
              <a:rPr lang="en-US" sz="3600" b="1" i="1" dirty="0"/>
              <a:t>without </a:t>
            </a:r>
            <a:r>
              <a:rPr lang="en-US" sz="3600" i="1" dirty="0"/>
              <a:t>asking them to share or tell their trauma story</a:t>
            </a:r>
            <a:endParaRPr lang="en-US" sz="3600" i="1" dirty="0">
              <a:cs typeface="Calibri"/>
            </a:endParaRPr>
          </a:p>
          <a:p>
            <a:pPr>
              <a:defRPr/>
            </a:pPr>
            <a:endParaRPr lang="en-US" sz="3600" i="1" dirty="0"/>
          </a:p>
          <a:p>
            <a:pPr>
              <a:defRPr/>
            </a:pPr>
            <a:r>
              <a:rPr lang="en-US" sz="3600" i="1" dirty="0"/>
              <a:t>It involves: </a:t>
            </a:r>
            <a:endParaRPr lang="en-US" sz="3600" i="1" dirty="0">
              <a:cs typeface="Calibri"/>
            </a:endParaRPr>
          </a:p>
          <a:p>
            <a:endParaRPr lang="en-US" sz="8800" i="1" dirty="0">
              <a:latin typeface="Times New Roman" pitchFamily="18" charset="0"/>
              <a:cs typeface="Times New Roman"/>
            </a:endParaRPr>
          </a:p>
          <a:p>
            <a:pPr marL="285750" indent="-285750">
              <a:buFont typeface="Arial"/>
              <a:buChar char="•"/>
            </a:pPr>
            <a:r>
              <a:rPr lang="en-US" sz="3600" i="1" dirty="0"/>
              <a:t>Empowering clients by providing choices</a:t>
            </a:r>
            <a:endParaRPr lang="en-US" sz="3600" i="1" dirty="0">
              <a:cs typeface="Calibri"/>
            </a:endParaRPr>
          </a:p>
          <a:p>
            <a:pPr marL="285750" indent="-285750">
              <a:buFont typeface="Arial"/>
              <a:buChar char="•"/>
            </a:pPr>
            <a:r>
              <a:rPr lang="en-US" sz="3600" i="1" dirty="0"/>
              <a:t>working collaboratively with clients, partnering with them</a:t>
            </a:r>
            <a:endParaRPr lang="en-US" sz="3600" i="1" dirty="0">
              <a:cs typeface="Calibri"/>
            </a:endParaRPr>
          </a:p>
          <a:p>
            <a:pPr marL="285750" indent="-285750">
              <a:buFont typeface="Arial"/>
              <a:buChar char="•"/>
            </a:pPr>
            <a:r>
              <a:rPr lang="en-US" sz="3600" i="1" dirty="0"/>
              <a:t>Ensuring all levels of safety for all</a:t>
            </a:r>
            <a:endParaRPr lang="en-US" sz="3600" b="1" i="1" dirty="0">
              <a:cs typeface="Calibri"/>
            </a:endParaRPr>
          </a:p>
          <a:p>
            <a:pPr marL="285750" indent="-285750">
              <a:buFont typeface="Arial"/>
              <a:buChar char="•"/>
            </a:pPr>
            <a:r>
              <a:rPr lang="en-US" sz="3600" i="1" dirty="0">
                <a:cs typeface="Calibri"/>
              </a:rPr>
              <a:t>Recognizing traumas effects with skillful responses</a:t>
            </a:r>
          </a:p>
          <a:p>
            <a:pPr marL="285750" indent="-285750">
              <a:buFont typeface="Arial"/>
              <a:buChar char="•"/>
            </a:pPr>
            <a:r>
              <a:rPr lang="en-US" sz="3600" i="1" dirty="0">
                <a:cs typeface="Calibri"/>
              </a:rPr>
              <a:t>Recognizing and building on the strengths inherent in people’s culture and histories, while also acknowledging the historic and systemic oppression that has shaped social biases against many groups of people</a:t>
            </a:r>
            <a:endParaRPr lang="en-US" sz="3600" i="1" dirty="0"/>
          </a:p>
          <a:p>
            <a:pPr>
              <a:defRPr/>
            </a:pPr>
            <a:endParaRPr lang="en-US" sz="3600" i="1" dirty="0">
              <a:cs typeface="Calibri"/>
            </a:endParaRPr>
          </a:p>
          <a:p>
            <a:pPr>
              <a:defRPr/>
            </a:pPr>
            <a:endParaRPr lang="en-US" sz="3600" dirty="0">
              <a:cs typeface="Calibri"/>
            </a:endParaRPr>
          </a:p>
        </p:txBody>
      </p:sp>
      <p:sp>
        <p:nvSpPr>
          <p:cNvPr id="2" name="Date Placeholder 1">
            <a:extLst>
              <a:ext uri="{FF2B5EF4-FFF2-40B4-BE49-F238E27FC236}">
                <a16:creationId xmlns:a16="http://schemas.microsoft.com/office/drawing/2014/main" id="{33D97B23-D09D-44EF-945B-AE48619AA0C9}"/>
              </a:ext>
            </a:extLst>
          </p:cNvPr>
          <p:cNvSpPr>
            <a:spLocks noGrp="1"/>
          </p:cNvSpPr>
          <p:nvPr>
            <p:ph type="dt" idx="1"/>
          </p:nvPr>
        </p:nvSpPr>
        <p:spPr/>
        <p:txBody>
          <a:bodyPr/>
          <a:lstStyle/>
          <a:p>
            <a:r>
              <a:rPr lang="en-US"/>
              <a:t>8/13/2019</a:t>
            </a:r>
          </a:p>
        </p:txBody>
      </p:sp>
      <p:sp>
        <p:nvSpPr>
          <p:cNvPr id="3" name="Slide Number Placeholder 2">
            <a:extLst>
              <a:ext uri="{FF2B5EF4-FFF2-40B4-BE49-F238E27FC236}">
                <a16:creationId xmlns:a16="http://schemas.microsoft.com/office/drawing/2014/main" id="{87175808-7051-499B-9D27-A8B349BE7DA7}"/>
              </a:ext>
            </a:extLst>
          </p:cNvPr>
          <p:cNvSpPr>
            <a:spLocks noGrp="1"/>
          </p:cNvSpPr>
          <p:nvPr>
            <p:ph type="sldNum" sz="quarter" idx="5"/>
          </p:nvPr>
        </p:nvSpPr>
        <p:spPr/>
        <p:txBody>
          <a:bodyPr/>
          <a:lstStyle/>
          <a:p>
            <a:fld id="{D67E6C78-C49A-4CD8-A9EC-9940BF247D23}" type="slidenum">
              <a:rPr lang="en-US" smtClean="0"/>
              <a:t>30</a:t>
            </a:fld>
            <a:endParaRPr lang="en-US"/>
          </a:p>
        </p:txBody>
      </p:sp>
    </p:spTree>
    <p:extLst>
      <p:ext uri="{BB962C8B-B14F-4D97-AF65-F5344CB8AC3E}">
        <p14:creationId xmlns:p14="http://schemas.microsoft.com/office/powerpoint/2010/main" val="245659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F1EDB5-6433-47FB-AC29-3CE32843200B}" type="slidenum">
              <a:rPr lang="en-US" smtClean="0"/>
              <a:t>3</a:t>
            </a:fld>
            <a:endParaRPr lang="en-US"/>
          </a:p>
        </p:txBody>
      </p:sp>
    </p:spTree>
    <p:extLst>
      <p:ext uri="{BB962C8B-B14F-4D97-AF65-F5344CB8AC3E}">
        <p14:creationId xmlns:p14="http://schemas.microsoft.com/office/powerpoint/2010/main" val="18752292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Think of practical ways that an organization and staff can help support safety and stabilization in your work….</a:t>
            </a:r>
          </a:p>
        </p:txBody>
      </p:sp>
      <p:sp>
        <p:nvSpPr>
          <p:cNvPr id="4" name="Slide Number Placeholder 3"/>
          <p:cNvSpPr>
            <a:spLocks noGrp="1"/>
          </p:cNvSpPr>
          <p:nvPr>
            <p:ph type="sldNum" sz="quarter" idx="5"/>
          </p:nvPr>
        </p:nvSpPr>
        <p:spPr/>
        <p:txBody>
          <a:bodyPr/>
          <a:lstStyle/>
          <a:p>
            <a:fld id="{B6F1EDB5-6433-47FB-AC29-3CE32843200B}" type="slidenum">
              <a:rPr lang="en-US" smtClean="0"/>
              <a:t>31</a:t>
            </a:fld>
            <a:endParaRPr lang="en-US"/>
          </a:p>
        </p:txBody>
      </p:sp>
    </p:spTree>
    <p:extLst>
      <p:ext uri="{BB962C8B-B14F-4D97-AF65-F5344CB8AC3E}">
        <p14:creationId xmlns:p14="http://schemas.microsoft.com/office/powerpoint/2010/main" val="34397540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xfrm>
            <a:off x="-13895388" y="7327900"/>
            <a:ext cx="35156776" cy="19777075"/>
          </a:xfrm>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3700" b="0">
                <a:latin typeface="Times New Roman"/>
                <a:cs typeface="Times New Roman"/>
              </a:rPr>
              <a:t>For example…</a:t>
            </a:r>
            <a:r>
              <a:rPr lang="en-US" sz="3700" b="0" err="1">
                <a:latin typeface="Times New Roman"/>
                <a:cs typeface="Times New Roman"/>
              </a:rPr>
              <a:t>Giivng</a:t>
            </a:r>
            <a:r>
              <a:rPr lang="en-US" sz="3700" b="0">
                <a:latin typeface="Times New Roman"/>
                <a:cs typeface="Times New Roman"/>
              </a:rPr>
              <a:t> a client options about where they want to sit</a:t>
            </a:r>
          </a:p>
          <a:p>
            <a:pPr marL="285750" indent="-285750">
              <a:buFont typeface="Arial"/>
              <a:buChar char="•"/>
            </a:pPr>
            <a:r>
              <a:rPr lang="en-US" sz="3600" i="1"/>
              <a:t>Empowering clients by providing choices For example- giving a client options about where they want to sit.  </a:t>
            </a:r>
            <a:endParaRPr lang="en-US" sz="3600" i="1">
              <a:cs typeface="Calibri"/>
            </a:endParaRPr>
          </a:p>
          <a:p>
            <a:pPr marL="285750" indent="-285750">
              <a:buFont typeface="Arial"/>
              <a:buChar char="•"/>
            </a:pPr>
            <a:endParaRPr lang="en-US" sz="3600" i="1"/>
          </a:p>
          <a:p>
            <a:pPr marL="285750" indent="-285750">
              <a:buFont typeface="Arial"/>
              <a:buChar char="•"/>
            </a:pPr>
            <a:endParaRPr lang="en-US" sz="3600" i="1"/>
          </a:p>
          <a:p>
            <a:pPr marL="285750" indent="-285750">
              <a:buFont typeface="Arial"/>
              <a:buChar char="•"/>
            </a:pPr>
            <a:endParaRPr lang="en-US" sz="3600" i="1"/>
          </a:p>
          <a:p>
            <a:pPr marL="285750" indent="-285750">
              <a:buFont typeface="Arial"/>
              <a:buChar char="•"/>
            </a:pPr>
            <a:endParaRPr lang="en-US" sz="3600" i="1"/>
          </a:p>
          <a:p>
            <a:pPr>
              <a:defRPr/>
            </a:pPr>
            <a:endParaRPr lang="en-US" sz="3600" i="1">
              <a:cs typeface="Calibri"/>
            </a:endParaRPr>
          </a:p>
          <a:p>
            <a:pPr>
              <a:defRPr/>
            </a:pPr>
            <a:endParaRPr lang="en-US" sz="3600">
              <a:cs typeface="Calibri"/>
            </a:endParaRPr>
          </a:p>
        </p:txBody>
      </p:sp>
      <p:sp>
        <p:nvSpPr>
          <p:cNvPr id="2" name="Date Placeholder 1">
            <a:extLst>
              <a:ext uri="{FF2B5EF4-FFF2-40B4-BE49-F238E27FC236}">
                <a16:creationId xmlns:a16="http://schemas.microsoft.com/office/drawing/2014/main" id="{33D97B23-D09D-44EF-945B-AE48619AA0C9}"/>
              </a:ext>
            </a:extLst>
          </p:cNvPr>
          <p:cNvSpPr>
            <a:spLocks noGrp="1"/>
          </p:cNvSpPr>
          <p:nvPr>
            <p:ph type="dt" idx="1"/>
          </p:nvPr>
        </p:nvSpPr>
        <p:spPr/>
        <p:txBody>
          <a:bodyPr/>
          <a:lstStyle/>
          <a:p>
            <a:r>
              <a:rPr lang="en-US"/>
              <a:t>8/13/2019</a:t>
            </a:r>
          </a:p>
        </p:txBody>
      </p:sp>
      <p:sp>
        <p:nvSpPr>
          <p:cNvPr id="3" name="Slide Number Placeholder 2">
            <a:extLst>
              <a:ext uri="{FF2B5EF4-FFF2-40B4-BE49-F238E27FC236}">
                <a16:creationId xmlns:a16="http://schemas.microsoft.com/office/drawing/2014/main" id="{87175808-7051-499B-9D27-A8B349BE7DA7}"/>
              </a:ext>
            </a:extLst>
          </p:cNvPr>
          <p:cNvSpPr>
            <a:spLocks noGrp="1"/>
          </p:cNvSpPr>
          <p:nvPr>
            <p:ph type="sldNum" sz="quarter" idx="5"/>
          </p:nvPr>
        </p:nvSpPr>
        <p:spPr/>
        <p:txBody>
          <a:bodyPr/>
          <a:lstStyle/>
          <a:p>
            <a:fld id="{D67E6C78-C49A-4CD8-A9EC-9940BF247D23}" type="slidenum">
              <a:rPr lang="en-US" smtClean="0"/>
              <a:t>32</a:t>
            </a:fld>
            <a:endParaRPr lang="en-US"/>
          </a:p>
        </p:txBody>
      </p:sp>
    </p:spTree>
    <p:extLst>
      <p:ext uri="{BB962C8B-B14F-4D97-AF65-F5344CB8AC3E}">
        <p14:creationId xmlns:p14="http://schemas.microsoft.com/office/powerpoint/2010/main" val="23428273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xfrm>
            <a:off x="-13895388" y="7327900"/>
            <a:ext cx="35156776" cy="19777075"/>
          </a:xfrm>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buFont typeface="Arial"/>
              <a:buChar char="•"/>
            </a:pPr>
            <a:r>
              <a:rPr lang="en-US" sz="4000" i="1" dirty="0"/>
              <a:t>working collaboratively with clients, partnering with them- so that might be emphasizing how you are working in partnership with them. so for example, I might </a:t>
            </a:r>
            <a:r>
              <a:rPr lang="en-US" sz="4000" i="1" dirty="0" err="1"/>
              <a:t>sy</a:t>
            </a:r>
            <a:r>
              <a:rPr lang="en-US" sz="4000" i="1" dirty="0"/>
              <a:t>, I want to provide you with some information and  then </a:t>
            </a:r>
            <a:r>
              <a:rPr lang="en-US" sz="4000" i="1" dirty="0" err="1"/>
              <a:t>uyou</a:t>
            </a:r>
            <a:r>
              <a:rPr lang="en-US" sz="4000" i="1" dirty="0"/>
              <a:t> decide what </a:t>
            </a:r>
            <a:r>
              <a:rPr lang="en-US" sz="4000" i="1" dirty="0" err="1"/>
              <a:t>workds</a:t>
            </a:r>
            <a:r>
              <a:rPr lang="en-US" sz="4000" i="1" dirty="0"/>
              <a:t> for you.  </a:t>
            </a:r>
          </a:p>
          <a:p>
            <a:pPr marL="285750" indent="-285750">
              <a:buFont typeface="Arial"/>
              <a:buChar char="•"/>
            </a:pPr>
            <a:endParaRPr lang="en-US" sz="4000" i="1" dirty="0"/>
          </a:p>
          <a:p>
            <a:pPr>
              <a:defRPr/>
            </a:pPr>
            <a:endParaRPr lang="en-US" sz="4000" i="1" dirty="0">
              <a:cs typeface="Calibri"/>
            </a:endParaRPr>
          </a:p>
          <a:p>
            <a:pPr>
              <a:defRPr/>
            </a:pPr>
            <a:endParaRPr lang="en-US" sz="4000" dirty="0">
              <a:cs typeface="Calibri"/>
            </a:endParaRPr>
          </a:p>
        </p:txBody>
      </p:sp>
      <p:sp>
        <p:nvSpPr>
          <p:cNvPr id="2" name="Date Placeholder 1">
            <a:extLst>
              <a:ext uri="{FF2B5EF4-FFF2-40B4-BE49-F238E27FC236}">
                <a16:creationId xmlns:a16="http://schemas.microsoft.com/office/drawing/2014/main" id="{33D97B23-D09D-44EF-945B-AE48619AA0C9}"/>
              </a:ext>
            </a:extLst>
          </p:cNvPr>
          <p:cNvSpPr>
            <a:spLocks noGrp="1"/>
          </p:cNvSpPr>
          <p:nvPr>
            <p:ph type="dt" idx="1"/>
          </p:nvPr>
        </p:nvSpPr>
        <p:spPr/>
        <p:txBody>
          <a:bodyPr/>
          <a:lstStyle/>
          <a:p>
            <a:r>
              <a:rPr lang="en-US"/>
              <a:t>8/13/2019</a:t>
            </a:r>
          </a:p>
        </p:txBody>
      </p:sp>
      <p:sp>
        <p:nvSpPr>
          <p:cNvPr id="3" name="Slide Number Placeholder 2">
            <a:extLst>
              <a:ext uri="{FF2B5EF4-FFF2-40B4-BE49-F238E27FC236}">
                <a16:creationId xmlns:a16="http://schemas.microsoft.com/office/drawing/2014/main" id="{87175808-7051-499B-9D27-A8B349BE7DA7}"/>
              </a:ext>
            </a:extLst>
          </p:cNvPr>
          <p:cNvSpPr>
            <a:spLocks noGrp="1"/>
          </p:cNvSpPr>
          <p:nvPr>
            <p:ph type="sldNum" sz="quarter" idx="5"/>
          </p:nvPr>
        </p:nvSpPr>
        <p:spPr/>
        <p:txBody>
          <a:bodyPr/>
          <a:lstStyle/>
          <a:p>
            <a:fld id="{D67E6C78-C49A-4CD8-A9EC-9940BF247D23}" type="slidenum">
              <a:rPr lang="en-US" smtClean="0"/>
              <a:t>33</a:t>
            </a:fld>
            <a:endParaRPr lang="en-US"/>
          </a:p>
        </p:txBody>
      </p:sp>
    </p:spTree>
    <p:extLst>
      <p:ext uri="{BB962C8B-B14F-4D97-AF65-F5344CB8AC3E}">
        <p14:creationId xmlns:p14="http://schemas.microsoft.com/office/powerpoint/2010/main" val="32014463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xfrm>
            <a:off x="-13895388" y="7327900"/>
            <a:ext cx="35156776" cy="19777075"/>
          </a:xfrm>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4000" i="1"/>
              <a:t>Ensuring all levels of safety for all- (this includes physical and emotional safety- for example, one agency did an assessment of their organization and nt0iced that they had staircases around the parking lot that  was darkly lit. so they invested in getting new lightbulbs. </a:t>
            </a:r>
            <a:endParaRPr lang="en-US" sz="4000" b="1" i="1">
              <a:cs typeface="Calibri"/>
            </a:endParaRPr>
          </a:p>
        </p:txBody>
      </p:sp>
      <p:sp>
        <p:nvSpPr>
          <p:cNvPr id="2" name="Date Placeholder 1">
            <a:extLst>
              <a:ext uri="{FF2B5EF4-FFF2-40B4-BE49-F238E27FC236}">
                <a16:creationId xmlns:a16="http://schemas.microsoft.com/office/drawing/2014/main" id="{33D97B23-D09D-44EF-945B-AE48619AA0C9}"/>
              </a:ext>
            </a:extLst>
          </p:cNvPr>
          <p:cNvSpPr>
            <a:spLocks noGrp="1"/>
          </p:cNvSpPr>
          <p:nvPr>
            <p:ph type="dt" idx="1"/>
          </p:nvPr>
        </p:nvSpPr>
        <p:spPr/>
        <p:txBody>
          <a:bodyPr/>
          <a:lstStyle/>
          <a:p>
            <a:r>
              <a:rPr lang="en-US"/>
              <a:t>8/13/2019</a:t>
            </a:r>
          </a:p>
        </p:txBody>
      </p:sp>
      <p:sp>
        <p:nvSpPr>
          <p:cNvPr id="3" name="Slide Number Placeholder 2">
            <a:extLst>
              <a:ext uri="{FF2B5EF4-FFF2-40B4-BE49-F238E27FC236}">
                <a16:creationId xmlns:a16="http://schemas.microsoft.com/office/drawing/2014/main" id="{87175808-7051-499B-9D27-A8B349BE7DA7}"/>
              </a:ext>
            </a:extLst>
          </p:cNvPr>
          <p:cNvSpPr>
            <a:spLocks noGrp="1"/>
          </p:cNvSpPr>
          <p:nvPr>
            <p:ph type="sldNum" sz="quarter" idx="5"/>
          </p:nvPr>
        </p:nvSpPr>
        <p:spPr/>
        <p:txBody>
          <a:bodyPr/>
          <a:lstStyle/>
          <a:p>
            <a:fld id="{D67E6C78-C49A-4CD8-A9EC-9940BF247D23}" type="slidenum">
              <a:rPr lang="en-US" smtClean="0"/>
              <a:t>34</a:t>
            </a:fld>
            <a:endParaRPr lang="en-US"/>
          </a:p>
        </p:txBody>
      </p:sp>
    </p:spTree>
    <p:extLst>
      <p:ext uri="{BB962C8B-B14F-4D97-AF65-F5344CB8AC3E}">
        <p14:creationId xmlns:p14="http://schemas.microsoft.com/office/powerpoint/2010/main" val="14158407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xfrm>
            <a:off x="-13895388" y="7327900"/>
            <a:ext cx="35156776" cy="19777075"/>
          </a:xfrm>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buFont typeface="Arial"/>
              <a:buChar char="•"/>
            </a:pPr>
            <a:r>
              <a:rPr lang="en-US" sz="4000" i="1">
                <a:cs typeface="Calibri"/>
              </a:rPr>
              <a:t>Recognizing traumas effects with skillful responses-being able to use a trauma informed lens…</a:t>
            </a:r>
          </a:p>
          <a:p>
            <a:pPr>
              <a:defRPr/>
            </a:pPr>
            <a:endParaRPr lang="en-US" sz="4000">
              <a:cs typeface="Calibri"/>
            </a:endParaRPr>
          </a:p>
        </p:txBody>
      </p:sp>
      <p:sp>
        <p:nvSpPr>
          <p:cNvPr id="2" name="Date Placeholder 1">
            <a:extLst>
              <a:ext uri="{FF2B5EF4-FFF2-40B4-BE49-F238E27FC236}">
                <a16:creationId xmlns:a16="http://schemas.microsoft.com/office/drawing/2014/main" id="{33D97B23-D09D-44EF-945B-AE48619AA0C9}"/>
              </a:ext>
            </a:extLst>
          </p:cNvPr>
          <p:cNvSpPr>
            <a:spLocks noGrp="1"/>
          </p:cNvSpPr>
          <p:nvPr>
            <p:ph type="dt" idx="1"/>
          </p:nvPr>
        </p:nvSpPr>
        <p:spPr/>
        <p:txBody>
          <a:bodyPr/>
          <a:lstStyle/>
          <a:p>
            <a:r>
              <a:rPr lang="en-US"/>
              <a:t>8/13/2019</a:t>
            </a:r>
          </a:p>
        </p:txBody>
      </p:sp>
      <p:sp>
        <p:nvSpPr>
          <p:cNvPr id="3" name="Slide Number Placeholder 2">
            <a:extLst>
              <a:ext uri="{FF2B5EF4-FFF2-40B4-BE49-F238E27FC236}">
                <a16:creationId xmlns:a16="http://schemas.microsoft.com/office/drawing/2014/main" id="{87175808-7051-499B-9D27-A8B349BE7DA7}"/>
              </a:ext>
            </a:extLst>
          </p:cNvPr>
          <p:cNvSpPr>
            <a:spLocks noGrp="1"/>
          </p:cNvSpPr>
          <p:nvPr>
            <p:ph type="sldNum" sz="quarter" idx="5"/>
          </p:nvPr>
        </p:nvSpPr>
        <p:spPr/>
        <p:txBody>
          <a:bodyPr/>
          <a:lstStyle/>
          <a:p>
            <a:fld id="{D67E6C78-C49A-4CD8-A9EC-9940BF247D23}" type="slidenum">
              <a:rPr lang="en-US" smtClean="0"/>
              <a:t>35</a:t>
            </a:fld>
            <a:endParaRPr lang="en-US"/>
          </a:p>
        </p:txBody>
      </p:sp>
    </p:spTree>
    <p:extLst>
      <p:ext uri="{BB962C8B-B14F-4D97-AF65-F5344CB8AC3E}">
        <p14:creationId xmlns:p14="http://schemas.microsoft.com/office/powerpoint/2010/main" val="5604493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xfrm>
            <a:off x="-13895388" y="7327900"/>
            <a:ext cx="35156776" cy="19777075"/>
          </a:xfrm>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buFont typeface="Arial"/>
              <a:buChar char="•"/>
            </a:pPr>
            <a:r>
              <a:rPr lang="en-US" sz="4000" i="1">
                <a:cs typeface="Calibri"/>
              </a:rPr>
              <a:t>Recognizing and building on the strengths inherent in people’s culture and histories, while also acknowledging the historic and systemic oppression that has shaped social biases against many groups of people</a:t>
            </a:r>
            <a:endParaRPr lang="en-US" sz="4000" i="1"/>
          </a:p>
        </p:txBody>
      </p:sp>
      <p:sp>
        <p:nvSpPr>
          <p:cNvPr id="2" name="Date Placeholder 1">
            <a:extLst>
              <a:ext uri="{FF2B5EF4-FFF2-40B4-BE49-F238E27FC236}">
                <a16:creationId xmlns:a16="http://schemas.microsoft.com/office/drawing/2014/main" id="{33D97B23-D09D-44EF-945B-AE48619AA0C9}"/>
              </a:ext>
            </a:extLst>
          </p:cNvPr>
          <p:cNvSpPr>
            <a:spLocks noGrp="1"/>
          </p:cNvSpPr>
          <p:nvPr>
            <p:ph type="dt" idx="1"/>
          </p:nvPr>
        </p:nvSpPr>
        <p:spPr/>
        <p:txBody>
          <a:bodyPr/>
          <a:lstStyle/>
          <a:p>
            <a:r>
              <a:rPr lang="en-US"/>
              <a:t>8/13/2019</a:t>
            </a:r>
          </a:p>
        </p:txBody>
      </p:sp>
      <p:sp>
        <p:nvSpPr>
          <p:cNvPr id="3" name="Slide Number Placeholder 2">
            <a:extLst>
              <a:ext uri="{FF2B5EF4-FFF2-40B4-BE49-F238E27FC236}">
                <a16:creationId xmlns:a16="http://schemas.microsoft.com/office/drawing/2014/main" id="{87175808-7051-499B-9D27-A8B349BE7DA7}"/>
              </a:ext>
            </a:extLst>
          </p:cNvPr>
          <p:cNvSpPr>
            <a:spLocks noGrp="1"/>
          </p:cNvSpPr>
          <p:nvPr>
            <p:ph type="sldNum" sz="quarter" idx="5"/>
          </p:nvPr>
        </p:nvSpPr>
        <p:spPr/>
        <p:txBody>
          <a:bodyPr/>
          <a:lstStyle/>
          <a:p>
            <a:fld id="{D67E6C78-C49A-4CD8-A9EC-9940BF247D23}" type="slidenum">
              <a:rPr lang="en-US" smtClean="0"/>
              <a:t>36</a:t>
            </a:fld>
            <a:endParaRPr lang="en-US"/>
          </a:p>
        </p:txBody>
      </p:sp>
    </p:spTree>
    <p:extLst>
      <p:ext uri="{BB962C8B-B14F-4D97-AF65-F5344CB8AC3E}">
        <p14:creationId xmlns:p14="http://schemas.microsoft.com/office/powerpoint/2010/main" val="19721996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13612813" y="7165975"/>
            <a:ext cx="34378901" cy="19338925"/>
          </a:xfrm>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a:cs typeface="Arial"/>
              </a:rPr>
              <a:t>TIC IS NOT just about the clients.  A huge part of TIC is the recognition that staff are human beings  who may have experiences of their own past or current trauma, that this work is challenging and that it has an impact on those who work in human services.  </a:t>
            </a:r>
            <a:endParaRPr lang="en-US" dirty="0">
              <a:cs typeface="Calibri"/>
            </a:endParaRPr>
          </a:p>
          <a:p>
            <a:endParaRPr lang="en-US" altLang="en-US" dirty="0">
              <a:latin typeface="Arial"/>
              <a:cs typeface="Arial"/>
            </a:endParaRPr>
          </a:p>
          <a:p>
            <a:r>
              <a:rPr lang="en-US" b="1" dirty="0">
                <a:latin typeface="Arial"/>
                <a:cs typeface="Arial"/>
              </a:rPr>
              <a:t>Compassion fatigue is common. </a:t>
            </a:r>
            <a:r>
              <a:rPr lang="en-US" b="1" dirty="0"/>
              <a:t>Up to 80% of helping professionals experience high rates of secondary trauma.</a:t>
            </a:r>
            <a:endParaRPr lang="en-US" b="1" dirty="0">
              <a:cs typeface="Calibri"/>
            </a:endParaRPr>
          </a:p>
          <a:p>
            <a:endParaRPr lang="en-US" sz="900" dirty="0"/>
          </a:p>
          <a:p>
            <a:r>
              <a:rPr lang="en-US" sz="1000" b="1" dirty="0"/>
              <a:t>Healthcare Workers:   </a:t>
            </a:r>
            <a:r>
              <a:rPr lang="en-US" sz="1000" dirty="0"/>
              <a:t>Up to 85% report Compassion Fatigue &amp; Vicarious Trauma</a:t>
            </a:r>
            <a:endParaRPr lang="en-US" sz="1000" dirty="0">
              <a:cs typeface="Calibri"/>
            </a:endParaRPr>
          </a:p>
          <a:p>
            <a:endParaRPr lang="en-US" altLang="en-US" dirty="0">
              <a:latin typeface="Arial"/>
              <a:cs typeface="Arial"/>
            </a:endParaRPr>
          </a:p>
        </p:txBody>
      </p:sp>
      <p:sp>
        <p:nvSpPr>
          <p:cNvPr id="38916" name="Slide Number Placeholder 3"/>
          <p:cNvSpPr>
            <a:spLocks noGrp="1"/>
          </p:cNvSpPr>
          <p:nvPr>
            <p:ph type="sldNum" sz="quarter" idx="4294967295"/>
          </p:nvPr>
        </p:nvSpPr>
        <p:spPr bwMode="auto">
          <a:xfrm>
            <a:off x="4050775" y="55358782"/>
            <a:ext cx="3098913" cy="29162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600">
                <a:solidFill>
                  <a:srgbClr val="000000"/>
                </a:solidFill>
                <a:latin typeface="Times New Roman" panose="02020603050405020304" pitchFamily="18" charset="0"/>
                <a:ea typeface="ヒラギノ明朝 ProN W3"/>
                <a:cs typeface="ヒラギノ明朝 ProN W3"/>
                <a:sym typeface="Times New Roman" panose="02020603050405020304" pitchFamily="18" charset="0"/>
              </a:defRPr>
            </a:lvl1pPr>
            <a:lvl2pPr marL="1473040" indent="-566554">
              <a:defRPr sz="4600">
                <a:solidFill>
                  <a:srgbClr val="000000"/>
                </a:solidFill>
                <a:latin typeface="Times New Roman" panose="02020603050405020304" pitchFamily="18" charset="0"/>
                <a:ea typeface="ヒラギノ明朝 ProN W3"/>
                <a:cs typeface="ヒラギノ明朝 ProN W3"/>
                <a:sym typeface="Times New Roman" panose="02020603050405020304" pitchFamily="18" charset="0"/>
              </a:defRPr>
            </a:lvl2pPr>
            <a:lvl3pPr marL="2266216" indent="-453241">
              <a:defRPr sz="4600">
                <a:solidFill>
                  <a:srgbClr val="000000"/>
                </a:solidFill>
                <a:latin typeface="Times New Roman" panose="02020603050405020304" pitchFamily="18" charset="0"/>
                <a:ea typeface="ヒラギノ明朝 ProN W3"/>
                <a:cs typeface="ヒラギノ明朝 ProN W3"/>
                <a:sym typeface="Times New Roman" panose="02020603050405020304" pitchFamily="18" charset="0"/>
              </a:defRPr>
            </a:lvl3pPr>
            <a:lvl4pPr marL="3172703" indent="-453241">
              <a:defRPr sz="4600">
                <a:solidFill>
                  <a:srgbClr val="000000"/>
                </a:solidFill>
                <a:latin typeface="Times New Roman" panose="02020603050405020304" pitchFamily="18" charset="0"/>
                <a:ea typeface="ヒラギノ明朝 ProN W3"/>
                <a:cs typeface="ヒラギノ明朝 ProN W3"/>
                <a:sym typeface="Times New Roman" panose="02020603050405020304" pitchFamily="18" charset="0"/>
              </a:defRPr>
            </a:lvl4pPr>
            <a:lvl5pPr marL="4079189" indent="-453241">
              <a:defRPr sz="4600">
                <a:solidFill>
                  <a:srgbClr val="000000"/>
                </a:solidFill>
                <a:latin typeface="Times New Roman" panose="02020603050405020304" pitchFamily="18" charset="0"/>
                <a:ea typeface="ヒラギノ明朝 ProN W3"/>
                <a:cs typeface="ヒラギノ明朝 ProN W3"/>
                <a:sym typeface="Times New Roman" panose="02020603050405020304" pitchFamily="18" charset="0"/>
              </a:defRPr>
            </a:lvl5pPr>
            <a:lvl6pPr marL="4985673" indent="-453241" eaLnBrk="0" fontAlgn="base" hangingPunct="0">
              <a:spcBef>
                <a:spcPct val="0"/>
              </a:spcBef>
              <a:spcAft>
                <a:spcPct val="0"/>
              </a:spcAft>
              <a:defRPr sz="4600">
                <a:solidFill>
                  <a:srgbClr val="000000"/>
                </a:solidFill>
                <a:latin typeface="Times New Roman" panose="02020603050405020304" pitchFamily="18" charset="0"/>
                <a:ea typeface="ヒラギノ明朝 ProN W3"/>
                <a:cs typeface="ヒラギノ明朝 ProN W3"/>
                <a:sym typeface="Times New Roman" panose="02020603050405020304" pitchFamily="18" charset="0"/>
              </a:defRPr>
            </a:lvl6pPr>
            <a:lvl7pPr marL="5892162" indent="-453241" eaLnBrk="0" fontAlgn="base" hangingPunct="0">
              <a:spcBef>
                <a:spcPct val="0"/>
              </a:spcBef>
              <a:spcAft>
                <a:spcPct val="0"/>
              </a:spcAft>
              <a:defRPr sz="4600">
                <a:solidFill>
                  <a:srgbClr val="000000"/>
                </a:solidFill>
                <a:latin typeface="Times New Roman" panose="02020603050405020304" pitchFamily="18" charset="0"/>
                <a:ea typeface="ヒラギノ明朝 ProN W3"/>
                <a:cs typeface="ヒラギノ明朝 ProN W3"/>
                <a:sym typeface="Times New Roman" panose="02020603050405020304" pitchFamily="18" charset="0"/>
              </a:defRPr>
            </a:lvl7pPr>
            <a:lvl8pPr marL="6798648" indent="-453241" eaLnBrk="0" fontAlgn="base" hangingPunct="0">
              <a:spcBef>
                <a:spcPct val="0"/>
              </a:spcBef>
              <a:spcAft>
                <a:spcPct val="0"/>
              </a:spcAft>
              <a:defRPr sz="4600">
                <a:solidFill>
                  <a:srgbClr val="000000"/>
                </a:solidFill>
                <a:latin typeface="Times New Roman" panose="02020603050405020304" pitchFamily="18" charset="0"/>
                <a:ea typeface="ヒラギノ明朝 ProN W3"/>
                <a:cs typeface="ヒラギノ明朝 ProN W3"/>
                <a:sym typeface="Times New Roman" panose="02020603050405020304" pitchFamily="18" charset="0"/>
              </a:defRPr>
            </a:lvl8pPr>
            <a:lvl9pPr marL="7705135" indent="-453241" eaLnBrk="0" fontAlgn="base" hangingPunct="0">
              <a:spcBef>
                <a:spcPct val="0"/>
              </a:spcBef>
              <a:spcAft>
                <a:spcPct val="0"/>
              </a:spcAft>
              <a:defRPr sz="4600">
                <a:solidFill>
                  <a:srgbClr val="000000"/>
                </a:solidFill>
                <a:latin typeface="Times New Roman" panose="02020603050405020304" pitchFamily="18" charset="0"/>
                <a:ea typeface="ヒラギノ明朝 ProN W3"/>
                <a:cs typeface="ヒラギノ明朝 ProN W3"/>
                <a:sym typeface="Times New Roman" panose="02020603050405020304" pitchFamily="18" charset="0"/>
              </a:defRPr>
            </a:lvl9pPr>
          </a:lstStyle>
          <a:p>
            <a:pPr eaLnBrk="1" hangingPunct="1"/>
            <a:fld id="{C5977B4C-277B-43B7-934D-E11BA7A35070}" type="slidenum">
              <a:rPr lang="en-US" altLang="en-US">
                <a:latin typeface="Arial" panose="020B0604020202020204" pitchFamily="34" charset="0"/>
              </a:rPr>
              <a:pPr eaLnBrk="1" hangingPunct="1"/>
              <a:t>37</a:t>
            </a:fld>
            <a:endParaRPr lang="en-US" altLang="en-US">
              <a:latin typeface="Arial" panose="020B0604020202020204" pitchFamily="34" charset="0"/>
            </a:endParaRPr>
          </a:p>
        </p:txBody>
      </p:sp>
      <p:sp>
        <p:nvSpPr>
          <p:cNvPr id="2" name="Date Placeholder 1">
            <a:extLst>
              <a:ext uri="{FF2B5EF4-FFF2-40B4-BE49-F238E27FC236}">
                <a16:creationId xmlns:a16="http://schemas.microsoft.com/office/drawing/2014/main" id="{73D28DCB-89C5-4A66-87C5-67C9FCB0B372}"/>
              </a:ext>
            </a:extLst>
          </p:cNvPr>
          <p:cNvSpPr>
            <a:spLocks noGrp="1"/>
          </p:cNvSpPr>
          <p:nvPr>
            <p:ph type="dt" idx="10"/>
          </p:nvPr>
        </p:nvSpPr>
        <p:spPr/>
        <p:txBody>
          <a:bodyPr/>
          <a:lstStyle/>
          <a:p>
            <a:endParaRPr lang="en-US"/>
          </a:p>
        </p:txBody>
      </p:sp>
    </p:spTree>
    <p:extLst>
      <p:ext uri="{BB962C8B-B14F-4D97-AF65-F5344CB8AC3E}">
        <p14:creationId xmlns:p14="http://schemas.microsoft.com/office/powerpoint/2010/main" val="22059957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1173163"/>
            <a:ext cx="5635625" cy="3170237"/>
          </a:xfrm>
        </p:spPr>
      </p:sp>
      <p:sp>
        <p:nvSpPr>
          <p:cNvPr id="3" name="Notes Placeholder 2"/>
          <p:cNvSpPr>
            <a:spLocks noGrp="1"/>
          </p:cNvSpPr>
          <p:nvPr>
            <p:ph type="body" idx="1"/>
          </p:nvPr>
        </p:nvSpPr>
        <p:spPr/>
        <p:txBody>
          <a:bodyPr/>
          <a:lstStyle/>
          <a:p>
            <a:r>
              <a:rPr lang="en-US" b="1" noProof="0" dirty="0"/>
              <a:t>So what are the benefits of TIC?</a:t>
            </a:r>
            <a:endParaRPr lang="en-US" noProof="0" dirty="0"/>
          </a:p>
          <a:p>
            <a:endParaRPr lang="en-US" altLang="en-US" noProof="0" dirty="0">
              <a:latin typeface="Arial"/>
              <a:cs typeface="Arial"/>
            </a:endParaRPr>
          </a:p>
          <a:p>
            <a:r>
              <a:rPr lang="en-US" altLang="en-US" noProof="0" dirty="0">
                <a:latin typeface="Arial"/>
                <a:cs typeface="Arial"/>
              </a:rPr>
              <a:t>We know TIC is designed to strengthen organizational support of staff's health and wellness proven to:</a:t>
            </a:r>
            <a:endParaRPr lang="en-US" noProof="0" dirty="0">
              <a:cs typeface="Calibri"/>
            </a:endParaRPr>
          </a:p>
          <a:p>
            <a:r>
              <a:rPr lang="en-US" altLang="en-US" b="1" noProof="0" dirty="0">
                <a:latin typeface="Arial"/>
                <a:cs typeface="Arial"/>
              </a:rPr>
              <a:t>[CLICK] </a:t>
            </a:r>
            <a:r>
              <a:rPr lang="en-US" altLang="en-US" noProof="0" dirty="0">
                <a:latin typeface="Arial"/>
                <a:cs typeface="Arial"/>
              </a:rPr>
              <a:t>Increase levels of competence, </a:t>
            </a:r>
          </a:p>
          <a:p>
            <a:pPr>
              <a:defRPr/>
            </a:pPr>
            <a:r>
              <a:rPr lang="en-US" altLang="en-US" b="1" noProof="0" dirty="0">
                <a:latin typeface="Arial"/>
                <a:cs typeface="Arial"/>
              </a:rPr>
              <a:t>[CLICK]</a:t>
            </a:r>
            <a:r>
              <a:rPr lang="en-US" altLang="en-US" noProof="0" dirty="0">
                <a:latin typeface="Arial"/>
                <a:cs typeface="Arial"/>
              </a:rPr>
              <a:t> </a:t>
            </a:r>
            <a:r>
              <a:rPr lang="en-US" noProof="0" dirty="0">
                <a:cs typeface="Calibri"/>
              </a:rPr>
              <a:t>decrease burnout and vicarious trauma</a:t>
            </a:r>
          </a:p>
          <a:p>
            <a:pPr>
              <a:defRPr/>
            </a:pPr>
            <a:r>
              <a:rPr lang="en-US" b="1" noProof="0" dirty="0">
                <a:cs typeface="Calibri"/>
              </a:rPr>
              <a:t> [CLICK]</a:t>
            </a:r>
            <a:r>
              <a:rPr lang="en-US" noProof="0" dirty="0">
                <a:cs typeface="Calibri"/>
              </a:rPr>
              <a:t> And because </a:t>
            </a:r>
            <a:r>
              <a:rPr lang="en-US" noProof="0" dirty="0">
                <a:latin typeface="Calibri"/>
                <a:cs typeface="Calibri"/>
              </a:rPr>
              <a:t>staff who </a:t>
            </a:r>
            <a:r>
              <a:rPr lang="en-US" altLang="en-US" noProof="0" dirty="0">
                <a:latin typeface="Arial"/>
                <a:cs typeface="Arial"/>
              </a:rPr>
              <a:t>feel more effective and more incline to stay, resulting in less turnover </a:t>
            </a:r>
            <a:endParaRPr lang="en-US" noProof="0" dirty="0"/>
          </a:p>
        </p:txBody>
      </p:sp>
      <p:sp>
        <p:nvSpPr>
          <p:cNvPr id="4" name="Slide Number Placeholder 3"/>
          <p:cNvSpPr>
            <a:spLocks noGrp="1"/>
          </p:cNvSpPr>
          <p:nvPr>
            <p:ph type="sldNum" sz="quarter" idx="5"/>
          </p:nvPr>
        </p:nvSpPr>
        <p:spPr/>
        <p:txBody>
          <a:bodyPr/>
          <a:lstStyle/>
          <a:p>
            <a:fld id="{D67E6C78-C49A-4CD8-A9EC-9940BF247D23}" type="slidenum">
              <a:rPr lang="en-US" smtClean="0"/>
              <a:t>38</a:t>
            </a:fld>
            <a:endParaRPr lang="en-US"/>
          </a:p>
        </p:txBody>
      </p:sp>
      <p:sp>
        <p:nvSpPr>
          <p:cNvPr id="5" name="Date Placeholder 4">
            <a:extLst>
              <a:ext uri="{FF2B5EF4-FFF2-40B4-BE49-F238E27FC236}">
                <a16:creationId xmlns:a16="http://schemas.microsoft.com/office/drawing/2014/main" id="{9ADC63E9-F07D-4F19-B578-448B5A3922E8}"/>
              </a:ext>
            </a:extLst>
          </p:cNvPr>
          <p:cNvSpPr>
            <a:spLocks noGrp="1"/>
          </p:cNvSpPr>
          <p:nvPr>
            <p:ph type="dt" idx="1"/>
          </p:nvPr>
        </p:nvSpPr>
        <p:spPr/>
        <p:txBody>
          <a:bodyPr/>
          <a:lstStyle/>
          <a:p>
            <a:fld id="{3433B3B3-D94A-47AC-9BF9-88780A615CCA}" type="datetime1">
              <a:rPr lang="en-US" smtClean="0"/>
              <a:t>6/7/2024</a:t>
            </a:fld>
            <a:endParaRPr lang="en-US"/>
          </a:p>
        </p:txBody>
      </p:sp>
      <p:sp>
        <p:nvSpPr>
          <p:cNvPr id="6" name="Header Placeholder 5">
            <a:extLst>
              <a:ext uri="{FF2B5EF4-FFF2-40B4-BE49-F238E27FC236}">
                <a16:creationId xmlns:a16="http://schemas.microsoft.com/office/drawing/2014/main" id="{FE066C96-D858-42EC-A578-922B63A8D07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3860593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1173163"/>
            <a:ext cx="5635625" cy="3170237"/>
          </a:xfrm>
        </p:spPr>
      </p:sp>
      <p:sp>
        <p:nvSpPr>
          <p:cNvPr id="3" name="Notes Placeholder 2"/>
          <p:cNvSpPr>
            <a:spLocks noGrp="1"/>
          </p:cNvSpPr>
          <p:nvPr>
            <p:ph type="body" idx="1"/>
          </p:nvPr>
        </p:nvSpPr>
        <p:spPr/>
        <p:txBody>
          <a:bodyPr/>
          <a:lstStyle/>
          <a:p>
            <a:r>
              <a:rPr lang="en-US" noProof="0" dirty="0">
                <a:cs typeface="Calibri"/>
              </a:rPr>
              <a:t>It</a:t>
            </a:r>
            <a:r>
              <a:rPr lang="en-US" dirty="0">
                <a:cs typeface="Calibri"/>
              </a:rPr>
              <a:t> </a:t>
            </a:r>
            <a:r>
              <a:rPr lang="en-US" noProof="0" dirty="0">
                <a:cs typeface="Calibri"/>
              </a:rPr>
              <a:t>is</a:t>
            </a:r>
            <a:r>
              <a:rPr lang="en-US" dirty="0">
                <a:cs typeface="Calibri"/>
              </a:rPr>
              <a:t> </a:t>
            </a:r>
            <a:r>
              <a:rPr lang="en-US" noProof="0" dirty="0">
                <a:cs typeface="Calibri"/>
              </a:rPr>
              <a:t>such</a:t>
            </a:r>
            <a:r>
              <a:rPr lang="en-US" dirty="0">
                <a:cs typeface="Calibri"/>
              </a:rPr>
              <a:t> an important time to integrate TIC in to your agencies considering the health disparities clients face and </a:t>
            </a:r>
            <a:r>
              <a:rPr lang="en-US" noProof="0" dirty="0">
                <a:cs typeface="Calibri"/>
              </a:rPr>
              <a:t>the</a:t>
            </a:r>
            <a:r>
              <a:rPr lang="en-US" dirty="0">
                <a:cs typeface="Calibri"/>
              </a:rPr>
              <a:t> </a:t>
            </a:r>
            <a:r>
              <a:rPr lang="en-US" noProof="0" dirty="0">
                <a:cs typeface="Calibri"/>
              </a:rPr>
              <a:t>challenges</a:t>
            </a:r>
            <a:r>
              <a:rPr lang="en-US" dirty="0">
                <a:cs typeface="Calibri"/>
              </a:rPr>
              <a:t> the workforce is experiencing.</a:t>
            </a:r>
          </a:p>
          <a:p>
            <a:endParaRPr lang="en-US" dirty="0">
              <a:cs typeface="Calibri"/>
            </a:endParaRPr>
          </a:p>
          <a:p>
            <a:r>
              <a:rPr lang="en-US" b="1" dirty="0">
                <a:cs typeface="Calibri"/>
              </a:rPr>
              <a:t>There have been proven benefits of reducing vulnerabilities and boosting resilience by:</a:t>
            </a:r>
          </a:p>
          <a:p>
            <a:endParaRPr lang="en-US" b="1" dirty="0">
              <a:cs typeface="Calibri"/>
            </a:endParaRPr>
          </a:p>
          <a:p>
            <a:pPr marL="167129" indent="-167129">
              <a:buFontTx/>
              <a:buChar char="-"/>
            </a:pPr>
            <a:r>
              <a:rPr lang="en-US" dirty="0">
                <a:cs typeface="Calibri"/>
              </a:rPr>
              <a:t>Proven Reduction in  disparities for people who are younger, homeless and had less formal education</a:t>
            </a:r>
          </a:p>
          <a:p>
            <a:pPr marL="167129" indent="-167129">
              <a:buFontTx/>
              <a:buChar char="-"/>
            </a:pPr>
            <a:endParaRPr lang="en-US" dirty="0">
              <a:cs typeface="Calibri"/>
            </a:endParaRPr>
          </a:p>
          <a:p>
            <a:pPr marL="167129" indent="-167129">
              <a:buFontTx/>
              <a:buChar char="-"/>
            </a:pPr>
            <a:r>
              <a:rPr lang="en-US" dirty="0">
                <a:cs typeface="Calibri"/>
              </a:rPr>
              <a:t>Reduced alcohol and drug use, often associated with increased risk of hospitalization</a:t>
            </a:r>
          </a:p>
          <a:p>
            <a:pPr marL="167129" indent="-167129">
              <a:buFontTx/>
              <a:buChar char="-"/>
            </a:pPr>
            <a:endParaRPr lang="en-US" dirty="0">
              <a:cs typeface="Calibri"/>
            </a:endParaRPr>
          </a:p>
          <a:p>
            <a:r>
              <a:rPr lang="en-US" dirty="0">
                <a:cs typeface="Calibri"/>
              </a:rPr>
              <a:t>- As well as increased consumer engagement also decreasing the demand for hospitalization </a:t>
            </a:r>
          </a:p>
          <a:p>
            <a:endParaRPr lang="en-US" dirty="0">
              <a:cs typeface="Calibri"/>
            </a:endParaRPr>
          </a:p>
          <a:p>
            <a:r>
              <a:rPr lang="en-US" b="1" dirty="0">
                <a:cs typeface="Calibri"/>
              </a:rPr>
              <a:t>Agencies also saw benefits</a:t>
            </a:r>
          </a:p>
          <a:p>
            <a:endParaRPr lang="en-US" dirty="0">
              <a:cs typeface="Calibri"/>
            </a:endParaRPr>
          </a:p>
          <a:p>
            <a:pPr marL="167129" indent="-167129">
              <a:buFontTx/>
              <a:buChar char="-"/>
            </a:pPr>
            <a:r>
              <a:rPr lang="en-US" dirty="0">
                <a:cs typeface="Calibri"/>
              </a:rPr>
              <a:t>Improved workforce participation, that includes increasing compassion in providers and addressing burnout and vicarious trauma</a:t>
            </a:r>
          </a:p>
          <a:p>
            <a:pPr marL="167129" indent="-167129">
              <a:buFontTx/>
              <a:buChar char="-"/>
            </a:pPr>
            <a:endParaRPr lang="en-US" dirty="0">
              <a:cs typeface="Calibri"/>
            </a:endParaRPr>
          </a:p>
          <a:p>
            <a:r>
              <a:rPr lang="en-US" dirty="0">
                <a:cs typeface="Calibri"/>
              </a:rPr>
              <a:t>- lastly reduction of cost considering less client missed appointments and retention in staff</a:t>
            </a:r>
          </a:p>
          <a:p>
            <a:endParaRPr lang="en-US" dirty="0"/>
          </a:p>
        </p:txBody>
      </p:sp>
      <p:sp>
        <p:nvSpPr>
          <p:cNvPr id="4" name="Slide Number Placeholder 3"/>
          <p:cNvSpPr>
            <a:spLocks noGrp="1"/>
          </p:cNvSpPr>
          <p:nvPr>
            <p:ph type="sldNum" sz="quarter" idx="5"/>
          </p:nvPr>
        </p:nvSpPr>
        <p:spPr/>
        <p:txBody>
          <a:bodyPr/>
          <a:lstStyle/>
          <a:p>
            <a:fld id="{D67E6C78-C49A-4CD8-A9EC-9940BF247D23}" type="slidenum">
              <a:rPr lang="en-US" smtClean="0"/>
              <a:t>39</a:t>
            </a:fld>
            <a:endParaRPr lang="en-US"/>
          </a:p>
        </p:txBody>
      </p:sp>
      <p:sp>
        <p:nvSpPr>
          <p:cNvPr id="5" name="Date Placeholder 4">
            <a:extLst>
              <a:ext uri="{FF2B5EF4-FFF2-40B4-BE49-F238E27FC236}">
                <a16:creationId xmlns:a16="http://schemas.microsoft.com/office/drawing/2014/main" id="{4044FF2C-355D-46BA-A078-6500C1F0A8E2}"/>
              </a:ext>
            </a:extLst>
          </p:cNvPr>
          <p:cNvSpPr>
            <a:spLocks noGrp="1"/>
          </p:cNvSpPr>
          <p:nvPr>
            <p:ph type="dt" idx="1"/>
          </p:nvPr>
        </p:nvSpPr>
        <p:spPr/>
        <p:txBody>
          <a:bodyPr/>
          <a:lstStyle/>
          <a:p>
            <a:fld id="{C123274C-D16F-4D28-85C4-703AE949F7C8}" type="datetime1">
              <a:rPr lang="en-US" smtClean="0"/>
              <a:t>6/7/2024</a:t>
            </a:fld>
            <a:endParaRPr lang="en-US"/>
          </a:p>
        </p:txBody>
      </p:sp>
      <p:sp>
        <p:nvSpPr>
          <p:cNvPr id="6" name="Header Placeholder 5">
            <a:extLst>
              <a:ext uri="{FF2B5EF4-FFF2-40B4-BE49-F238E27FC236}">
                <a16:creationId xmlns:a16="http://schemas.microsoft.com/office/drawing/2014/main" id="{FC20989F-BC38-445E-8CB4-BE0353B622C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6363933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F1EDB5-6433-47FB-AC29-3CE32843200B}" type="slidenum">
              <a:rPr lang="en-US" smtClean="0"/>
              <a:t>44</a:t>
            </a:fld>
            <a:endParaRPr lang="en-US"/>
          </a:p>
        </p:txBody>
      </p:sp>
    </p:spTree>
    <p:extLst>
      <p:ext uri="{BB962C8B-B14F-4D97-AF65-F5344CB8AC3E}">
        <p14:creationId xmlns:p14="http://schemas.microsoft.com/office/powerpoint/2010/main" val="3605793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B6F1EDB5-6433-47FB-AC29-3CE32843200B}" type="slidenum">
              <a:rPr lang="en-US" smtClean="0"/>
              <a:t>5</a:t>
            </a:fld>
            <a:endParaRPr lang="en-US"/>
          </a:p>
        </p:txBody>
      </p:sp>
    </p:spTree>
    <p:extLst>
      <p:ext uri="{BB962C8B-B14F-4D97-AF65-F5344CB8AC3E}">
        <p14:creationId xmlns:p14="http://schemas.microsoft.com/office/powerpoint/2010/main" val="4274878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Picture of line of people and man in security guard outfit</a:t>
            </a:r>
          </a:p>
          <a:p>
            <a:endParaRPr lang="en-US"/>
          </a:p>
          <a:p>
            <a:r>
              <a:rPr lang="en-US"/>
              <a:t>I want you to imagine these are taken from the same place…what place is this?  How many of you think this is  a place you would want to go to or be at?  How many of you guess this is a place you would NOT want to go to? </a:t>
            </a:r>
          </a:p>
          <a:p>
            <a:endParaRPr lang="en-US"/>
          </a:p>
          <a:p>
            <a:r>
              <a:rPr lang="en-US"/>
              <a:t>Lets keep this in mind as we look have our discussions today on...</a:t>
            </a:r>
          </a:p>
        </p:txBody>
      </p:sp>
      <p:sp>
        <p:nvSpPr>
          <p:cNvPr id="4" name="Slide Number Placeholder 3"/>
          <p:cNvSpPr>
            <a:spLocks noGrp="1"/>
          </p:cNvSpPr>
          <p:nvPr>
            <p:ph type="sldNum" sz="quarter" idx="5"/>
          </p:nvPr>
        </p:nvSpPr>
        <p:spPr/>
        <p:txBody>
          <a:bodyPr/>
          <a:lstStyle/>
          <a:p>
            <a:fld id="{B6F1EDB5-6433-47FB-AC29-3CE32843200B}" type="slidenum">
              <a:rPr lang="en-US" smtClean="0"/>
              <a:t>6</a:t>
            </a:fld>
            <a:endParaRPr lang="en-US"/>
          </a:p>
        </p:txBody>
      </p:sp>
    </p:spTree>
    <p:extLst>
      <p:ext uri="{BB962C8B-B14F-4D97-AF65-F5344CB8AC3E}">
        <p14:creationId xmlns:p14="http://schemas.microsoft.com/office/powerpoint/2010/main" val="2291855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F1EDB5-6433-47FB-AC29-3CE32843200B}" type="slidenum">
              <a:rPr lang="en-US" smtClean="0"/>
              <a:t>7</a:t>
            </a:fld>
            <a:endParaRPr lang="en-US"/>
          </a:p>
        </p:txBody>
      </p:sp>
    </p:spTree>
    <p:extLst>
      <p:ext uri="{BB962C8B-B14F-4D97-AF65-F5344CB8AC3E}">
        <p14:creationId xmlns:p14="http://schemas.microsoft.com/office/powerpoint/2010/main" val="3117877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F1EDB5-6433-47FB-AC29-3CE32843200B}" type="slidenum">
              <a:rPr lang="en-US" smtClean="0"/>
              <a:t>8</a:t>
            </a:fld>
            <a:endParaRPr lang="en-US"/>
          </a:p>
        </p:txBody>
      </p:sp>
    </p:spTree>
    <p:extLst>
      <p:ext uri="{BB962C8B-B14F-4D97-AF65-F5344CB8AC3E}">
        <p14:creationId xmlns:p14="http://schemas.microsoft.com/office/powerpoint/2010/main" val="2024654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Organizations around the country, like yours, have looked (or looking) for funding to put in place services that were “identify” as key in addressing some of these health disparities… but despite these services sometimes our communities do not come (or access), or do not follow the prescriptions, is there something that we are missing that our communities need, and may interact with other services?</a:t>
            </a:r>
            <a:endParaRPr lang="es-ES_tradnl" dirty="0"/>
          </a:p>
        </p:txBody>
      </p:sp>
      <p:sp>
        <p:nvSpPr>
          <p:cNvPr id="4" name="Slide Number Placeholder 3"/>
          <p:cNvSpPr>
            <a:spLocks noGrp="1"/>
          </p:cNvSpPr>
          <p:nvPr>
            <p:ph type="sldNum" sz="quarter" idx="5"/>
          </p:nvPr>
        </p:nvSpPr>
        <p:spPr/>
        <p:txBody>
          <a:bodyPr/>
          <a:lstStyle/>
          <a:p>
            <a:fld id="{B6F1EDB5-6433-47FB-AC29-3CE32843200B}" type="slidenum">
              <a:rPr lang="en-US" smtClean="0"/>
              <a:t>9</a:t>
            </a:fld>
            <a:endParaRPr lang="en-US"/>
          </a:p>
        </p:txBody>
      </p:sp>
    </p:spTree>
    <p:extLst>
      <p:ext uri="{BB962C8B-B14F-4D97-AF65-F5344CB8AC3E}">
        <p14:creationId xmlns:p14="http://schemas.microsoft.com/office/powerpoint/2010/main" val="3512574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how common is trauma? </a:t>
            </a:r>
          </a:p>
        </p:txBody>
      </p:sp>
      <p:sp>
        <p:nvSpPr>
          <p:cNvPr id="4" name="Slide Number Placeholder 3"/>
          <p:cNvSpPr>
            <a:spLocks noGrp="1"/>
          </p:cNvSpPr>
          <p:nvPr>
            <p:ph type="sldNum" sz="quarter" idx="5"/>
          </p:nvPr>
        </p:nvSpPr>
        <p:spPr/>
        <p:txBody>
          <a:bodyPr/>
          <a:lstStyle/>
          <a:p>
            <a:fld id="{B6F1EDB5-6433-47FB-AC29-3CE32843200B}" type="slidenum">
              <a:rPr lang="en-US" smtClean="0"/>
              <a:t>10</a:t>
            </a:fld>
            <a:endParaRPr lang="en-US"/>
          </a:p>
        </p:txBody>
      </p:sp>
    </p:spTree>
    <p:extLst>
      <p:ext uri="{BB962C8B-B14F-4D97-AF65-F5344CB8AC3E}">
        <p14:creationId xmlns:p14="http://schemas.microsoft.com/office/powerpoint/2010/main" val="3990589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3.jpeg"/></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14.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38EEA-3394-4E83-A92D-C857782254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F687CE-89A0-4DAF-8FF5-A39F00C736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C446C6-C0CE-CC6B-243C-244674221E36}"/>
              </a:ext>
            </a:extLst>
          </p:cNvPr>
          <p:cNvSpPr>
            <a:spLocks noGrp="1"/>
          </p:cNvSpPr>
          <p:nvPr>
            <p:ph type="dt" sz="half" idx="10"/>
          </p:nvPr>
        </p:nvSpPr>
        <p:spPr/>
        <p:txBody>
          <a:bodyPr/>
          <a:lstStyle/>
          <a:p>
            <a:fld id="{0BCC1301-B626-4FD5-883A-C49F7FCD4F89}" type="datetimeFigureOut">
              <a:rPr lang="en-US" smtClean="0"/>
              <a:t>6/7/2024</a:t>
            </a:fld>
            <a:endParaRPr lang="en-US"/>
          </a:p>
        </p:txBody>
      </p:sp>
      <p:sp>
        <p:nvSpPr>
          <p:cNvPr id="5" name="Footer Placeholder 4">
            <a:extLst>
              <a:ext uri="{FF2B5EF4-FFF2-40B4-BE49-F238E27FC236}">
                <a16:creationId xmlns:a16="http://schemas.microsoft.com/office/drawing/2014/main" id="{B5FDC789-ADD5-998C-9DB1-C684120D52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5D91AE-F86D-8E95-4BB9-96651A3EC8AB}"/>
              </a:ext>
            </a:extLst>
          </p:cNvPr>
          <p:cNvSpPr>
            <a:spLocks noGrp="1"/>
          </p:cNvSpPr>
          <p:nvPr>
            <p:ph type="sldNum" sz="quarter" idx="12"/>
          </p:nvPr>
        </p:nvSpPr>
        <p:spPr/>
        <p:txBody>
          <a:bodyPr/>
          <a:lstStyle/>
          <a:p>
            <a:fld id="{ACDD3CEF-E606-41E3-8375-A3553AC5A7AD}" type="slidenum">
              <a:rPr lang="en-US" smtClean="0"/>
              <a:t>‹#›</a:t>
            </a:fld>
            <a:endParaRPr lang="en-US"/>
          </a:p>
        </p:txBody>
      </p:sp>
    </p:spTree>
    <p:extLst>
      <p:ext uri="{BB962C8B-B14F-4D97-AF65-F5344CB8AC3E}">
        <p14:creationId xmlns:p14="http://schemas.microsoft.com/office/powerpoint/2010/main" val="1793022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4B7AD-7E11-A317-9B2F-09C4DBCBAC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B088CB-7C1D-748D-043C-7608172BC5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30FD64-005F-6A25-9E62-7ECA2838E097}"/>
              </a:ext>
            </a:extLst>
          </p:cNvPr>
          <p:cNvSpPr>
            <a:spLocks noGrp="1"/>
          </p:cNvSpPr>
          <p:nvPr>
            <p:ph type="dt" sz="half" idx="10"/>
          </p:nvPr>
        </p:nvSpPr>
        <p:spPr/>
        <p:txBody>
          <a:bodyPr/>
          <a:lstStyle/>
          <a:p>
            <a:fld id="{0BCC1301-B626-4FD5-883A-C49F7FCD4F89}" type="datetimeFigureOut">
              <a:rPr lang="en-US" smtClean="0"/>
              <a:t>6/7/2024</a:t>
            </a:fld>
            <a:endParaRPr lang="en-US"/>
          </a:p>
        </p:txBody>
      </p:sp>
      <p:sp>
        <p:nvSpPr>
          <p:cNvPr id="5" name="Footer Placeholder 4">
            <a:extLst>
              <a:ext uri="{FF2B5EF4-FFF2-40B4-BE49-F238E27FC236}">
                <a16:creationId xmlns:a16="http://schemas.microsoft.com/office/drawing/2014/main" id="{3156266E-D3FF-D2C8-6B74-6482AB2C55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B84EEB-3390-8BF0-0D54-389FDD8E1EB2}"/>
              </a:ext>
            </a:extLst>
          </p:cNvPr>
          <p:cNvSpPr>
            <a:spLocks noGrp="1"/>
          </p:cNvSpPr>
          <p:nvPr>
            <p:ph type="sldNum" sz="quarter" idx="12"/>
          </p:nvPr>
        </p:nvSpPr>
        <p:spPr/>
        <p:txBody>
          <a:bodyPr/>
          <a:lstStyle/>
          <a:p>
            <a:fld id="{ACDD3CEF-E606-41E3-8375-A3553AC5A7AD}" type="slidenum">
              <a:rPr lang="en-US" smtClean="0"/>
              <a:t>‹#›</a:t>
            </a:fld>
            <a:endParaRPr lang="en-US"/>
          </a:p>
        </p:txBody>
      </p:sp>
    </p:spTree>
    <p:extLst>
      <p:ext uri="{BB962C8B-B14F-4D97-AF65-F5344CB8AC3E}">
        <p14:creationId xmlns:p14="http://schemas.microsoft.com/office/powerpoint/2010/main" val="2929560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D99404-5557-1AEA-7393-A2C686FC6D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9E58DE-B81D-6012-8612-DC6B125197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A4BBE4-126C-97C6-56E2-3A403AB96EAC}"/>
              </a:ext>
            </a:extLst>
          </p:cNvPr>
          <p:cNvSpPr>
            <a:spLocks noGrp="1"/>
          </p:cNvSpPr>
          <p:nvPr>
            <p:ph type="dt" sz="half" idx="10"/>
          </p:nvPr>
        </p:nvSpPr>
        <p:spPr/>
        <p:txBody>
          <a:bodyPr/>
          <a:lstStyle/>
          <a:p>
            <a:fld id="{0BCC1301-B626-4FD5-883A-C49F7FCD4F89}" type="datetimeFigureOut">
              <a:rPr lang="en-US" smtClean="0"/>
              <a:t>6/7/2024</a:t>
            </a:fld>
            <a:endParaRPr lang="en-US"/>
          </a:p>
        </p:txBody>
      </p:sp>
      <p:sp>
        <p:nvSpPr>
          <p:cNvPr id="5" name="Footer Placeholder 4">
            <a:extLst>
              <a:ext uri="{FF2B5EF4-FFF2-40B4-BE49-F238E27FC236}">
                <a16:creationId xmlns:a16="http://schemas.microsoft.com/office/drawing/2014/main" id="{2FC215A6-560E-A5BB-B357-554BD98F72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4B9FC-B364-F1C1-E329-ECF1D00709E2}"/>
              </a:ext>
            </a:extLst>
          </p:cNvPr>
          <p:cNvSpPr>
            <a:spLocks noGrp="1"/>
          </p:cNvSpPr>
          <p:nvPr>
            <p:ph type="sldNum" sz="quarter" idx="12"/>
          </p:nvPr>
        </p:nvSpPr>
        <p:spPr/>
        <p:txBody>
          <a:bodyPr/>
          <a:lstStyle/>
          <a:p>
            <a:fld id="{ACDD3CEF-E606-41E3-8375-A3553AC5A7AD}" type="slidenum">
              <a:rPr lang="en-US" smtClean="0"/>
              <a:t>‹#›</a:t>
            </a:fld>
            <a:endParaRPr lang="en-US"/>
          </a:p>
        </p:txBody>
      </p:sp>
    </p:spTree>
    <p:extLst>
      <p:ext uri="{BB962C8B-B14F-4D97-AF65-F5344CB8AC3E}">
        <p14:creationId xmlns:p14="http://schemas.microsoft.com/office/powerpoint/2010/main" val="416884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ver slide - just tex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02B6F0-7F15-4F50-931E-E13E76F0E8D1}"/>
              </a:ext>
            </a:extLst>
          </p:cNvPr>
          <p:cNvGrpSpPr/>
          <p:nvPr userDrawn="1"/>
        </p:nvGrpSpPr>
        <p:grpSpPr>
          <a:xfrm>
            <a:off x="-12644" y="-12298"/>
            <a:ext cx="12204643" cy="6870298"/>
            <a:chOff x="-9481" y="-12298"/>
            <a:chExt cx="9153482" cy="6870298"/>
          </a:xfrm>
        </p:grpSpPr>
        <p:sp>
          <p:nvSpPr>
            <p:cNvPr id="7" name="Rectangle 6">
              <a:extLst>
                <a:ext uri="{FF2B5EF4-FFF2-40B4-BE49-F238E27FC236}">
                  <a16:creationId xmlns:a16="http://schemas.microsoft.com/office/drawing/2014/main" id="{06576258-F59C-43BD-BBF8-F64EA2ECF2D3}"/>
                </a:ext>
              </a:extLst>
            </p:cNvPr>
            <p:cNvSpPr/>
            <p:nvPr/>
          </p:nvSpPr>
          <p:spPr>
            <a:xfrm>
              <a:off x="0" y="6492978"/>
              <a:ext cx="9143999" cy="365022"/>
            </a:xfrm>
            <a:prstGeom prst="rect">
              <a:avLst/>
            </a:prstGeom>
            <a:solidFill>
              <a:srgbClr val="1CB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endParaRPr lang="en-US" sz="965">
                <a:solidFill>
                  <a:prstClr val="white"/>
                </a:solidFill>
                <a:latin typeface="Cambria"/>
              </a:endParaRPr>
            </a:p>
          </p:txBody>
        </p:sp>
        <p:sp>
          <p:nvSpPr>
            <p:cNvPr id="8" name="Rectangle 7">
              <a:extLst>
                <a:ext uri="{FF2B5EF4-FFF2-40B4-BE49-F238E27FC236}">
                  <a16:creationId xmlns:a16="http://schemas.microsoft.com/office/drawing/2014/main" id="{ECEBE1B7-BABD-4D95-BF5F-847CE52CC548}"/>
                </a:ext>
              </a:extLst>
            </p:cNvPr>
            <p:cNvSpPr/>
            <p:nvPr/>
          </p:nvSpPr>
          <p:spPr>
            <a:xfrm>
              <a:off x="233922" y="-12297"/>
              <a:ext cx="8910077" cy="365760"/>
            </a:xfrm>
            <a:prstGeom prst="rect">
              <a:avLst/>
            </a:prstGeom>
            <a:solidFill>
              <a:srgbClr val="1C3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endParaRPr lang="en-US" sz="965">
                <a:solidFill>
                  <a:prstClr val="white"/>
                </a:solidFill>
                <a:latin typeface="Cambria"/>
              </a:endParaRPr>
            </a:p>
          </p:txBody>
        </p:sp>
        <p:sp>
          <p:nvSpPr>
            <p:cNvPr id="9" name="Rectangle 8">
              <a:extLst>
                <a:ext uri="{FF2B5EF4-FFF2-40B4-BE49-F238E27FC236}">
                  <a16:creationId xmlns:a16="http://schemas.microsoft.com/office/drawing/2014/main" id="{90237EF8-AD99-4D4D-AFAF-AE938F79CB27}"/>
                </a:ext>
              </a:extLst>
            </p:cNvPr>
            <p:cNvSpPr/>
            <p:nvPr/>
          </p:nvSpPr>
          <p:spPr>
            <a:xfrm>
              <a:off x="-1" y="-12296"/>
              <a:ext cx="527253" cy="365760"/>
            </a:xfrm>
            <a:prstGeom prst="rect">
              <a:avLst/>
            </a:prstGeom>
            <a:solidFill>
              <a:srgbClr val="1C3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endParaRPr lang="en-US" sz="965">
                <a:solidFill>
                  <a:prstClr val="white"/>
                </a:solidFill>
                <a:latin typeface="Cambria"/>
              </a:endParaRPr>
            </a:p>
          </p:txBody>
        </p:sp>
        <p:cxnSp>
          <p:nvCxnSpPr>
            <p:cNvPr id="12" name="Straight Connector 11">
              <a:extLst>
                <a:ext uri="{FF2B5EF4-FFF2-40B4-BE49-F238E27FC236}">
                  <a16:creationId xmlns:a16="http://schemas.microsoft.com/office/drawing/2014/main" id="{48DBF54C-4FD6-4074-8E45-5957A39DA0D8}"/>
                </a:ext>
              </a:extLst>
            </p:cNvPr>
            <p:cNvCxnSpPr>
              <a:cxnSpLocks/>
            </p:cNvCxnSpPr>
            <p:nvPr/>
          </p:nvCxnSpPr>
          <p:spPr>
            <a:xfrm flipH="1">
              <a:off x="-9481" y="2098998"/>
              <a:ext cx="9153482"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9303F44-096E-403E-BAFE-F09A2D8A0FDB}"/>
                </a:ext>
              </a:extLst>
            </p:cNvPr>
            <p:cNvCxnSpPr>
              <a:cxnSpLocks/>
            </p:cNvCxnSpPr>
            <p:nvPr/>
          </p:nvCxnSpPr>
          <p:spPr>
            <a:xfrm flipH="1">
              <a:off x="498190" y="6453750"/>
              <a:ext cx="864581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39AB90-7ADB-49B9-B3D3-6360516AB5CE}"/>
                </a:ext>
              </a:extLst>
            </p:cNvPr>
            <p:cNvCxnSpPr>
              <a:cxnSpLocks/>
            </p:cNvCxnSpPr>
            <p:nvPr/>
          </p:nvCxnSpPr>
          <p:spPr>
            <a:xfrm>
              <a:off x="498190" y="-12298"/>
              <a:ext cx="0" cy="6870298"/>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Title Placeholder 1">
            <a:extLst>
              <a:ext uri="{FF2B5EF4-FFF2-40B4-BE49-F238E27FC236}">
                <a16:creationId xmlns:a16="http://schemas.microsoft.com/office/drawing/2014/main" id="{6C97FDE8-FF3A-4107-9E20-0C1B41D3F5AA}"/>
              </a:ext>
            </a:extLst>
          </p:cNvPr>
          <p:cNvSpPr>
            <a:spLocks noGrp="1"/>
          </p:cNvSpPr>
          <p:nvPr>
            <p:ph type="title" hasCustomPrompt="1"/>
          </p:nvPr>
        </p:nvSpPr>
        <p:spPr>
          <a:xfrm>
            <a:off x="535545" y="408448"/>
            <a:ext cx="11108267" cy="1001252"/>
          </a:xfrm>
          <a:prstGeom prst="rect">
            <a:avLst/>
          </a:prstGeom>
        </p:spPr>
        <p:txBody>
          <a:bodyPr vert="horz" lIns="91440" tIns="45720" rIns="91440" bIns="45720" rtlCol="0" anchor="b">
            <a:noAutofit/>
          </a:bodyPr>
          <a:lstStyle>
            <a:lvl1pPr>
              <a:lnSpc>
                <a:spcPct val="110000"/>
              </a:lnSpc>
              <a:defRPr sz="3000">
                <a:solidFill>
                  <a:srgbClr val="1C3C6E"/>
                </a:solidFill>
              </a:defRPr>
            </a:lvl1pPr>
          </a:lstStyle>
          <a:p>
            <a:r>
              <a:rPr lang="en-US"/>
              <a:t>CLICK TO ADD TITLE</a:t>
            </a:r>
          </a:p>
        </p:txBody>
      </p:sp>
      <p:sp>
        <p:nvSpPr>
          <p:cNvPr id="3" name="Text Placeholder 2">
            <a:extLst>
              <a:ext uri="{FF2B5EF4-FFF2-40B4-BE49-F238E27FC236}">
                <a16:creationId xmlns:a16="http://schemas.microsoft.com/office/drawing/2014/main" id="{9815C5FA-1B3B-43AD-8F8B-8A2022A16E28}"/>
              </a:ext>
            </a:extLst>
          </p:cNvPr>
          <p:cNvSpPr>
            <a:spLocks noGrp="1"/>
          </p:cNvSpPr>
          <p:nvPr>
            <p:ph type="body" sz="quarter" idx="13"/>
          </p:nvPr>
        </p:nvSpPr>
        <p:spPr>
          <a:xfrm>
            <a:off x="703002" y="1889527"/>
            <a:ext cx="11174631" cy="29700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74DA4830-BFA0-461F-996F-4CFD04DFE74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79853" y="430239"/>
            <a:ext cx="1232215" cy="535746"/>
          </a:xfrm>
          <a:prstGeom prst="rect">
            <a:avLst/>
          </a:prstGeom>
        </p:spPr>
      </p:pic>
      <p:sp>
        <p:nvSpPr>
          <p:cNvPr id="4" name="Footer Placeholder 3">
            <a:extLst>
              <a:ext uri="{FF2B5EF4-FFF2-40B4-BE49-F238E27FC236}">
                <a16:creationId xmlns:a16="http://schemas.microsoft.com/office/drawing/2014/main" id="{57960708-E5F1-46D0-8F8B-A30E6959F38A}"/>
              </a:ext>
            </a:extLst>
          </p:cNvPr>
          <p:cNvSpPr>
            <a:spLocks noGrp="1"/>
          </p:cNvSpPr>
          <p:nvPr>
            <p:ph type="ftr" sz="quarter" idx="15"/>
          </p:nvPr>
        </p:nvSpPr>
        <p:spPr/>
        <p:txBody>
          <a:bodyPr/>
          <a:lstStyle/>
          <a:p>
            <a:r>
              <a:rPr lang="en-US"/>
              <a:t>Evaluation Report </a:t>
            </a:r>
          </a:p>
        </p:txBody>
      </p:sp>
      <p:sp>
        <p:nvSpPr>
          <p:cNvPr id="21" name="Footer Placeholder 6">
            <a:extLst>
              <a:ext uri="{FF2B5EF4-FFF2-40B4-BE49-F238E27FC236}">
                <a16:creationId xmlns:a16="http://schemas.microsoft.com/office/drawing/2014/main" id="{3B91AFA7-3BE7-428F-BE85-40DF18DB0B72}"/>
              </a:ext>
            </a:extLst>
          </p:cNvPr>
          <p:cNvSpPr txBox="1">
            <a:spLocks/>
          </p:cNvSpPr>
          <p:nvPr userDrawn="1"/>
        </p:nvSpPr>
        <p:spPr>
          <a:xfrm>
            <a:off x="-76200" y="6614926"/>
            <a:ext cx="4114800"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Copyright © 2023. All rights reserved</a:t>
            </a:r>
          </a:p>
          <a:p>
            <a:endParaRPr lang="en-US" sz="900"/>
          </a:p>
        </p:txBody>
      </p:sp>
      <p:pic>
        <p:nvPicPr>
          <p:cNvPr id="5" name="Picture 4">
            <a:extLst>
              <a:ext uri="{FF2B5EF4-FFF2-40B4-BE49-F238E27FC236}">
                <a16:creationId xmlns:a16="http://schemas.microsoft.com/office/drawing/2014/main" id="{5D9E1368-3907-4F89-A742-455D59A9C3C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61167" y="6533379"/>
            <a:ext cx="1350900" cy="300592"/>
          </a:xfrm>
          <a:prstGeom prst="rect">
            <a:avLst/>
          </a:prstGeom>
        </p:spPr>
      </p:pic>
    </p:spTree>
    <p:extLst>
      <p:ext uri="{BB962C8B-B14F-4D97-AF65-F5344CB8AC3E}">
        <p14:creationId xmlns:p14="http://schemas.microsoft.com/office/powerpoint/2010/main" val="3052192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7" name="TextBox 6">
            <a:extLst>
              <a:ext uri="{FF2B5EF4-FFF2-40B4-BE49-F238E27FC236}">
                <a16:creationId xmlns:a16="http://schemas.microsoft.com/office/drawing/2014/main" id="{E1918D10-8FEE-550F-DD36-B76040933D58}"/>
              </a:ext>
            </a:extLst>
          </p:cNvPr>
          <p:cNvSpPr txBox="1"/>
          <p:nvPr userDrawn="1"/>
        </p:nvSpPr>
        <p:spPr>
          <a:xfrm>
            <a:off x="9584753" y="6433693"/>
            <a:ext cx="2315603" cy="246221"/>
          </a:xfrm>
          <a:prstGeom prst="rect">
            <a:avLst/>
          </a:prstGeom>
          <a:noFill/>
        </p:spPr>
        <p:txBody>
          <a:bodyPr wrap="square" rtlCol="0">
            <a:spAutoFit/>
          </a:bodyPr>
          <a:lstStyle/>
          <a:p>
            <a:r>
              <a:rPr lang="en-US" sz="1000">
                <a:solidFill>
                  <a:schemeClr val="bg1"/>
                </a:solidFill>
                <a:latin typeface="Arial" panose="020B0604020202020204" pitchFamily="34" charset="0"/>
                <a:cs typeface="Arial" panose="020B0604020202020204" pitchFamily="34" charset="0"/>
              </a:rPr>
              <a:t>Copyright © 2022. All rights reserved.</a:t>
            </a:r>
          </a:p>
        </p:txBody>
      </p:sp>
    </p:spTree>
    <p:extLst>
      <p:ext uri="{BB962C8B-B14F-4D97-AF65-F5344CB8AC3E}">
        <p14:creationId xmlns:p14="http://schemas.microsoft.com/office/powerpoint/2010/main" val="2734705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ED1F4-3539-B843-A2CE-1CBE9738982D}"/>
              </a:ext>
            </a:extLst>
          </p:cNvPr>
          <p:cNvSpPr>
            <a:spLocks noGrp="1"/>
          </p:cNvSpPr>
          <p:nvPr>
            <p:ph type="title"/>
          </p:nvPr>
        </p:nvSpPr>
        <p:spPr>
          <a:xfrm>
            <a:off x="838200" y="1235676"/>
            <a:ext cx="10515600" cy="119642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B582740-7E0B-2245-89FF-D5A3CE5F85AD}"/>
              </a:ext>
            </a:extLst>
          </p:cNvPr>
          <p:cNvSpPr>
            <a:spLocks noGrp="1"/>
          </p:cNvSpPr>
          <p:nvPr>
            <p:ph idx="1"/>
          </p:nvPr>
        </p:nvSpPr>
        <p:spPr>
          <a:xfrm>
            <a:off x="838200" y="2471351"/>
            <a:ext cx="10515600" cy="3705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0338E46D-B095-E927-345B-685D5F2B0221}"/>
              </a:ext>
            </a:extLst>
          </p:cNvPr>
          <p:cNvSpPr/>
          <p:nvPr userDrawn="1"/>
        </p:nvSpPr>
        <p:spPr>
          <a:xfrm>
            <a:off x="200025" y="394134"/>
            <a:ext cx="2381250" cy="7784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89672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72753-49B9-E649-BC05-ED654610E6D1}"/>
              </a:ext>
            </a:extLst>
          </p:cNvPr>
          <p:cNvSpPr>
            <a:spLocks noGrp="1"/>
          </p:cNvSpPr>
          <p:nvPr>
            <p:ph type="title"/>
          </p:nvPr>
        </p:nvSpPr>
        <p:spPr>
          <a:xfrm>
            <a:off x="831850" y="124018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FDF61A-6F87-A547-AE7A-27ECF9014B31}"/>
              </a:ext>
            </a:extLst>
          </p:cNvPr>
          <p:cNvSpPr>
            <a:spLocks noGrp="1"/>
          </p:cNvSpPr>
          <p:nvPr>
            <p:ph type="body" idx="1"/>
          </p:nvPr>
        </p:nvSpPr>
        <p:spPr>
          <a:xfrm>
            <a:off x="831850" y="411990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Text Placeholder 4">
            <a:extLst>
              <a:ext uri="{FF2B5EF4-FFF2-40B4-BE49-F238E27FC236}">
                <a16:creationId xmlns:a16="http://schemas.microsoft.com/office/drawing/2014/main" id="{FA957AB8-648E-43CD-90B9-F22EE0D9126D}"/>
              </a:ext>
            </a:extLst>
          </p:cNvPr>
          <p:cNvSpPr>
            <a:spLocks noGrp="1"/>
          </p:cNvSpPr>
          <p:nvPr>
            <p:ph type="body" sz="quarter" idx="11" hasCustomPrompt="1"/>
          </p:nvPr>
        </p:nvSpPr>
        <p:spPr>
          <a:xfrm>
            <a:off x="13158" y="6364051"/>
            <a:ext cx="2762250" cy="165100"/>
          </a:xfrm>
        </p:spPr>
        <p:txBody>
          <a:bodyPr>
            <a:noAutofit/>
          </a:bodyPr>
          <a:lstStyle>
            <a:lvl1pPr marL="0" indent="0">
              <a:buNone/>
              <a:defRPr sz="1000"/>
            </a:lvl1pPr>
            <a:lvl2pPr>
              <a:defRPr sz="1000"/>
            </a:lvl2pPr>
            <a:lvl3pPr>
              <a:defRPr sz="1000"/>
            </a:lvl3pPr>
            <a:lvl4pPr>
              <a:defRPr sz="1000"/>
            </a:lvl4pPr>
            <a:lvl5pPr>
              <a:defRPr sz="1000"/>
            </a:lvl5pPr>
          </a:lstStyle>
          <a:p>
            <a:pPr lvl="0"/>
            <a:r>
              <a:rPr lang="en-US"/>
              <a:t>[Citation]</a:t>
            </a:r>
          </a:p>
        </p:txBody>
      </p:sp>
      <p:sp>
        <p:nvSpPr>
          <p:cNvPr id="4" name="Rectangle 3">
            <a:extLst>
              <a:ext uri="{FF2B5EF4-FFF2-40B4-BE49-F238E27FC236}">
                <a16:creationId xmlns:a16="http://schemas.microsoft.com/office/drawing/2014/main" id="{9512D1C7-F146-8F33-DE24-BFB7D6A86534}"/>
              </a:ext>
            </a:extLst>
          </p:cNvPr>
          <p:cNvSpPr/>
          <p:nvPr userDrawn="1"/>
        </p:nvSpPr>
        <p:spPr>
          <a:xfrm>
            <a:off x="200025" y="394134"/>
            <a:ext cx="2381250" cy="7784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04409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ED1F4-3539-B843-A2CE-1CBE9738982D}"/>
              </a:ext>
            </a:extLst>
          </p:cNvPr>
          <p:cNvSpPr>
            <a:spLocks noGrp="1"/>
          </p:cNvSpPr>
          <p:nvPr>
            <p:ph type="title"/>
          </p:nvPr>
        </p:nvSpPr>
        <p:spPr>
          <a:xfrm>
            <a:off x="838200" y="1235676"/>
            <a:ext cx="10515600" cy="119642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B582740-7E0B-2245-89FF-D5A3CE5F85AD}"/>
              </a:ext>
            </a:extLst>
          </p:cNvPr>
          <p:cNvSpPr>
            <a:spLocks noGrp="1"/>
          </p:cNvSpPr>
          <p:nvPr>
            <p:ph idx="1"/>
          </p:nvPr>
        </p:nvSpPr>
        <p:spPr>
          <a:xfrm>
            <a:off x="838200" y="2471351"/>
            <a:ext cx="10515600" cy="3705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83B320-5674-47F5-AB26-E17AA13BB31A}"/>
              </a:ext>
            </a:extLst>
          </p:cNvPr>
          <p:cNvSpPr>
            <a:spLocks noGrp="1"/>
          </p:cNvSpPr>
          <p:nvPr>
            <p:ph type="body" sz="quarter" idx="11" hasCustomPrompt="1"/>
          </p:nvPr>
        </p:nvSpPr>
        <p:spPr>
          <a:xfrm>
            <a:off x="13158" y="6364051"/>
            <a:ext cx="2762250" cy="165100"/>
          </a:xfrm>
        </p:spPr>
        <p:txBody>
          <a:bodyPr>
            <a:noAutofit/>
          </a:bodyPr>
          <a:lstStyle>
            <a:lvl1pPr marL="0" indent="0">
              <a:buNone/>
              <a:defRPr sz="1000"/>
            </a:lvl1pPr>
            <a:lvl2pPr>
              <a:defRPr sz="1000"/>
            </a:lvl2pPr>
            <a:lvl3pPr>
              <a:defRPr sz="1000"/>
            </a:lvl3pPr>
            <a:lvl4pPr>
              <a:defRPr sz="1000"/>
            </a:lvl4pPr>
            <a:lvl5pPr>
              <a:defRPr sz="1000"/>
            </a:lvl5pPr>
          </a:lstStyle>
          <a:p>
            <a:pPr lvl="0"/>
            <a:r>
              <a:rPr lang="en-US"/>
              <a:t>[Citation]</a:t>
            </a:r>
          </a:p>
        </p:txBody>
      </p:sp>
      <p:sp>
        <p:nvSpPr>
          <p:cNvPr id="6" name="TextBox 5">
            <a:extLst>
              <a:ext uri="{FF2B5EF4-FFF2-40B4-BE49-F238E27FC236}">
                <a16:creationId xmlns:a16="http://schemas.microsoft.com/office/drawing/2014/main" id="{F14488D8-D364-4C35-B679-185695B0BB52}"/>
              </a:ext>
            </a:extLst>
          </p:cNvPr>
          <p:cNvSpPr txBox="1"/>
          <p:nvPr userDrawn="1"/>
        </p:nvSpPr>
        <p:spPr>
          <a:xfrm>
            <a:off x="7804887" y="6350895"/>
            <a:ext cx="2762250" cy="246221"/>
          </a:xfrm>
          <a:prstGeom prst="rect">
            <a:avLst/>
          </a:prstGeom>
          <a:noFill/>
        </p:spPr>
        <p:txBody>
          <a:bodyPr wrap="square" rtlCol="0">
            <a:spAutoFit/>
          </a:bodyPr>
          <a:lstStyle/>
          <a:p>
            <a:pPr algn="r"/>
            <a:r>
              <a:rPr lang="en-US" sz="1000">
                <a:latin typeface="Arial" panose="020B0604020202020204" pitchFamily="34" charset="0"/>
                <a:cs typeface="Arial" panose="020B0604020202020204" pitchFamily="34" charset="0"/>
              </a:rPr>
              <a:t>Copyright © 2022. All rights reserved.</a:t>
            </a:r>
          </a:p>
        </p:txBody>
      </p:sp>
      <p:sp>
        <p:nvSpPr>
          <p:cNvPr id="4" name="Rectangle 3">
            <a:extLst>
              <a:ext uri="{FF2B5EF4-FFF2-40B4-BE49-F238E27FC236}">
                <a16:creationId xmlns:a16="http://schemas.microsoft.com/office/drawing/2014/main" id="{A127D6C8-20EF-238A-CF3A-D66DCCDA7223}"/>
              </a:ext>
            </a:extLst>
          </p:cNvPr>
          <p:cNvSpPr/>
          <p:nvPr userDrawn="1"/>
        </p:nvSpPr>
        <p:spPr>
          <a:xfrm>
            <a:off x="200025" y="394134"/>
            <a:ext cx="2381250" cy="7784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207912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Blan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F3C5174E-A821-441C-AFF0-4FF06D7FB207}"/>
              </a:ext>
            </a:extLst>
          </p:cNvPr>
          <p:cNvSpPr>
            <a:spLocks noGrp="1"/>
          </p:cNvSpPr>
          <p:nvPr>
            <p:ph type="body" sz="quarter" idx="10" hasCustomPrompt="1"/>
          </p:nvPr>
        </p:nvSpPr>
        <p:spPr>
          <a:xfrm>
            <a:off x="8174101" y="6333839"/>
            <a:ext cx="2762123" cy="165100"/>
          </a:xfrm>
        </p:spPr>
        <p:txBody>
          <a:bodyPr>
            <a:no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Copyright © 2022. All rights reserved.</a:t>
            </a:r>
          </a:p>
        </p:txBody>
      </p:sp>
      <p:sp>
        <p:nvSpPr>
          <p:cNvPr id="2" name="Rectangle 1">
            <a:extLst>
              <a:ext uri="{FF2B5EF4-FFF2-40B4-BE49-F238E27FC236}">
                <a16:creationId xmlns:a16="http://schemas.microsoft.com/office/drawing/2014/main" id="{14ACB30D-2545-37D2-D6B9-0D010014AC97}"/>
              </a:ext>
            </a:extLst>
          </p:cNvPr>
          <p:cNvSpPr/>
          <p:nvPr userDrawn="1"/>
        </p:nvSpPr>
        <p:spPr>
          <a:xfrm>
            <a:off x="200025" y="394134"/>
            <a:ext cx="2381250" cy="7784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99092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D5518-5847-834F-8119-0FB37FBFAF67}"/>
              </a:ext>
            </a:extLst>
          </p:cNvPr>
          <p:cNvSpPr>
            <a:spLocks noGrp="1"/>
          </p:cNvSpPr>
          <p:nvPr>
            <p:ph type="ctrTitle"/>
          </p:nvPr>
        </p:nvSpPr>
        <p:spPr>
          <a:xfrm>
            <a:off x="1272746" y="2383696"/>
            <a:ext cx="10478530" cy="1045304"/>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277481-57B8-624F-9431-EFB62433024E}"/>
              </a:ext>
            </a:extLst>
          </p:cNvPr>
          <p:cNvSpPr>
            <a:spLocks noGrp="1"/>
          </p:cNvSpPr>
          <p:nvPr>
            <p:ph type="subTitle" idx="1"/>
          </p:nvPr>
        </p:nvSpPr>
        <p:spPr>
          <a:xfrm>
            <a:off x="1272746" y="3429000"/>
            <a:ext cx="10478530" cy="157642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7">
            <a:extLst>
              <a:ext uri="{FF2B5EF4-FFF2-40B4-BE49-F238E27FC236}">
                <a16:creationId xmlns:a16="http://schemas.microsoft.com/office/drawing/2014/main" id="{BCC7226C-BAB3-435C-843A-2A8CBFA95E0A}"/>
              </a:ext>
            </a:extLst>
          </p:cNvPr>
          <p:cNvSpPr>
            <a:spLocks noGrp="1"/>
          </p:cNvSpPr>
          <p:nvPr>
            <p:ph type="body" sz="quarter" idx="10" hasCustomPrompt="1"/>
          </p:nvPr>
        </p:nvSpPr>
        <p:spPr>
          <a:xfrm>
            <a:off x="9765793" y="6492240"/>
            <a:ext cx="2313432" cy="237744"/>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Copyright © 2022. All rights reserved.</a:t>
            </a:r>
          </a:p>
        </p:txBody>
      </p:sp>
    </p:spTree>
    <p:custDataLst>
      <p:tags r:id="rId1"/>
    </p:custDataLst>
    <p:extLst>
      <p:ext uri="{BB962C8B-B14F-4D97-AF65-F5344CB8AC3E}">
        <p14:creationId xmlns:p14="http://schemas.microsoft.com/office/powerpoint/2010/main" val="958630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72753-49B9-E649-BC05-ED654610E6D1}"/>
              </a:ext>
            </a:extLst>
          </p:cNvPr>
          <p:cNvSpPr>
            <a:spLocks noGrp="1"/>
          </p:cNvSpPr>
          <p:nvPr>
            <p:ph type="title"/>
          </p:nvPr>
        </p:nvSpPr>
        <p:spPr>
          <a:xfrm>
            <a:off x="831850" y="124018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FDF61A-6F87-A547-AE7A-27ECF9014B31}"/>
              </a:ext>
            </a:extLst>
          </p:cNvPr>
          <p:cNvSpPr>
            <a:spLocks noGrp="1"/>
          </p:cNvSpPr>
          <p:nvPr>
            <p:ph type="body" idx="1"/>
          </p:nvPr>
        </p:nvSpPr>
        <p:spPr>
          <a:xfrm>
            <a:off x="831850" y="411990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ext Placeholder 7">
            <a:extLst>
              <a:ext uri="{FF2B5EF4-FFF2-40B4-BE49-F238E27FC236}">
                <a16:creationId xmlns:a16="http://schemas.microsoft.com/office/drawing/2014/main" id="{00897EB9-7C17-4C0B-A5EC-8535441AEA52}"/>
              </a:ext>
            </a:extLst>
          </p:cNvPr>
          <p:cNvSpPr>
            <a:spLocks noGrp="1"/>
          </p:cNvSpPr>
          <p:nvPr>
            <p:ph type="body" sz="quarter" idx="10" hasCustomPrompt="1"/>
          </p:nvPr>
        </p:nvSpPr>
        <p:spPr>
          <a:xfrm>
            <a:off x="8174101" y="6333839"/>
            <a:ext cx="2762123" cy="165100"/>
          </a:xfrm>
        </p:spPr>
        <p:txBody>
          <a:bodyPr>
            <a:no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Copyright © 2022. All rights reserved.</a:t>
            </a:r>
          </a:p>
        </p:txBody>
      </p:sp>
      <p:sp>
        <p:nvSpPr>
          <p:cNvPr id="4" name="Rectangle 3">
            <a:extLst>
              <a:ext uri="{FF2B5EF4-FFF2-40B4-BE49-F238E27FC236}">
                <a16:creationId xmlns:a16="http://schemas.microsoft.com/office/drawing/2014/main" id="{2DE88765-3EC8-9525-2249-B013486CD441}"/>
              </a:ext>
            </a:extLst>
          </p:cNvPr>
          <p:cNvSpPr/>
          <p:nvPr userDrawn="1"/>
        </p:nvSpPr>
        <p:spPr>
          <a:xfrm>
            <a:off x="200025" y="394134"/>
            <a:ext cx="2381250" cy="7784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76665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1AC-67C0-A138-8692-D2F1DDB5AC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E45D38-1355-0BF8-B4C5-1113CAC043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B5C641-961F-EC5D-48B0-BE5AB298CFEB}"/>
              </a:ext>
            </a:extLst>
          </p:cNvPr>
          <p:cNvSpPr>
            <a:spLocks noGrp="1"/>
          </p:cNvSpPr>
          <p:nvPr>
            <p:ph type="dt" sz="half" idx="10"/>
          </p:nvPr>
        </p:nvSpPr>
        <p:spPr/>
        <p:txBody>
          <a:bodyPr/>
          <a:lstStyle/>
          <a:p>
            <a:fld id="{0BCC1301-B626-4FD5-883A-C49F7FCD4F89}" type="datetimeFigureOut">
              <a:rPr lang="en-US" smtClean="0"/>
              <a:t>6/7/2024</a:t>
            </a:fld>
            <a:endParaRPr lang="en-US"/>
          </a:p>
        </p:txBody>
      </p:sp>
      <p:sp>
        <p:nvSpPr>
          <p:cNvPr id="5" name="Footer Placeholder 4">
            <a:extLst>
              <a:ext uri="{FF2B5EF4-FFF2-40B4-BE49-F238E27FC236}">
                <a16:creationId xmlns:a16="http://schemas.microsoft.com/office/drawing/2014/main" id="{6CAC5611-C298-A077-20D8-BAECB5EA2E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507BAA-5511-72E4-4221-A8C6CFC9B9ED}"/>
              </a:ext>
            </a:extLst>
          </p:cNvPr>
          <p:cNvSpPr>
            <a:spLocks noGrp="1"/>
          </p:cNvSpPr>
          <p:nvPr>
            <p:ph type="sldNum" sz="quarter" idx="12"/>
          </p:nvPr>
        </p:nvSpPr>
        <p:spPr/>
        <p:txBody>
          <a:bodyPr/>
          <a:lstStyle/>
          <a:p>
            <a:fld id="{ACDD3CEF-E606-41E3-8375-A3553AC5A7AD}" type="slidenum">
              <a:rPr lang="en-US" smtClean="0"/>
              <a:t>‹#›</a:t>
            </a:fld>
            <a:endParaRPr lang="en-US"/>
          </a:p>
        </p:txBody>
      </p:sp>
    </p:spTree>
    <p:extLst>
      <p:ext uri="{BB962C8B-B14F-4D97-AF65-F5344CB8AC3E}">
        <p14:creationId xmlns:p14="http://schemas.microsoft.com/office/powerpoint/2010/main" val="1685265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2E6FC-6F3D-1440-8E6C-7CD7CCD50A71}"/>
              </a:ext>
            </a:extLst>
          </p:cNvPr>
          <p:cNvSpPr>
            <a:spLocks noGrp="1"/>
          </p:cNvSpPr>
          <p:nvPr>
            <p:ph type="title"/>
          </p:nvPr>
        </p:nvSpPr>
        <p:spPr>
          <a:xfrm>
            <a:off x="838200" y="1143606"/>
            <a:ext cx="10515600" cy="70833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374F386-6818-EC41-97E0-51F30B570F48}"/>
              </a:ext>
            </a:extLst>
          </p:cNvPr>
          <p:cNvSpPr>
            <a:spLocks noGrp="1"/>
          </p:cNvSpPr>
          <p:nvPr>
            <p:ph sz="half" idx="1"/>
          </p:nvPr>
        </p:nvSpPr>
        <p:spPr>
          <a:xfrm>
            <a:off x="838200" y="1936838"/>
            <a:ext cx="5181600" cy="40561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AC58EA-38C5-374A-99A3-31F124F993E5}"/>
              </a:ext>
            </a:extLst>
          </p:cNvPr>
          <p:cNvSpPr>
            <a:spLocks noGrp="1"/>
          </p:cNvSpPr>
          <p:nvPr>
            <p:ph sz="half" idx="2"/>
          </p:nvPr>
        </p:nvSpPr>
        <p:spPr>
          <a:xfrm>
            <a:off x="6172200" y="1936838"/>
            <a:ext cx="5181600" cy="40561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A93BCCB7-3E1E-4FBE-B64C-B29CB7256BE7}"/>
              </a:ext>
            </a:extLst>
          </p:cNvPr>
          <p:cNvSpPr>
            <a:spLocks noGrp="1"/>
          </p:cNvSpPr>
          <p:nvPr>
            <p:ph type="body" sz="quarter" idx="10" hasCustomPrompt="1"/>
          </p:nvPr>
        </p:nvSpPr>
        <p:spPr>
          <a:xfrm>
            <a:off x="8174101" y="6333839"/>
            <a:ext cx="2762123" cy="165100"/>
          </a:xfrm>
        </p:spPr>
        <p:txBody>
          <a:bodyPr>
            <a:no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Copyright © 2022. All rights reserved.</a:t>
            </a:r>
          </a:p>
        </p:txBody>
      </p:sp>
      <p:sp>
        <p:nvSpPr>
          <p:cNvPr id="5" name="Rectangle 4">
            <a:extLst>
              <a:ext uri="{FF2B5EF4-FFF2-40B4-BE49-F238E27FC236}">
                <a16:creationId xmlns:a16="http://schemas.microsoft.com/office/drawing/2014/main" id="{9933DA39-B843-32FE-0788-E35C2885565C}"/>
              </a:ext>
            </a:extLst>
          </p:cNvPr>
          <p:cNvSpPr/>
          <p:nvPr userDrawn="1"/>
        </p:nvSpPr>
        <p:spPr>
          <a:xfrm>
            <a:off x="200025" y="394134"/>
            <a:ext cx="2381250" cy="7784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83758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mpariso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01469-8DFE-D44C-8BC8-00802DDF7FB7}"/>
              </a:ext>
            </a:extLst>
          </p:cNvPr>
          <p:cNvSpPr>
            <a:spLocks noGrp="1"/>
          </p:cNvSpPr>
          <p:nvPr>
            <p:ph type="title"/>
          </p:nvPr>
        </p:nvSpPr>
        <p:spPr>
          <a:xfrm>
            <a:off x="839788" y="1112111"/>
            <a:ext cx="10515600" cy="702147"/>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A4C590-9BE9-3B46-B676-7893ECD06E4F}"/>
              </a:ext>
            </a:extLst>
          </p:cNvPr>
          <p:cNvSpPr>
            <a:spLocks noGrp="1"/>
          </p:cNvSpPr>
          <p:nvPr>
            <p:ph type="body" idx="1"/>
          </p:nvPr>
        </p:nvSpPr>
        <p:spPr>
          <a:xfrm>
            <a:off x="839788" y="187887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D9B55B-DE1A-A343-BFDB-6FC87E80A1C9}"/>
              </a:ext>
            </a:extLst>
          </p:cNvPr>
          <p:cNvSpPr>
            <a:spLocks noGrp="1"/>
          </p:cNvSpPr>
          <p:nvPr>
            <p:ph sz="half" idx="2"/>
          </p:nvPr>
        </p:nvSpPr>
        <p:spPr>
          <a:xfrm>
            <a:off x="839788" y="2727499"/>
            <a:ext cx="5157787" cy="3364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EB357A-A401-D34A-B95B-34F9E409CD8C}"/>
              </a:ext>
            </a:extLst>
          </p:cNvPr>
          <p:cNvSpPr>
            <a:spLocks noGrp="1"/>
          </p:cNvSpPr>
          <p:nvPr>
            <p:ph type="body" sz="quarter" idx="3"/>
          </p:nvPr>
        </p:nvSpPr>
        <p:spPr>
          <a:xfrm>
            <a:off x="6172200" y="187887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B5E889-B23F-FD41-82F9-22A78435BAA9}"/>
              </a:ext>
            </a:extLst>
          </p:cNvPr>
          <p:cNvSpPr>
            <a:spLocks noGrp="1"/>
          </p:cNvSpPr>
          <p:nvPr>
            <p:ph sz="quarter" idx="4"/>
          </p:nvPr>
        </p:nvSpPr>
        <p:spPr>
          <a:xfrm>
            <a:off x="6172200" y="2727499"/>
            <a:ext cx="5183188" cy="3364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6B9CD587-DE66-4F6C-BC80-A1710338E67A}"/>
              </a:ext>
            </a:extLst>
          </p:cNvPr>
          <p:cNvSpPr>
            <a:spLocks noGrp="1"/>
          </p:cNvSpPr>
          <p:nvPr>
            <p:ph type="body" sz="quarter" idx="10" hasCustomPrompt="1"/>
          </p:nvPr>
        </p:nvSpPr>
        <p:spPr>
          <a:xfrm>
            <a:off x="8174101" y="6333839"/>
            <a:ext cx="2762123" cy="165100"/>
          </a:xfrm>
        </p:spPr>
        <p:txBody>
          <a:bodyPr>
            <a:no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Copyright © 2022. All rights reserved.</a:t>
            </a:r>
          </a:p>
        </p:txBody>
      </p:sp>
      <p:sp>
        <p:nvSpPr>
          <p:cNvPr id="7" name="Rectangle 6">
            <a:extLst>
              <a:ext uri="{FF2B5EF4-FFF2-40B4-BE49-F238E27FC236}">
                <a16:creationId xmlns:a16="http://schemas.microsoft.com/office/drawing/2014/main" id="{471E29B3-7097-E315-7397-173CABC0E276}"/>
              </a:ext>
            </a:extLst>
          </p:cNvPr>
          <p:cNvSpPr/>
          <p:nvPr userDrawn="1"/>
        </p:nvSpPr>
        <p:spPr>
          <a:xfrm>
            <a:off x="200025" y="394134"/>
            <a:ext cx="2381250" cy="7784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494280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8245-92F3-B144-9FD1-B1D8D7529565}"/>
              </a:ext>
            </a:extLst>
          </p:cNvPr>
          <p:cNvSpPr>
            <a:spLocks noGrp="1"/>
          </p:cNvSpPr>
          <p:nvPr>
            <p:ph type="title"/>
          </p:nvPr>
        </p:nvSpPr>
        <p:spPr>
          <a:xfrm>
            <a:off x="838200" y="1353666"/>
            <a:ext cx="10515600" cy="1325563"/>
          </a:xfrm>
        </p:spPr>
        <p:txBody>
          <a:bodyPr/>
          <a:lstStyle/>
          <a:p>
            <a:r>
              <a:rPr lang="en-US"/>
              <a:t>Click to edit Master title style</a:t>
            </a:r>
          </a:p>
        </p:txBody>
      </p:sp>
      <p:sp>
        <p:nvSpPr>
          <p:cNvPr id="6" name="Text Placeholder 7">
            <a:extLst>
              <a:ext uri="{FF2B5EF4-FFF2-40B4-BE49-F238E27FC236}">
                <a16:creationId xmlns:a16="http://schemas.microsoft.com/office/drawing/2014/main" id="{131E5201-B43D-4D3B-8FBB-4CB7EF014C3D}"/>
              </a:ext>
            </a:extLst>
          </p:cNvPr>
          <p:cNvSpPr>
            <a:spLocks noGrp="1"/>
          </p:cNvSpPr>
          <p:nvPr>
            <p:ph type="body" sz="quarter" idx="10" hasCustomPrompt="1"/>
          </p:nvPr>
        </p:nvSpPr>
        <p:spPr>
          <a:xfrm>
            <a:off x="8174101" y="6333839"/>
            <a:ext cx="2762123" cy="165100"/>
          </a:xfrm>
        </p:spPr>
        <p:txBody>
          <a:bodyPr>
            <a:no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Copyright © 2022. All rights reserved.</a:t>
            </a:r>
          </a:p>
        </p:txBody>
      </p:sp>
      <p:sp>
        <p:nvSpPr>
          <p:cNvPr id="3" name="Rectangle 2">
            <a:extLst>
              <a:ext uri="{FF2B5EF4-FFF2-40B4-BE49-F238E27FC236}">
                <a16:creationId xmlns:a16="http://schemas.microsoft.com/office/drawing/2014/main" id="{F866860E-F422-35E0-0429-4416534ED5B4}"/>
              </a:ext>
            </a:extLst>
          </p:cNvPr>
          <p:cNvSpPr/>
          <p:nvPr userDrawn="1"/>
        </p:nvSpPr>
        <p:spPr>
          <a:xfrm>
            <a:off x="200025" y="394134"/>
            <a:ext cx="2381250" cy="7784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420864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3876-893B-F64E-A89B-F565A76EB043}"/>
              </a:ext>
            </a:extLst>
          </p:cNvPr>
          <p:cNvSpPr>
            <a:spLocks noGrp="1"/>
          </p:cNvSpPr>
          <p:nvPr>
            <p:ph type="title"/>
          </p:nvPr>
        </p:nvSpPr>
        <p:spPr>
          <a:xfrm>
            <a:off x="839788" y="1321057"/>
            <a:ext cx="3932237" cy="106997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CE8091-AF46-EE4D-AC93-0FAD339F6A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474B46-0E41-644F-B438-E5FD11EEE2BF}"/>
              </a:ext>
            </a:extLst>
          </p:cNvPr>
          <p:cNvSpPr>
            <a:spLocks noGrp="1"/>
          </p:cNvSpPr>
          <p:nvPr>
            <p:ph type="body" sz="half" idx="2"/>
          </p:nvPr>
        </p:nvSpPr>
        <p:spPr>
          <a:xfrm>
            <a:off x="839788" y="239103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 Placeholder 7">
            <a:extLst>
              <a:ext uri="{FF2B5EF4-FFF2-40B4-BE49-F238E27FC236}">
                <a16:creationId xmlns:a16="http://schemas.microsoft.com/office/drawing/2014/main" id="{ADAC8783-8ACE-4ABC-81D7-92341CA5A0C7}"/>
              </a:ext>
            </a:extLst>
          </p:cNvPr>
          <p:cNvSpPr>
            <a:spLocks noGrp="1"/>
          </p:cNvSpPr>
          <p:nvPr>
            <p:ph type="body" sz="quarter" idx="10" hasCustomPrompt="1"/>
          </p:nvPr>
        </p:nvSpPr>
        <p:spPr>
          <a:xfrm>
            <a:off x="8174101" y="6333839"/>
            <a:ext cx="2762123" cy="165100"/>
          </a:xfrm>
        </p:spPr>
        <p:txBody>
          <a:bodyPr>
            <a:no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Copyright © 2022. All rights reserved.</a:t>
            </a:r>
          </a:p>
        </p:txBody>
      </p:sp>
      <p:sp>
        <p:nvSpPr>
          <p:cNvPr id="5" name="Rectangle 4">
            <a:extLst>
              <a:ext uri="{FF2B5EF4-FFF2-40B4-BE49-F238E27FC236}">
                <a16:creationId xmlns:a16="http://schemas.microsoft.com/office/drawing/2014/main" id="{E4B73667-1EE6-515E-E007-C1C2AA4D8A7B}"/>
              </a:ext>
            </a:extLst>
          </p:cNvPr>
          <p:cNvSpPr/>
          <p:nvPr userDrawn="1"/>
        </p:nvSpPr>
        <p:spPr>
          <a:xfrm>
            <a:off x="200025" y="394134"/>
            <a:ext cx="2381250" cy="7784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899545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6DCD1-7A9C-7640-972F-9C89E73F9C80}"/>
              </a:ext>
            </a:extLst>
          </p:cNvPr>
          <p:cNvSpPr>
            <a:spLocks noGrp="1"/>
          </p:cNvSpPr>
          <p:nvPr>
            <p:ph type="title"/>
          </p:nvPr>
        </p:nvSpPr>
        <p:spPr>
          <a:xfrm>
            <a:off x="839788" y="1210961"/>
            <a:ext cx="3932237" cy="1353067"/>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036F3-DAC9-1F41-913E-F3AAE280B7F8}"/>
              </a:ext>
            </a:extLst>
          </p:cNvPr>
          <p:cNvSpPr>
            <a:spLocks noGrp="1"/>
          </p:cNvSpPr>
          <p:nvPr>
            <p:ph type="pic" idx="1"/>
          </p:nvPr>
        </p:nvSpPr>
        <p:spPr>
          <a:xfrm>
            <a:off x="5183188" y="1210961"/>
            <a:ext cx="6172200" cy="49427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4818C0-6C51-2F49-A071-C74F9E1EDD12}"/>
              </a:ext>
            </a:extLst>
          </p:cNvPr>
          <p:cNvSpPr>
            <a:spLocks noGrp="1"/>
          </p:cNvSpPr>
          <p:nvPr>
            <p:ph type="body" sz="half" idx="2"/>
          </p:nvPr>
        </p:nvSpPr>
        <p:spPr>
          <a:xfrm>
            <a:off x="839788" y="2564029"/>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 Placeholder 7">
            <a:extLst>
              <a:ext uri="{FF2B5EF4-FFF2-40B4-BE49-F238E27FC236}">
                <a16:creationId xmlns:a16="http://schemas.microsoft.com/office/drawing/2014/main" id="{D37F666F-BDFA-43FA-88A4-3015F817B72D}"/>
              </a:ext>
            </a:extLst>
          </p:cNvPr>
          <p:cNvSpPr>
            <a:spLocks noGrp="1"/>
          </p:cNvSpPr>
          <p:nvPr>
            <p:ph type="body" sz="quarter" idx="10" hasCustomPrompt="1"/>
          </p:nvPr>
        </p:nvSpPr>
        <p:spPr>
          <a:xfrm>
            <a:off x="8174101" y="6333839"/>
            <a:ext cx="2762123" cy="165100"/>
          </a:xfrm>
        </p:spPr>
        <p:txBody>
          <a:bodyPr>
            <a:no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Copyright © 2022. All rights reserved.</a:t>
            </a:r>
          </a:p>
        </p:txBody>
      </p:sp>
      <p:sp>
        <p:nvSpPr>
          <p:cNvPr id="5" name="Rectangle 4">
            <a:extLst>
              <a:ext uri="{FF2B5EF4-FFF2-40B4-BE49-F238E27FC236}">
                <a16:creationId xmlns:a16="http://schemas.microsoft.com/office/drawing/2014/main" id="{9C5DB2BF-33FF-9446-43B3-EAFCF0C13A57}"/>
              </a:ext>
            </a:extLst>
          </p:cNvPr>
          <p:cNvSpPr/>
          <p:nvPr userDrawn="1"/>
        </p:nvSpPr>
        <p:spPr>
          <a:xfrm>
            <a:off x="200025" y="394134"/>
            <a:ext cx="2381250" cy="7784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437323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and Vertical Tex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F8599-EC06-C14F-9B1C-97ABAC1863BE}"/>
              </a:ext>
            </a:extLst>
          </p:cNvPr>
          <p:cNvSpPr>
            <a:spLocks noGrp="1"/>
          </p:cNvSpPr>
          <p:nvPr>
            <p:ph type="title"/>
          </p:nvPr>
        </p:nvSpPr>
        <p:spPr>
          <a:xfrm>
            <a:off x="838200" y="1198608"/>
            <a:ext cx="10515600" cy="615650"/>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26279D-4E41-184C-8860-615A3D2798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DEB3BC78-C3C5-4655-881A-00ADE95939E1}"/>
              </a:ext>
            </a:extLst>
          </p:cNvPr>
          <p:cNvSpPr>
            <a:spLocks noGrp="1"/>
          </p:cNvSpPr>
          <p:nvPr>
            <p:ph type="body" sz="quarter" idx="10" hasCustomPrompt="1"/>
          </p:nvPr>
        </p:nvSpPr>
        <p:spPr>
          <a:xfrm>
            <a:off x="8174101" y="6333839"/>
            <a:ext cx="2762123" cy="165100"/>
          </a:xfrm>
        </p:spPr>
        <p:txBody>
          <a:bodyPr>
            <a:no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Copyright © 2022. All rights reserved.</a:t>
            </a:r>
          </a:p>
        </p:txBody>
      </p:sp>
      <p:sp>
        <p:nvSpPr>
          <p:cNvPr id="4" name="Rectangle 3">
            <a:extLst>
              <a:ext uri="{FF2B5EF4-FFF2-40B4-BE49-F238E27FC236}">
                <a16:creationId xmlns:a16="http://schemas.microsoft.com/office/drawing/2014/main" id="{D16469D8-C84E-9DB7-B640-5FA3831EA144}"/>
              </a:ext>
            </a:extLst>
          </p:cNvPr>
          <p:cNvSpPr/>
          <p:nvPr userDrawn="1"/>
        </p:nvSpPr>
        <p:spPr>
          <a:xfrm>
            <a:off x="200025" y="394134"/>
            <a:ext cx="2381250" cy="7784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2539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Vertical Title and Tex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2153FE-5539-F043-B995-436D0428E7C9}"/>
              </a:ext>
            </a:extLst>
          </p:cNvPr>
          <p:cNvSpPr>
            <a:spLocks noGrp="1"/>
          </p:cNvSpPr>
          <p:nvPr>
            <p:ph type="title" orient="vert"/>
          </p:nvPr>
        </p:nvSpPr>
        <p:spPr>
          <a:xfrm>
            <a:off x="8724900" y="803189"/>
            <a:ext cx="2628900" cy="537377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BF0BFF-B64A-1A4C-99D8-E9C65FB6504D}"/>
              </a:ext>
            </a:extLst>
          </p:cNvPr>
          <p:cNvSpPr>
            <a:spLocks noGrp="1"/>
          </p:cNvSpPr>
          <p:nvPr>
            <p:ph type="body" orient="vert" idx="1"/>
          </p:nvPr>
        </p:nvSpPr>
        <p:spPr>
          <a:xfrm>
            <a:off x="838200" y="1223319"/>
            <a:ext cx="7734300" cy="4953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C9739362-E2B6-4BA9-920A-7FFE71CF221C}"/>
              </a:ext>
            </a:extLst>
          </p:cNvPr>
          <p:cNvSpPr>
            <a:spLocks noGrp="1"/>
          </p:cNvSpPr>
          <p:nvPr>
            <p:ph type="body" sz="quarter" idx="10" hasCustomPrompt="1"/>
          </p:nvPr>
        </p:nvSpPr>
        <p:spPr>
          <a:xfrm>
            <a:off x="8174101" y="6333839"/>
            <a:ext cx="2762123" cy="165100"/>
          </a:xfrm>
        </p:spPr>
        <p:txBody>
          <a:bodyPr>
            <a:no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Copyright © 2022. All rights reserved.</a:t>
            </a:r>
          </a:p>
        </p:txBody>
      </p:sp>
      <p:sp>
        <p:nvSpPr>
          <p:cNvPr id="4" name="Rectangle 3">
            <a:extLst>
              <a:ext uri="{FF2B5EF4-FFF2-40B4-BE49-F238E27FC236}">
                <a16:creationId xmlns:a16="http://schemas.microsoft.com/office/drawing/2014/main" id="{ECE782FF-C839-A417-8356-959BC57DB900}"/>
              </a:ext>
            </a:extLst>
          </p:cNvPr>
          <p:cNvSpPr/>
          <p:nvPr userDrawn="1"/>
        </p:nvSpPr>
        <p:spPr>
          <a:xfrm>
            <a:off x="200025" y="394134"/>
            <a:ext cx="2381250" cy="7784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089098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Vertical Title and Tex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2153FE-5539-F043-B995-436D0428E7C9}"/>
              </a:ext>
            </a:extLst>
          </p:cNvPr>
          <p:cNvSpPr>
            <a:spLocks noGrp="1"/>
          </p:cNvSpPr>
          <p:nvPr>
            <p:ph type="title" orient="vert"/>
          </p:nvPr>
        </p:nvSpPr>
        <p:spPr>
          <a:xfrm>
            <a:off x="8724900" y="803189"/>
            <a:ext cx="2628900" cy="537377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BF0BFF-B64A-1A4C-99D8-E9C65FB6504D}"/>
              </a:ext>
            </a:extLst>
          </p:cNvPr>
          <p:cNvSpPr>
            <a:spLocks noGrp="1"/>
          </p:cNvSpPr>
          <p:nvPr>
            <p:ph type="body" orient="vert" idx="1"/>
          </p:nvPr>
        </p:nvSpPr>
        <p:spPr>
          <a:xfrm>
            <a:off x="838200" y="1223319"/>
            <a:ext cx="7734300" cy="4953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C9739362-E2B6-4BA9-920A-7FFE71CF221C}"/>
              </a:ext>
            </a:extLst>
          </p:cNvPr>
          <p:cNvSpPr>
            <a:spLocks noGrp="1"/>
          </p:cNvSpPr>
          <p:nvPr>
            <p:ph type="body" sz="quarter" idx="10" hasCustomPrompt="1"/>
          </p:nvPr>
        </p:nvSpPr>
        <p:spPr>
          <a:xfrm>
            <a:off x="8174101" y="6333839"/>
            <a:ext cx="2762123" cy="165100"/>
          </a:xfrm>
        </p:spPr>
        <p:txBody>
          <a:bodyPr>
            <a:no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Copyright © 2022. All rights reserved.</a:t>
            </a:r>
          </a:p>
        </p:txBody>
      </p:sp>
      <p:pic>
        <p:nvPicPr>
          <p:cNvPr id="5" name="Picture 4" descr="A picture containing company name&#10;&#10;Description automatically generated">
            <a:extLst>
              <a:ext uri="{FF2B5EF4-FFF2-40B4-BE49-F238E27FC236}">
                <a16:creationId xmlns:a16="http://schemas.microsoft.com/office/drawing/2014/main" id="{E224904B-8F91-49D0-AFA7-E211EFA34FCB}"/>
              </a:ext>
            </a:extLst>
          </p:cNvPr>
          <p:cNvPicPr>
            <a:picLocks noChangeAspect="1"/>
          </p:cNvPicPr>
          <p:nvPr userDrawn="1"/>
        </p:nvPicPr>
        <p:blipFill>
          <a:blip r:embed="rId4"/>
          <a:stretch>
            <a:fillRect/>
          </a:stretch>
        </p:blipFill>
        <p:spPr>
          <a:xfrm>
            <a:off x="2219324" y="452457"/>
            <a:ext cx="1838325" cy="613986"/>
          </a:xfrm>
          <a:prstGeom prst="rect">
            <a:avLst/>
          </a:prstGeom>
        </p:spPr>
      </p:pic>
      <p:sp>
        <p:nvSpPr>
          <p:cNvPr id="4" name="Rectangle 3">
            <a:extLst>
              <a:ext uri="{FF2B5EF4-FFF2-40B4-BE49-F238E27FC236}">
                <a16:creationId xmlns:a16="http://schemas.microsoft.com/office/drawing/2014/main" id="{F5BAE996-AC46-2363-247F-EC2C3C140B27}"/>
              </a:ext>
            </a:extLst>
          </p:cNvPr>
          <p:cNvSpPr/>
          <p:nvPr userDrawn="1"/>
        </p:nvSpPr>
        <p:spPr>
          <a:xfrm>
            <a:off x="200024" y="394134"/>
            <a:ext cx="4448175" cy="7784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65877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D5518-5847-834F-8119-0FB37FBFAF67}"/>
              </a:ext>
            </a:extLst>
          </p:cNvPr>
          <p:cNvSpPr>
            <a:spLocks noGrp="1"/>
          </p:cNvSpPr>
          <p:nvPr>
            <p:ph type="ctrTitle"/>
          </p:nvPr>
        </p:nvSpPr>
        <p:spPr>
          <a:xfrm>
            <a:off x="1272746" y="2383696"/>
            <a:ext cx="10478530" cy="1045304"/>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277481-57B8-624F-9431-EFB62433024E}"/>
              </a:ext>
            </a:extLst>
          </p:cNvPr>
          <p:cNvSpPr>
            <a:spLocks noGrp="1"/>
          </p:cNvSpPr>
          <p:nvPr>
            <p:ph type="subTitle" idx="1"/>
          </p:nvPr>
        </p:nvSpPr>
        <p:spPr>
          <a:xfrm>
            <a:off x="1272746" y="3429000"/>
            <a:ext cx="10478530" cy="157642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Box 4">
            <a:extLst>
              <a:ext uri="{FF2B5EF4-FFF2-40B4-BE49-F238E27FC236}">
                <a16:creationId xmlns:a16="http://schemas.microsoft.com/office/drawing/2014/main" id="{4E5B64D3-ACF9-440D-8F3F-EA5ED4922EED}"/>
              </a:ext>
            </a:extLst>
          </p:cNvPr>
          <p:cNvSpPr txBox="1"/>
          <p:nvPr userDrawn="1"/>
        </p:nvSpPr>
        <p:spPr>
          <a:xfrm>
            <a:off x="9584753" y="6433693"/>
            <a:ext cx="2315603" cy="246221"/>
          </a:xfrm>
          <a:prstGeom prst="rect">
            <a:avLst/>
          </a:prstGeom>
          <a:noFill/>
        </p:spPr>
        <p:txBody>
          <a:bodyPr wrap="square" rtlCol="0">
            <a:spAutoFit/>
          </a:bodyPr>
          <a:lstStyle/>
          <a:p>
            <a:r>
              <a:rPr lang="en-US" sz="1000">
                <a:solidFill>
                  <a:schemeClr val="bg1"/>
                </a:solidFill>
                <a:latin typeface="Arial" panose="020B0604020202020204" pitchFamily="34" charset="0"/>
                <a:cs typeface="Arial" panose="020B0604020202020204" pitchFamily="34" charset="0"/>
              </a:rPr>
              <a:t>Copyright © 2022. All rights reserved.</a:t>
            </a:r>
          </a:p>
        </p:txBody>
      </p:sp>
    </p:spTree>
    <p:custDataLst>
      <p:tags r:id="rId1"/>
    </p:custDataLst>
    <p:extLst>
      <p:ext uri="{BB962C8B-B14F-4D97-AF65-F5344CB8AC3E}">
        <p14:creationId xmlns:p14="http://schemas.microsoft.com/office/powerpoint/2010/main" val="3233246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2E6FC-6F3D-1440-8E6C-7CD7CCD50A71}"/>
              </a:ext>
            </a:extLst>
          </p:cNvPr>
          <p:cNvSpPr>
            <a:spLocks noGrp="1"/>
          </p:cNvSpPr>
          <p:nvPr>
            <p:ph type="title"/>
          </p:nvPr>
        </p:nvSpPr>
        <p:spPr>
          <a:xfrm>
            <a:off x="838200" y="1143606"/>
            <a:ext cx="10515600" cy="70833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374F386-6818-EC41-97E0-51F30B570F48}"/>
              </a:ext>
            </a:extLst>
          </p:cNvPr>
          <p:cNvSpPr>
            <a:spLocks noGrp="1"/>
          </p:cNvSpPr>
          <p:nvPr>
            <p:ph sz="half" idx="1"/>
          </p:nvPr>
        </p:nvSpPr>
        <p:spPr>
          <a:xfrm>
            <a:off x="838200" y="1936838"/>
            <a:ext cx="5181600" cy="40561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AC58EA-38C5-374A-99A3-31F124F993E5}"/>
              </a:ext>
            </a:extLst>
          </p:cNvPr>
          <p:cNvSpPr>
            <a:spLocks noGrp="1"/>
          </p:cNvSpPr>
          <p:nvPr>
            <p:ph sz="half" idx="2"/>
          </p:nvPr>
        </p:nvSpPr>
        <p:spPr>
          <a:xfrm>
            <a:off x="6172200" y="1936838"/>
            <a:ext cx="5181600" cy="40561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2DA12885-15EA-4012-A5A0-5D7B104FCB12}"/>
              </a:ext>
            </a:extLst>
          </p:cNvPr>
          <p:cNvSpPr>
            <a:spLocks noGrp="1"/>
          </p:cNvSpPr>
          <p:nvPr>
            <p:ph type="body" sz="quarter" idx="11" hasCustomPrompt="1"/>
          </p:nvPr>
        </p:nvSpPr>
        <p:spPr>
          <a:xfrm>
            <a:off x="13158" y="6364051"/>
            <a:ext cx="2762250" cy="165100"/>
          </a:xfrm>
        </p:spPr>
        <p:txBody>
          <a:bodyPr>
            <a:noAutofit/>
          </a:bodyPr>
          <a:lstStyle>
            <a:lvl1pPr marL="0" indent="0">
              <a:buNone/>
              <a:defRPr sz="1000"/>
            </a:lvl1pPr>
            <a:lvl2pPr>
              <a:defRPr sz="1000"/>
            </a:lvl2pPr>
            <a:lvl3pPr>
              <a:defRPr sz="1000"/>
            </a:lvl3pPr>
            <a:lvl4pPr>
              <a:defRPr sz="1000"/>
            </a:lvl4pPr>
            <a:lvl5pPr>
              <a:defRPr sz="1000"/>
            </a:lvl5pPr>
          </a:lstStyle>
          <a:p>
            <a:pPr lvl="0"/>
            <a:r>
              <a:rPr lang="en-US"/>
              <a:t>[Citation]</a:t>
            </a:r>
          </a:p>
        </p:txBody>
      </p:sp>
      <p:sp>
        <p:nvSpPr>
          <p:cNvPr id="7" name="TextBox 6">
            <a:extLst>
              <a:ext uri="{FF2B5EF4-FFF2-40B4-BE49-F238E27FC236}">
                <a16:creationId xmlns:a16="http://schemas.microsoft.com/office/drawing/2014/main" id="{8FAA5D6F-AC8A-4AC2-8141-579E0B9D9627}"/>
              </a:ext>
            </a:extLst>
          </p:cNvPr>
          <p:cNvSpPr txBox="1"/>
          <p:nvPr userDrawn="1"/>
        </p:nvSpPr>
        <p:spPr>
          <a:xfrm>
            <a:off x="7804887" y="6350895"/>
            <a:ext cx="2762250" cy="246221"/>
          </a:xfrm>
          <a:prstGeom prst="rect">
            <a:avLst/>
          </a:prstGeom>
          <a:noFill/>
        </p:spPr>
        <p:txBody>
          <a:bodyPr wrap="square" rtlCol="0">
            <a:spAutoFit/>
          </a:bodyPr>
          <a:lstStyle/>
          <a:p>
            <a:pPr algn="r"/>
            <a:r>
              <a:rPr lang="en-US" sz="1000">
                <a:latin typeface="Arial" panose="020B0604020202020204" pitchFamily="34" charset="0"/>
                <a:cs typeface="Arial" panose="020B0604020202020204" pitchFamily="34" charset="0"/>
              </a:rPr>
              <a:t>Copyright © 2022. All rights reserved.</a:t>
            </a:r>
          </a:p>
        </p:txBody>
      </p:sp>
      <p:sp>
        <p:nvSpPr>
          <p:cNvPr id="5" name="Rectangle 4">
            <a:extLst>
              <a:ext uri="{FF2B5EF4-FFF2-40B4-BE49-F238E27FC236}">
                <a16:creationId xmlns:a16="http://schemas.microsoft.com/office/drawing/2014/main" id="{3616406E-B121-B459-131D-4DDADD530D87}"/>
              </a:ext>
            </a:extLst>
          </p:cNvPr>
          <p:cNvSpPr/>
          <p:nvPr userDrawn="1"/>
        </p:nvSpPr>
        <p:spPr>
          <a:xfrm>
            <a:off x="200025" y="394134"/>
            <a:ext cx="2381250" cy="7784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50486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5A21A-26E2-BFC6-31FB-253BE5742D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A47C0D-C638-242B-24F4-F43F2AB6D4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DADBC6-9175-4273-103E-9B9A7BBB85E0}"/>
              </a:ext>
            </a:extLst>
          </p:cNvPr>
          <p:cNvSpPr>
            <a:spLocks noGrp="1"/>
          </p:cNvSpPr>
          <p:nvPr>
            <p:ph type="dt" sz="half" idx="10"/>
          </p:nvPr>
        </p:nvSpPr>
        <p:spPr/>
        <p:txBody>
          <a:bodyPr/>
          <a:lstStyle/>
          <a:p>
            <a:fld id="{0BCC1301-B626-4FD5-883A-C49F7FCD4F89}" type="datetimeFigureOut">
              <a:rPr lang="en-US" smtClean="0"/>
              <a:t>6/7/2024</a:t>
            </a:fld>
            <a:endParaRPr lang="en-US"/>
          </a:p>
        </p:txBody>
      </p:sp>
      <p:sp>
        <p:nvSpPr>
          <p:cNvPr id="5" name="Footer Placeholder 4">
            <a:extLst>
              <a:ext uri="{FF2B5EF4-FFF2-40B4-BE49-F238E27FC236}">
                <a16:creationId xmlns:a16="http://schemas.microsoft.com/office/drawing/2014/main" id="{9739CDBF-B92F-E700-F398-34D6BFFC24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D212CD-D158-19C8-48B4-23F61E635569}"/>
              </a:ext>
            </a:extLst>
          </p:cNvPr>
          <p:cNvSpPr>
            <a:spLocks noGrp="1"/>
          </p:cNvSpPr>
          <p:nvPr>
            <p:ph type="sldNum" sz="quarter" idx="12"/>
          </p:nvPr>
        </p:nvSpPr>
        <p:spPr/>
        <p:txBody>
          <a:bodyPr/>
          <a:lstStyle/>
          <a:p>
            <a:fld id="{ACDD3CEF-E606-41E3-8375-A3553AC5A7AD}" type="slidenum">
              <a:rPr lang="en-US" smtClean="0"/>
              <a:t>‹#›</a:t>
            </a:fld>
            <a:endParaRPr lang="en-US"/>
          </a:p>
        </p:txBody>
      </p:sp>
    </p:spTree>
    <p:extLst>
      <p:ext uri="{BB962C8B-B14F-4D97-AF65-F5344CB8AC3E}">
        <p14:creationId xmlns:p14="http://schemas.microsoft.com/office/powerpoint/2010/main" val="2739856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ompariso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01469-8DFE-D44C-8BC8-00802DDF7FB7}"/>
              </a:ext>
            </a:extLst>
          </p:cNvPr>
          <p:cNvSpPr>
            <a:spLocks noGrp="1"/>
          </p:cNvSpPr>
          <p:nvPr>
            <p:ph type="title"/>
          </p:nvPr>
        </p:nvSpPr>
        <p:spPr>
          <a:xfrm>
            <a:off x="839788" y="1112111"/>
            <a:ext cx="10515600" cy="702147"/>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A4C590-9BE9-3B46-B676-7893ECD06E4F}"/>
              </a:ext>
            </a:extLst>
          </p:cNvPr>
          <p:cNvSpPr>
            <a:spLocks noGrp="1"/>
          </p:cNvSpPr>
          <p:nvPr>
            <p:ph type="body" idx="1"/>
          </p:nvPr>
        </p:nvSpPr>
        <p:spPr>
          <a:xfrm>
            <a:off x="839788" y="187887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D9B55B-DE1A-A343-BFDB-6FC87E80A1C9}"/>
              </a:ext>
            </a:extLst>
          </p:cNvPr>
          <p:cNvSpPr>
            <a:spLocks noGrp="1"/>
          </p:cNvSpPr>
          <p:nvPr>
            <p:ph sz="half" idx="2"/>
          </p:nvPr>
        </p:nvSpPr>
        <p:spPr>
          <a:xfrm>
            <a:off x="839788" y="2727499"/>
            <a:ext cx="5157787" cy="3364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EB357A-A401-D34A-B95B-34F9E409CD8C}"/>
              </a:ext>
            </a:extLst>
          </p:cNvPr>
          <p:cNvSpPr>
            <a:spLocks noGrp="1"/>
          </p:cNvSpPr>
          <p:nvPr>
            <p:ph type="body" sz="quarter" idx="3"/>
          </p:nvPr>
        </p:nvSpPr>
        <p:spPr>
          <a:xfrm>
            <a:off x="6172200" y="187887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B5E889-B23F-FD41-82F9-22A78435BAA9}"/>
              </a:ext>
            </a:extLst>
          </p:cNvPr>
          <p:cNvSpPr>
            <a:spLocks noGrp="1"/>
          </p:cNvSpPr>
          <p:nvPr>
            <p:ph sz="quarter" idx="4"/>
          </p:nvPr>
        </p:nvSpPr>
        <p:spPr>
          <a:xfrm>
            <a:off x="6172200" y="2727499"/>
            <a:ext cx="5183188" cy="3364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D19FC465-8730-4CC5-81D6-E699FAEA9396}"/>
              </a:ext>
            </a:extLst>
          </p:cNvPr>
          <p:cNvSpPr>
            <a:spLocks noGrp="1"/>
          </p:cNvSpPr>
          <p:nvPr>
            <p:ph type="body" sz="quarter" idx="11" hasCustomPrompt="1"/>
          </p:nvPr>
        </p:nvSpPr>
        <p:spPr>
          <a:xfrm>
            <a:off x="13158" y="6364051"/>
            <a:ext cx="2762250" cy="165100"/>
          </a:xfrm>
        </p:spPr>
        <p:txBody>
          <a:bodyPr>
            <a:noAutofit/>
          </a:bodyPr>
          <a:lstStyle>
            <a:lvl1pPr marL="0" indent="0">
              <a:buNone/>
              <a:defRPr sz="1000"/>
            </a:lvl1pPr>
            <a:lvl2pPr>
              <a:defRPr sz="1000"/>
            </a:lvl2pPr>
            <a:lvl3pPr>
              <a:defRPr sz="1000"/>
            </a:lvl3pPr>
            <a:lvl4pPr>
              <a:defRPr sz="1000"/>
            </a:lvl4pPr>
            <a:lvl5pPr>
              <a:defRPr sz="1000"/>
            </a:lvl5pPr>
          </a:lstStyle>
          <a:p>
            <a:pPr lvl="0"/>
            <a:r>
              <a:rPr lang="en-US"/>
              <a:t>[Citation]</a:t>
            </a:r>
          </a:p>
        </p:txBody>
      </p:sp>
      <p:sp>
        <p:nvSpPr>
          <p:cNvPr id="9" name="TextBox 8">
            <a:extLst>
              <a:ext uri="{FF2B5EF4-FFF2-40B4-BE49-F238E27FC236}">
                <a16:creationId xmlns:a16="http://schemas.microsoft.com/office/drawing/2014/main" id="{A10B4575-86BF-4125-9C83-1389DAEF3E25}"/>
              </a:ext>
            </a:extLst>
          </p:cNvPr>
          <p:cNvSpPr txBox="1"/>
          <p:nvPr userDrawn="1"/>
        </p:nvSpPr>
        <p:spPr>
          <a:xfrm>
            <a:off x="7804887" y="6350895"/>
            <a:ext cx="2762250" cy="246221"/>
          </a:xfrm>
          <a:prstGeom prst="rect">
            <a:avLst/>
          </a:prstGeom>
          <a:noFill/>
        </p:spPr>
        <p:txBody>
          <a:bodyPr wrap="square" rtlCol="0">
            <a:spAutoFit/>
          </a:bodyPr>
          <a:lstStyle/>
          <a:p>
            <a:pPr algn="r"/>
            <a:r>
              <a:rPr lang="en-US" sz="1000">
                <a:latin typeface="Arial" panose="020B0604020202020204" pitchFamily="34" charset="0"/>
                <a:cs typeface="Arial" panose="020B0604020202020204" pitchFamily="34" charset="0"/>
              </a:rPr>
              <a:t>Copyright © 2022. All rights reserved.</a:t>
            </a:r>
          </a:p>
        </p:txBody>
      </p:sp>
      <p:sp>
        <p:nvSpPr>
          <p:cNvPr id="7" name="Rectangle 6">
            <a:extLst>
              <a:ext uri="{FF2B5EF4-FFF2-40B4-BE49-F238E27FC236}">
                <a16:creationId xmlns:a16="http://schemas.microsoft.com/office/drawing/2014/main" id="{FF764002-7BC0-7762-9BF7-40AB06E25914}"/>
              </a:ext>
            </a:extLst>
          </p:cNvPr>
          <p:cNvSpPr/>
          <p:nvPr userDrawn="1"/>
        </p:nvSpPr>
        <p:spPr>
          <a:xfrm>
            <a:off x="200025" y="394134"/>
            <a:ext cx="2381250" cy="7784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682200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8245-92F3-B144-9FD1-B1D8D7529565}"/>
              </a:ext>
            </a:extLst>
          </p:cNvPr>
          <p:cNvSpPr>
            <a:spLocks noGrp="1"/>
          </p:cNvSpPr>
          <p:nvPr>
            <p:ph type="title"/>
          </p:nvPr>
        </p:nvSpPr>
        <p:spPr>
          <a:xfrm>
            <a:off x="838200" y="1353666"/>
            <a:ext cx="10515600" cy="1325563"/>
          </a:xfrm>
        </p:spPr>
        <p:txBody>
          <a:bodyPr/>
          <a:lstStyle/>
          <a:p>
            <a:r>
              <a:rPr lang="en-US"/>
              <a:t>Click to edit Master title style</a:t>
            </a:r>
          </a:p>
        </p:txBody>
      </p:sp>
      <p:sp>
        <p:nvSpPr>
          <p:cNvPr id="4" name="Text Placeholder 4">
            <a:extLst>
              <a:ext uri="{FF2B5EF4-FFF2-40B4-BE49-F238E27FC236}">
                <a16:creationId xmlns:a16="http://schemas.microsoft.com/office/drawing/2014/main" id="{C0B6A685-74CF-40AD-8F4D-28C00FAEAB09}"/>
              </a:ext>
            </a:extLst>
          </p:cNvPr>
          <p:cNvSpPr>
            <a:spLocks noGrp="1"/>
          </p:cNvSpPr>
          <p:nvPr>
            <p:ph type="body" sz="quarter" idx="11" hasCustomPrompt="1"/>
          </p:nvPr>
        </p:nvSpPr>
        <p:spPr>
          <a:xfrm>
            <a:off x="13158" y="6364051"/>
            <a:ext cx="2762250" cy="165100"/>
          </a:xfrm>
        </p:spPr>
        <p:txBody>
          <a:bodyPr>
            <a:noAutofit/>
          </a:bodyPr>
          <a:lstStyle>
            <a:lvl1pPr marL="0" indent="0">
              <a:buNone/>
              <a:defRPr sz="1000"/>
            </a:lvl1pPr>
            <a:lvl2pPr>
              <a:defRPr sz="1000"/>
            </a:lvl2pPr>
            <a:lvl3pPr>
              <a:defRPr sz="1000"/>
            </a:lvl3pPr>
            <a:lvl4pPr>
              <a:defRPr sz="1000"/>
            </a:lvl4pPr>
            <a:lvl5pPr>
              <a:defRPr sz="1000"/>
            </a:lvl5pPr>
          </a:lstStyle>
          <a:p>
            <a:pPr lvl="0"/>
            <a:r>
              <a:rPr lang="en-US"/>
              <a:t>[Citation]</a:t>
            </a:r>
          </a:p>
        </p:txBody>
      </p:sp>
      <p:sp>
        <p:nvSpPr>
          <p:cNvPr id="5" name="TextBox 4">
            <a:extLst>
              <a:ext uri="{FF2B5EF4-FFF2-40B4-BE49-F238E27FC236}">
                <a16:creationId xmlns:a16="http://schemas.microsoft.com/office/drawing/2014/main" id="{24BB6CED-310A-4833-8E37-B0DA40A573A8}"/>
              </a:ext>
            </a:extLst>
          </p:cNvPr>
          <p:cNvSpPr txBox="1"/>
          <p:nvPr userDrawn="1"/>
        </p:nvSpPr>
        <p:spPr>
          <a:xfrm>
            <a:off x="7804887" y="6350895"/>
            <a:ext cx="2762250" cy="246221"/>
          </a:xfrm>
          <a:prstGeom prst="rect">
            <a:avLst/>
          </a:prstGeom>
          <a:noFill/>
        </p:spPr>
        <p:txBody>
          <a:bodyPr wrap="square" rtlCol="0">
            <a:spAutoFit/>
          </a:bodyPr>
          <a:lstStyle/>
          <a:p>
            <a:pPr algn="r"/>
            <a:r>
              <a:rPr lang="en-US" sz="1000">
                <a:latin typeface="Arial" panose="020B0604020202020204" pitchFamily="34" charset="0"/>
                <a:cs typeface="Arial" panose="020B0604020202020204" pitchFamily="34" charset="0"/>
              </a:rPr>
              <a:t>Copyright © 2022. All rights reserved.</a:t>
            </a:r>
          </a:p>
        </p:txBody>
      </p:sp>
      <p:sp>
        <p:nvSpPr>
          <p:cNvPr id="3" name="Rectangle 2">
            <a:extLst>
              <a:ext uri="{FF2B5EF4-FFF2-40B4-BE49-F238E27FC236}">
                <a16:creationId xmlns:a16="http://schemas.microsoft.com/office/drawing/2014/main" id="{22FF1954-1DF7-C29A-8B11-FA9630CD78A8}"/>
              </a:ext>
            </a:extLst>
          </p:cNvPr>
          <p:cNvSpPr/>
          <p:nvPr userDrawn="1"/>
        </p:nvSpPr>
        <p:spPr>
          <a:xfrm>
            <a:off x="200025" y="394134"/>
            <a:ext cx="2381250" cy="7784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255222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Blan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B8C335B-86B7-4FC5-832D-F5AA9728AF46}"/>
              </a:ext>
            </a:extLst>
          </p:cNvPr>
          <p:cNvSpPr>
            <a:spLocks noGrp="1"/>
          </p:cNvSpPr>
          <p:nvPr>
            <p:ph type="body" sz="quarter" idx="11" hasCustomPrompt="1"/>
          </p:nvPr>
        </p:nvSpPr>
        <p:spPr>
          <a:xfrm>
            <a:off x="13158" y="6364051"/>
            <a:ext cx="2762250" cy="165100"/>
          </a:xfrm>
        </p:spPr>
        <p:txBody>
          <a:bodyPr>
            <a:noAutofit/>
          </a:bodyPr>
          <a:lstStyle>
            <a:lvl1pPr marL="0" indent="0">
              <a:buNone/>
              <a:defRPr sz="1000"/>
            </a:lvl1pPr>
            <a:lvl2pPr>
              <a:defRPr sz="1000"/>
            </a:lvl2pPr>
            <a:lvl3pPr>
              <a:defRPr sz="1000"/>
            </a:lvl3pPr>
            <a:lvl4pPr>
              <a:defRPr sz="1000"/>
            </a:lvl4pPr>
            <a:lvl5pPr>
              <a:defRPr sz="1000"/>
            </a:lvl5pPr>
          </a:lstStyle>
          <a:p>
            <a:pPr lvl="0"/>
            <a:r>
              <a:rPr lang="en-US"/>
              <a:t>[Citation]</a:t>
            </a:r>
          </a:p>
        </p:txBody>
      </p:sp>
      <p:sp>
        <p:nvSpPr>
          <p:cNvPr id="4" name="TextBox 3">
            <a:extLst>
              <a:ext uri="{FF2B5EF4-FFF2-40B4-BE49-F238E27FC236}">
                <a16:creationId xmlns:a16="http://schemas.microsoft.com/office/drawing/2014/main" id="{BB2ED336-4A11-4E18-90B9-5E72D8E83250}"/>
              </a:ext>
            </a:extLst>
          </p:cNvPr>
          <p:cNvSpPr txBox="1"/>
          <p:nvPr userDrawn="1"/>
        </p:nvSpPr>
        <p:spPr>
          <a:xfrm>
            <a:off x="7804887" y="6350895"/>
            <a:ext cx="2762250" cy="246221"/>
          </a:xfrm>
          <a:prstGeom prst="rect">
            <a:avLst/>
          </a:prstGeom>
          <a:noFill/>
        </p:spPr>
        <p:txBody>
          <a:bodyPr wrap="square" rtlCol="0">
            <a:spAutoFit/>
          </a:bodyPr>
          <a:lstStyle/>
          <a:p>
            <a:pPr algn="r"/>
            <a:r>
              <a:rPr lang="en-US" sz="1000">
                <a:latin typeface="Arial" panose="020B0604020202020204" pitchFamily="34" charset="0"/>
                <a:cs typeface="Arial" panose="020B0604020202020204" pitchFamily="34" charset="0"/>
              </a:rPr>
              <a:t>Copyright © 2022. All rights reserved.</a:t>
            </a:r>
          </a:p>
        </p:txBody>
      </p:sp>
      <p:sp>
        <p:nvSpPr>
          <p:cNvPr id="2" name="Rectangle 1">
            <a:extLst>
              <a:ext uri="{FF2B5EF4-FFF2-40B4-BE49-F238E27FC236}">
                <a16:creationId xmlns:a16="http://schemas.microsoft.com/office/drawing/2014/main" id="{6067DEE7-2946-734A-B6B3-14ECFA82B959}"/>
              </a:ext>
            </a:extLst>
          </p:cNvPr>
          <p:cNvSpPr/>
          <p:nvPr userDrawn="1"/>
        </p:nvSpPr>
        <p:spPr>
          <a:xfrm>
            <a:off x="200025" y="394134"/>
            <a:ext cx="2381250" cy="7784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71176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3876-893B-F64E-A89B-F565A76EB043}"/>
              </a:ext>
            </a:extLst>
          </p:cNvPr>
          <p:cNvSpPr>
            <a:spLocks noGrp="1"/>
          </p:cNvSpPr>
          <p:nvPr>
            <p:ph type="title"/>
          </p:nvPr>
        </p:nvSpPr>
        <p:spPr>
          <a:xfrm>
            <a:off x="839788" y="1321057"/>
            <a:ext cx="3932237" cy="106997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CE8091-AF46-EE4D-AC93-0FAD339F6A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474B46-0E41-644F-B438-E5FD11EEE2BF}"/>
              </a:ext>
            </a:extLst>
          </p:cNvPr>
          <p:cNvSpPr>
            <a:spLocks noGrp="1"/>
          </p:cNvSpPr>
          <p:nvPr>
            <p:ph type="body" sz="half" idx="2"/>
          </p:nvPr>
        </p:nvSpPr>
        <p:spPr>
          <a:xfrm>
            <a:off x="839788" y="239103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ext Placeholder 4">
            <a:extLst>
              <a:ext uri="{FF2B5EF4-FFF2-40B4-BE49-F238E27FC236}">
                <a16:creationId xmlns:a16="http://schemas.microsoft.com/office/drawing/2014/main" id="{D3803129-7FF9-40A2-B8C5-07B106B31DB3}"/>
              </a:ext>
            </a:extLst>
          </p:cNvPr>
          <p:cNvSpPr>
            <a:spLocks noGrp="1"/>
          </p:cNvSpPr>
          <p:nvPr>
            <p:ph type="body" sz="quarter" idx="11" hasCustomPrompt="1"/>
          </p:nvPr>
        </p:nvSpPr>
        <p:spPr>
          <a:xfrm>
            <a:off x="13158" y="6364051"/>
            <a:ext cx="2762250" cy="165100"/>
          </a:xfrm>
        </p:spPr>
        <p:txBody>
          <a:bodyPr>
            <a:noAutofit/>
          </a:bodyPr>
          <a:lstStyle>
            <a:lvl1pPr marL="0" indent="0">
              <a:buNone/>
              <a:defRPr sz="1000"/>
            </a:lvl1pPr>
            <a:lvl2pPr>
              <a:defRPr sz="1000"/>
            </a:lvl2pPr>
            <a:lvl3pPr>
              <a:defRPr sz="1000"/>
            </a:lvl3pPr>
            <a:lvl4pPr>
              <a:defRPr sz="1000"/>
            </a:lvl4pPr>
            <a:lvl5pPr>
              <a:defRPr sz="1000"/>
            </a:lvl5pPr>
          </a:lstStyle>
          <a:p>
            <a:pPr lvl="0"/>
            <a:r>
              <a:rPr lang="en-US"/>
              <a:t>[Citation]</a:t>
            </a:r>
          </a:p>
        </p:txBody>
      </p:sp>
      <p:sp>
        <p:nvSpPr>
          <p:cNvPr id="7" name="TextBox 6">
            <a:extLst>
              <a:ext uri="{FF2B5EF4-FFF2-40B4-BE49-F238E27FC236}">
                <a16:creationId xmlns:a16="http://schemas.microsoft.com/office/drawing/2014/main" id="{7A1EBC34-A62F-47FF-B8C6-B8EF94112F31}"/>
              </a:ext>
            </a:extLst>
          </p:cNvPr>
          <p:cNvSpPr txBox="1"/>
          <p:nvPr userDrawn="1"/>
        </p:nvSpPr>
        <p:spPr>
          <a:xfrm>
            <a:off x="7804887" y="6350895"/>
            <a:ext cx="2762250" cy="246221"/>
          </a:xfrm>
          <a:prstGeom prst="rect">
            <a:avLst/>
          </a:prstGeom>
          <a:noFill/>
        </p:spPr>
        <p:txBody>
          <a:bodyPr wrap="square" rtlCol="0">
            <a:spAutoFit/>
          </a:bodyPr>
          <a:lstStyle/>
          <a:p>
            <a:pPr algn="r"/>
            <a:r>
              <a:rPr lang="en-US" sz="1000">
                <a:latin typeface="Arial" panose="020B0604020202020204" pitchFamily="34" charset="0"/>
                <a:cs typeface="Arial" panose="020B0604020202020204" pitchFamily="34" charset="0"/>
              </a:rPr>
              <a:t>Copyright © 2022. All rights reserved.</a:t>
            </a:r>
          </a:p>
        </p:txBody>
      </p:sp>
      <p:sp>
        <p:nvSpPr>
          <p:cNvPr id="5" name="Rectangle 4">
            <a:extLst>
              <a:ext uri="{FF2B5EF4-FFF2-40B4-BE49-F238E27FC236}">
                <a16:creationId xmlns:a16="http://schemas.microsoft.com/office/drawing/2014/main" id="{FD5BA450-68F8-8789-BEEC-5FBE84087362}"/>
              </a:ext>
            </a:extLst>
          </p:cNvPr>
          <p:cNvSpPr/>
          <p:nvPr userDrawn="1"/>
        </p:nvSpPr>
        <p:spPr>
          <a:xfrm>
            <a:off x="200025" y="394134"/>
            <a:ext cx="2381250" cy="7784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867398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6DCD1-7A9C-7640-972F-9C89E73F9C80}"/>
              </a:ext>
            </a:extLst>
          </p:cNvPr>
          <p:cNvSpPr>
            <a:spLocks noGrp="1"/>
          </p:cNvSpPr>
          <p:nvPr>
            <p:ph type="title"/>
          </p:nvPr>
        </p:nvSpPr>
        <p:spPr>
          <a:xfrm>
            <a:off x="839788" y="1210961"/>
            <a:ext cx="3932237" cy="1353067"/>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036F3-DAC9-1F41-913E-F3AAE280B7F8}"/>
              </a:ext>
            </a:extLst>
          </p:cNvPr>
          <p:cNvSpPr>
            <a:spLocks noGrp="1"/>
          </p:cNvSpPr>
          <p:nvPr>
            <p:ph type="pic" idx="1"/>
          </p:nvPr>
        </p:nvSpPr>
        <p:spPr>
          <a:xfrm>
            <a:off x="5183188" y="1210961"/>
            <a:ext cx="6172200" cy="49427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4818C0-6C51-2F49-A071-C74F9E1EDD12}"/>
              </a:ext>
            </a:extLst>
          </p:cNvPr>
          <p:cNvSpPr>
            <a:spLocks noGrp="1"/>
          </p:cNvSpPr>
          <p:nvPr>
            <p:ph type="body" sz="half" idx="2"/>
          </p:nvPr>
        </p:nvSpPr>
        <p:spPr>
          <a:xfrm>
            <a:off x="839788" y="2564029"/>
            <a:ext cx="3932237" cy="35896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ext Placeholder 4">
            <a:extLst>
              <a:ext uri="{FF2B5EF4-FFF2-40B4-BE49-F238E27FC236}">
                <a16:creationId xmlns:a16="http://schemas.microsoft.com/office/drawing/2014/main" id="{CFCD5356-58D2-4132-90D1-52D620F895FD}"/>
              </a:ext>
            </a:extLst>
          </p:cNvPr>
          <p:cNvSpPr>
            <a:spLocks noGrp="1"/>
          </p:cNvSpPr>
          <p:nvPr>
            <p:ph type="body" sz="quarter" idx="11" hasCustomPrompt="1"/>
          </p:nvPr>
        </p:nvSpPr>
        <p:spPr>
          <a:xfrm>
            <a:off x="13158" y="6364051"/>
            <a:ext cx="2762250" cy="165100"/>
          </a:xfrm>
        </p:spPr>
        <p:txBody>
          <a:bodyPr>
            <a:noAutofit/>
          </a:bodyPr>
          <a:lstStyle>
            <a:lvl1pPr marL="0" indent="0">
              <a:buNone/>
              <a:defRPr sz="1000"/>
            </a:lvl1pPr>
            <a:lvl2pPr>
              <a:defRPr sz="1000"/>
            </a:lvl2pPr>
            <a:lvl3pPr>
              <a:defRPr sz="1000"/>
            </a:lvl3pPr>
            <a:lvl4pPr>
              <a:defRPr sz="1000"/>
            </a:lvl4pPr>
            <a:lvl5pPr>
              <a:defRPr sz="1000"/>
            </a:lvl5pPr>
          </a:lstStyle>
          <a:p>
            <a:pPr lvl="0"/>
            <a:r>
              <a:rPr lang="en-US"/>
              <a:t>[Citation]</a:t>
            </a:r>
          </a:p>
        </p:txBody>
      </p:sp>
      <p:sp>
        <p:nvSpPr>
          <p:cNvPr id="7" name="TextBox 6">
            <a:extLst>
              <a:ext uri="{FF2B5EF4-FFF2-40B4-BE49-F238E27FC236}">
                <a16:creationId xmlns:a16="http://schemas.microsoft.com/office/drawing/2014/main" id="{B1D0AA84-DC4B-454A-9DDC-A39C123EF2C9}"/>
              </a:ext>
            </a:extLst>
          </p:cNvPr>
          <p:cNvSpPr txBox="1"/>
          <p:nvPr userDrawn="1"/>
        </p:nvSpPr>
        <p:spPr>
          <a:xfrm>
            <a:off x="7804887" y="6350895"/>
            <a:ext cx="2762250" cy="246221"/>
          </a:xfrm>
          <a:prstGeom prst="rect">
            <a:avLst/>
          </a:prstGeom>
          <a:noFill/>
        </p:spPr>
        <p:txBody>
          <a:bodyPr wrap="square" rtlCol="0">
            <a:spAutoFit/>
          </a:bodyPr>
          <a:lstStyle/>
          <a:p>
            <a:pPr algn="r"/>
            <a:r>
              <a:rPr lang="en-US" sz="1000">
                <a:latin typeface="Arial" panose="020B0604020202020204" pitchFamily="34" charset="0"/>
                <a:cs typeface="Arial" panose="020B0604020202020204" pitchFamily="34" charset="0"/>
              </a:rPr>
              <a:t>Copyright © 2022. All rights reserved.</a:t>
            </a:r>
          </a:p>
        </p:txBody>
      </p:sp>
      <p:sp>
        <p:nvSpPr>
          <p:cNvPr id="5" name="Rectangle 4">
            <a:extLst>
              <a:ext uri="{FF2B5EF4-FFF2-40B4-BE49-F238E27FC236}">
                <a16:creationId xmlns:a16="http://schemas.microsoft.com/office/drawing/2014/main" id="{211B2C44-B683-B5A4-A5E1-2A2D19B44E86}"/>
              </a:ext>
            </a:extLst>
          </p:cNvPr>
          <p:cNvSpPr/>
          <p:nvPr userDrawn="1"/>
        </p:nvSpPr>
        <p:spPr>
          <a:xfrm>
            <a:off x="200025" y="394134"/>
            <a:ext cx="2381250" cy="7784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69272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itle and Vertical Tex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F8599-EC06-C14F-9B1C-97ABAC1863BE}"/>
              </a:ext>
            </a:extLst>
          </p:cNvPr>
          <p:cNvSpPr>
            <a:spLocks noGrp="1"/>
          </p:cNvSpPr>
          <p:nvPr>
            <p:ph type="title"/>
          </p:nvPr>
        </p:nvSpPr>
        <p:spPr>
          <a:xfrm>
            <a:off x="838200" y="1198608"/>
            <a:ext cx="10515600" cy="615650"/>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26279D-4E41-184C-8860-615A3D2798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847250-7103-4EF0-AFB0-6A9A017625E4}"/>
              </a:ext>
            </a:extLst>
          </p:cNvPr>
          <p:cNvSpPr>
            <a:spLocks noGrp="1"/>
          </p:cNvSpPr>
          <p:nvPr>
            <p:ph type="body" sz="quarter" idx="11" hasCustomPrompt="1"/>
          </p:nvPr>
        </p:nvSpPr>
        <p:spPr>
          <a:xfrm>
            <a:off x="13158" y="6364051"/>
            <a:ext cx="2762250" cy="165100"/>
          </a:xfrm>
        </p:spPr>
        <p:txBody>
          <a:bodyPr>
            <a:noAutofit/>
          </a:bodyPr>
          <a:lstStyle>
            <a:lvl1pPr marL="0" indent="0">
              <a:buNone/>
              <a:defRPr sz="1000"/>
            </a:lvl1pPr>
            <a:lvl2pPr>
              <a:defRPr sz="1000"/>
            </a:lvl2pPr>
            <a:lvl3pPr>
              <a:defRPr sz="1000"/>
            </a:lvl3pPr>
            <a:lvl4pPr>
              <a:defRPr sz="1000"/>
            </a:lvl4pPr>
            <a:lvl5pPr>
              <a:defRPr sz="1000"/>
            </a:lvl5pPr>
          </a:lstStyle>
          <a:p>
            <a:pPr lvl="0"/>
            <a:r>
              <a:rPr lang="en-US"/>
              <a:t>[Citation]</a:t>
            </a:r>
          </a:p>
        </p:txBody>
      </p:sp>
      <p:sp>
        <p:nvSpPr>
          <p:cNvPr id="6" name="TextBox 5">
            <a:extLst>
              <a:ext uri="{FF2B5EF4-FFF2-40B4-BE49-F238E27FC236}">
                <a16:creationId xmlns:a16="http://schemas.microsoft.com/office/drawing/2014/main" id="{209C3BFB-5BBA-462A-9B45-CC11DA50D206}"/>
              </a:ext>
            </a:extLst>
          </p:cNvPr>
          <p:cNvSpPr txBox="1"/>
          <p:nvPr userDrawn="1"/>
        </p:nvSpPr>
        <p:spPr>
          <a:xfrm>
            <a:off x="7804887" y="6350895"/>
            <a:ext cx="2762250" cy="246221"/>
          </a:xfrm>
          <a:prstGeom prst="rect">
            <a:avLst/>
          </a:prstGeom>
          <a:noFill/>
        </p:spPr>
        <p:txBody>
          <a:bodyPr wrap="square" rtlCol="0">
            <a:spAutoFit/>
          </a:bodyPr>
          <a:lstStyle/>
          <a:p>
            <a:pPr algn="r"/>
            <a:r>
              <a:rPr lang="en-US" sz="1000">
                <a:latin typeface="Arial" panose="020B0604020202020204" pitchFamily="34" charset="0"/>
                <a:cs typeface="Arial" panose="020B0604020202020204" pitchFamily="34" charset="0"/>
              </a:rPr>
              <a:t>Copyright © 2022. All rights reserved.</a:t>
            </a:r>
          </a:p>
        </p:txBody>
      </p:sp>
      <p:sp>
        <p:nvSpPr>
          <p:cNvPr id="4" name="Rectangle 3">
            <a:extLst>
              <a:ext uri="{FF2B5EF4-FFF2-40B4-BE49-F238E27FC236}">
                <a16:creationId xmlns:a16="http://schemas.microsoft.com/office/drawing/2014/main" id="{49E15A97-A814-B4BB-9B37-C6686811FDB1}"/>
              </a:ext>
            </a:extLst>
          </p:cNvPr>
          <p:cNvSpPr/>
          <p:nvPr userDrawn="1"/>
        </p:nvSpPr>
        <p:spPr>
          <a:xfrm>
            <a:off x="200025" y="394134"/>
            <a:ext cx="2381250" cy="7784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968651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Vertical Title and Tex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2153FE-5539-F043-B995-436D0428E7C9}"/>
              </a:ext>
            </a:extLst>
          </p:cNvPr>
          <p:cNvSpPr>
            <a:spLocks noGrp="1"/>
          </p:cNvSpPr>
          <p:nvPr>
            <p:ph type="title" orient="vert"/>
          </p:nvPr>
        </p:nvSpPr>
        <p:spPr>
          <a:xfrm>
            <a:off x="8724900" y="803189"/>
            <a:ext cx="2628900" cy="537377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BF0BFF-B64A-1A4C-99D8-E9C65FB6504D}"/>
              </a:ext>
            </a:extLst>
          </p:cNvPr>
          <p:cNvSpPr>
            <a:spLocks noGrp="1"/>
          </p:cNvSpPr>
          <p:nvPr>
            <p:ph type="body" orient="vert" idx="1"/>
          </p:nvPr>
        </p:nvSpPr>
        <p:spPr>
          <a:xfrm>
            <a:off x="838200" y="1223319"/>
            <a:ext cx="7734300" cy="4953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E71295-3375-48B4-AEEA-3916DE04B2D4}"/>
              </a:ext>
            </a:extLst>
          </p:cNvPr>
          <p:cNvSpPr>
            <a:spLocks noGrp="1"/>
          </p:cNvSpPr>
          <p:nvPr>
            <p:ph type="body" sz="quarter" idx="11" hasCustomPrompt="1"/>
          </p:nvPr>
        </p:nvSpPr>
        <p:spPr>
          <a:xfrm>
            <a:off x="13158" y="6364051"/>
            <a:ext cx="2762250" cy="165100"/>
          </a:xfrm>
        </p:spPr>
        <p:txBody>
          <a:bodyPr>
            <a:noAutofit/>
          </a:bodyPr>
          <a:lstStyle>
            <a:lvl1pPr marL="0" indent="0">
              <a:buNone/>
              <a:defRPr sz="1000"/>
            </a:lvl1pPr>
            <a:lvl2pPr>
              <a:defRPr sz="1000"/>
            </a:lvl2pPr>
            <a:lvl3pPr>
              <a:defRPr sz="1000"/>
            </a:lvl3pPr>
            <a:lvl4pPr>
              <a:defRPr sz="1000"/>
            </a:lvl4pPr>
            <a:lvl5pPr>
              <a:defRPr sz="1000"/>
            </a:lvl5pPr>
          </a:lstStyle>
          <a:p>
            <a:pPr lvl="0"/>
            <a:r>
              <a:rPr lang="en-US"/>
              <a:t>[Citation]</a:t>
            </a:r>
          </a:p>
        </p:txBody>
      </p:sp>
      <p:sp>
        <p:nvSpPr>
          <p:cNvPr id="6" name="TextBox 5">
            <a:extLst>
              <a:ext uri="{FF2B5EF4-FFF2-40B4-BE49-F238E27FC236}">
                <a16:creationId xmlns:a16="http://schemas.microsoft.com/office/drawing/2014/main" id="{86A79065-292A-4BAE-952B-132E7792AF02}"/>
              </a:ext>
            </a:extLst>
          </p:cNvPr>
          <p:cNvSpPr txBox="1"/>
          <p:nvPr userDrawn="1"/>
        </p:nvSpPr>
        <p:spPr>
          <a:xfrm>
            <a:off x="7804887" y="6350895"/>
            <a:ext cx="2762250" cy="246221"/>
          </a:xfrm>
          <a:prstGeom prst="rect">
            <a:avLst/>
          </a:prstGeom>
          <a:noFill/>
        </p:spPr>
        <p:txBody>
          <a:bodyPr wrap="square" rtlCol="0">
            <a:spAutoFit/>
          </a:bodyPr>
          <a:lstStyle/>
          <a:p>
            <a:pPr algn="r"/>
            <a:r>
              <a:rPr lang="en-US" sz="1000">
                <a:latin typeface="Arial" panose="020B0604020202020204" pitchFamily="34" charset="0"/>
                <a:cs typeface="Arial" panose="020B0604020202020204" pitchFamily="34" charset="0"/>
              </a:rPr>
              <a:t>Copyright © 2022. All rights reserved.</a:t>
            </a:r>
          </a:p>
        </p:txBody>
      </p:sp>
      <p:sp>
        <p:nvSpPr>
          <p:cNvPr id="4" name="Rectangle 3">
            <a:extLst>
              <a:ext uri="{FF2B5EF4-FFF2-40B4-BE49-F238E27FC236}">
                <a16:creationId xmlns:a16="http://schemas.microsoft.com/office/drawing/2014/main" id="{22C49C2F-8F79-8C87-6259-CE6803CE74C9}"/>
              </a:ext>
            </a:extLst>
          </p:cNvPr>
          <p:cNvSpPr/>
          <p:nvPr userDrawn="1"/>
        </p:nvSpPr>
        <p:spPr>
          <a:xfrm>
            <a:off x="200025" y="394134"/>
            <a:ext cx="2381250" cy="7784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870680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over slide - just tex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02B6F0-7F15-4F50-931E-E13E76F0E8D1}"/>
              </a:ext>
            </a:extLst>
          </p:cNvPr>
          <p:cNvGrpSpPr/>
          <p:nvPr userDrawn="1"/>
        </p:nvGrpSpPr>
        <p:grpSpPr>
          <a:xfrm>
            <a:off x="-12644" y="-12298"/>
            <a:ext cx="12204643" cy="6870298"/>
            <a:chOff x="-9481" y="-12298"/>
            <a:chExt cx="9153482" cy="6870298"/>
          </a:xfrm>
        </p:grpSpPr>
        <p:sp>
          <p:nvSpPr>
            <p:cNvPr id="7" name="Rectangle 6">
              <a:extLst>
                <a:ext uri="{FF2B5EF4-FFF2-40B4-BE49-F238E27FC236}">
                  <a16:creationId xmlns:a16="http://schemas.microsoft.com/office/drawing/2014/main" id="{06576258-F59C-43BD-BBF8-F64EA2ECF2D3}"/>
                </a:ext>
              </a:extLst>
            </p:cNvPr>
            <p:cNvSpPr/>
            <p:nvPr/>
          </p:nvSpPr>
          <p:spPr>
            <a:xfrm>
              <a:off x="0" y="6492978"/>
              <a:ext cx="9143999" cy="365022"/>
            </a:xfrm>
            <a:prstGeom prst="rect">
              <a:avLst/>
            </a:prstGeom>
            <a:solidFill>
              <a:srgbClr val="1CB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endParaRPr lang="en-US" sz="965">
                <a:solidFill>
                  <a:prstClr val="white"/>
                </a:solidFill>
                <a:latin typeface="Cambria"/>
              </a:endParaRPr>
            </a:p>
          </p:txBody>
        </p:sp>
        <p:sp>
          <p:nvSpPr>
            <p:cNvPr id="8" name="Rectangle 7">
              <a:extLst>
                <a:ext uri="{FF2B5EF4-FFF2-40B4-BE49-F238E27FC236}">
                  <a16:creationId xmlns:a16="http://schemas.microsoft.com/office/drawing/2014/main" id="{ECEBE1B7-BABD-4D95-BF5F-847CE52CC548}"/>
                </a:ext>
              </a:extLst>
            </p:cNvPr>
            <p:cNvSpPr/>
            <p:nvPr/>
          </p:nvSpPr>
          <p:spPr>
            <a:xfrm>
              <a:off x="233922" y="-12297"/>
              <a:ext cx="8910077" cy="365760"/>
            </a:xfrm>
            <a:prstGeom prst="rect">
              <a:avLst/>
            </a:prstGeom>
            <a:solidFill>
              <a:srgbClr val="1C3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endParaRPr lang="en-US" sz="965">
                <a:solidFill>
                  <a:prstClr val="white"/>
                </a:solidFill>
                <a:latin typeface="Cambria"/>
              </a:endParaRPr>
            </a:p>
          </p:txBody>
        </p:sp>
        <p:sp>
          <p:nvSpPr>
            <p:cNvPr id="9" name="Rectangle 8">
              <a:extLst>
                <a:ext uri="{FF2B5EF4-FFF2-40B4-BE49-F238E27FC236}">
                  <a16:creationId xmlns:a16="http://schemas.microsoft.com/office/drawing/2014/main" id="{90237EF8-AD99-4D4D-AFAF-AE938F79CB27}"/>
                </a:ext>
              </a:extLst>
            </p:cNvPr>
            <p:cNvSpPr/>
            <p:nvPr/>
          </p:nvSpPr>
          <p:spPr>
            <a:xfrm>
              <a:off x="-1" y="-12296"/>
              <a:ext cx="527253" cy="365760"/>
            </a:xfrm>
            <a:prstGeom prst="rect">
              <a:avLst/>
            </a:prstGeom>
            <a:solidFill>
              <a:srgbClr val="1C3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endParaRPr lang="en-US" sz="965">
                <a:solidFill>
                  <a:prstClr val="white"/>
                </a:solidFill>
                <a:latin typeface="Cambria"/>
              </a:endParaRPr>
            </a:p>
          </p:txBody>
        </p:sp>
        <p:cxnSp>
          <p:nvCxnSpPr>
            <p:cNvPr id="12" name="Straight Connector 11">
              <a:extLst>
                <a:ext uri="{FF2B5EF4-FFF2-40B4-BE49-F238E27FC236}">
                  <a16:creationId xmlns:a16="http://schemas.microsoft.com/office/drawing/2014/main" id="{48DBF54C-4FD6-4074-8E45-5957A39DA0D8}"/>
                </a:ext>
              </a:extLst>
            </p:cNvPr>
            <p:cNvCxnSpPr>
              <a:cxnSpLocks/>
            </p:cNvCxnSpPr>
            <p:nvPr/>
          </p:nvCxnSpPr>
          <p:spPr>
            <a:xfrm flipH="1">
              <a:off x="-9481" y="2098998"/>
              <a:ext cx="9153482"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9303F44-096E-403E-BAFE-F09A2D8A0FDB}"/>
                </a:ext>
              </a:extLst>
            </p:cNvPr>
            <p:cNvCxnSpPr>
              <a:cxnSpLocks/>
            </p:cNvCxnSpPr>
            <p:nvPr/>
          </p:nvCxnSpPr>
          <p:spPr>
            <a:xfrm flipH="1">
              <a:off x="498190" y="6453750"/>
              <a:ext cx="864581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39AB90-7ADB-49B9-B3D3-6360516AB5CE}"/>
                </a:ext>
              </a:extLst>
            </p:cNvPr>
            <p:cNvCxnSpPr>
              <a:cxnSpLocks/>
            </p:cNvCxnSpPr>
            <p:nvPr/>
          </p:nvCxnSpPr>
          <p:spPr>
            <a:xfrm>
              <a:off x="498190" y="-12298"/>
              <a:ext cx="0" cy="6870298"/>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Title Placeholder 1">
            <a:extLst>
              <a:ext uri="{FF2B5EF4-FFF2-40B4-BE49-F238E27FC236}">
                <a16:creationId xmlns:a16="http://schemas.microsoft.com/office/drawing/2014/main" id="{6C97FDE8-FF3A-4107-9E20-0C1B41D3F5AA}"/>
              </a:ext>
            </a:extLst>
          </p:cNvPr>
          <p:cNvSpPr>
            <a:spLocks noGrp="1"/>
          </p:cNvSpPr>
          <p:nvPr>
            <p:ph type="title" hasCustomPrompt="1"/>
          </p:nvPr>
        </p:nvSpPr>
        <p:spPr>
          <a:xfrm>
            <a:off x="535545" y="408448"/>
            <a:ext cx="11108267" cy="1001252"/>
          </a:xfrm>
          <a:prstGeom prst="rect">
            <a:avLst/>
          </a:prstGeom>
        </p:spPr>
        <p:txBody>
          <a:bodyPr vert="horz" lIns="91440" tIns="45720" rIns="91440" bIns="45720" rtlCol="0" anchor="b">
            <a:noAutofit/>
          </a:bodyPr>
          <a:lstStyle>
            <a:lvl1pPr>
              <a:lnSpc>
                <a:spcPct val="110000"/>
              </a:lnSpc>
              <a:defRPr sz="3000">
                <a:solidFill>
                  <a:schemeClr val="bg1"/>
                </a:solidFill>
              </a:defRPr>
            </a:lvl1pPr>
          </a:lstStyle>
          <a:p>
            <a:r>
              <a:rPr lang="en-US"/>
              <a:t>CLICK TO ADD TITLE</a:t>
            </a:r>
          </a:p>
        </p:txBody>
      </p:sp>
      <p:sp>
        <p:nvSpPr>
          <p:cNvPr id="3" name="Text Placeholder 2">
            <a:extLst>
              <a:ext uri="{FF2B5EF4-FFF2-40B4-BE49-F238E27FC236}">
                <a16:creationId xmlns:a16="http://schemas.microsoft.com/office/drawing/2014/main" id="{9815C5FA-1B3B-43AD-8F8B-8A2022A16E28}"/>
              </a:ext>
            </a:extLst>
          </p:cNvPr>
          <p:cNvSpPr>
            <a:spLocks noGrp="1"/>
          </p:cNvSpPr>
          <p:nvPr>
            <p:ph type="body" sz="quarter" idx="13"/>
          </p:nvPr>
        </p:nvSpPr>
        <p:spPr>
          <a:xfrm>
            <a:off x="703002" y="1889527"/>
            <a:ext cx="11174631" cy="29700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74DA4830-BFA0-461F-996F-4CFD04DFE74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79853" y="430239"/>
            <a:ext cx="1232215" cy="535746"/>
          </a:xfrm>
          <a:prstGeom prst="rect">
            <a:avLst/>
          </a:prstGeom>
        </p:spPr>
      </p:pic>
      <p:sp>
        <p:nvSpPr>
          <p:cNvPr id="4" name="Footer Placeholder 3">
            <a:extLst>
              <a:ext uri="{FF2B5EF4-FFF2-40B4-BE49-F238E27FC236}">
                <a16:creationId xmlns:a16="http://schemas.microsoft.com/office/drawing/2014/main" id="{57960708-E5F1-46D0-8F8B-A30E6959F38A}"/>
              </a:ext>
            </a:extLst>
          </p:cNvPr>
          <p:cNvSpPr>
            <a:spLocks noGrp="1"/>
          </p:cNvSpPr>
          <p:nvPr>
            <p:ph type="ftr" sz="quarter" idx="15"/>
          </p:nvPr>
        </p:nvSpPr>
        <p:spPr/>
        <p:txBody>
          <a:bodyPr/>
          <a:lstStyle/>
          <a:p>
            <a:r>
              <a:rPr lang="en-US"/>
              <a:t>Evaluation Report </a:t>
            </a:r>
          </a:p>
        </p:txBody>
      </p:sp>
      <p:sp>
        <p:nvSpPr>
          <p:cNvPr id="21" name="Footer Placeholder 6">
            <a:extLst>
              <a:ext uri="{FF2B5EF4-FFF2-40B4-BE49-F238E27FC236}">
                <a16:creationId xmlns:a16="http://schemas.microsoft.com/office/drawing/2014/main" id="{3B91AFA7-3BE7-428F-BE85-40DF18DB0B72}"/>
              </a:ext>
            </a:extLst>
          </p:cNvPr>
          <p:cNvSpPr txBox="1">
            <a:spLocks/>
          </p:cNvSpPr>
          <p:nvPr userDrawn="1"/>
        </p:nvSpPr>
        <p:spPr>
          <a:xfrm>
            <a:off x="-76200" y="6614926"/>
            <a:ext cx="4114800"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Copyright © 2021. All rights reserved</a:t>
            </a:r>
          </a:p>
          <a:p>
            <a:endParaRPr lang="en-US" sz="900"/>
          </a:p>
        </p:txBody>
      </p:sp>
      <p:sp>
        <p:nvSpPr>
          <p:cNvPr id="2" name="Rectangle 1">
            <a:extLst>
              <a:ext uri="{FF2B5EF4-FFF2-40B4-BE49-F238E27FC236}">
                <a16:creationId xmlns:a16="http://schemas.microsoft.com/office/drawing/2014/main" id="{B9782C46-28EF-FBB7-E0C7-5807F34C70FA}"/>
              </a:ext>
            </a:extLst>
          </p:cNvPr>
          <p:cNvSpPr/>
          <p:nvPr userDrawn="1"/>
        </p:nvSpPr>
        <p:spPr>
          <a:xfrm>
            <a:off x="9759111" y="384419"/>
            <a:ext cx="2381250" cy="7784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51102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ED1F4-3539-B843-A2CE-1CBE9738982D}"/>
              </a:ext>
            </a:extLst>
          </p:cNvPr>
          <p:cNvSpPr>
            <a:spLocks noGrp="1"/>
          </p:cNvSpPr>
          <p:nvPr>
            <p:ph type="title"/>
          </p:nvPr>
        </p:nvSpPr>
        <p:spPr>
          <a:xfrm>
            <a:off x="838200" y="1235676"/>
            <a:ext cx="10515600" cy="119642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B582740-7E0B-2245-89FF-D5A3CE5F85AD}"/>
              </a:ext>
            </a:extLst>
          </p:cNvPr>
          <p:cNvSpPr>
            <a:spLocks noGrp="1"/>
          </p:cNvSpPr>
          <p:nvPr>
            <p:ph idx="1"/>
          </p:nvPr>
        </p:nvSpPr>
        <p:spPr>
          <a:xfrm>
            <a:off x="838200" y="2471351"/>
            <a:ext cx="10515600" cy="3705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83B320-5674-47F5-AB26-E17AA13BB31A}"/>
              </a:ext>
            </a:extLst>
          </p:cNvPr>
          <p:cNvSpPr>
            <a:spLocks noGrp="1"/>
          </p:cNvSpPr>
          <p:nvPr>
            <p:ph type="body" sz="quarter" idx="11" hasCustomPrompt="1"/>
          </p:nvPr>
        </p:nvSpPr>
        <p:spPr>
          <a:xfrm>
            <a:off x="13158" y="6364051"/>
            <a:ext cx="2762250" cy="165100"/>
          </a:xfrm>
        </p:spPr>
        <p:txBody>
          <a:bodyPr>
            <a:noAutofit/>
          </a:bodyPr>
          <a:lstStyle>
            <a:lvl1pPr marL="0" indent="0">
              <a:buNone/>
              <a:defRPr sz="1000"/>
            </a:lvl1pPr>
            <a:lvl2pPr>
              <a:defRPr sz="1000"/>
            </a:lvl2pPr>
            <a:lvl3pPr>
              <a:defRPr sz="1000"/>
            </a:lvl3pPr>
            <a:lvl4pPr>
              <a:defRPr sz="1000"/>
            </a:lvl4pPr>
            <a:lvl5pPr>
              <a:defRPr sz="1000"/>
            </a:lvl5pPr>
          </a:lstStyle>
          <a:p>
            <a:pPr lvl="0"/>
            <a:r>
              <a:rPr lang="en-US"/>
              <a:t>[Citation]</a:t>
            </a:r>
          </a:p>
        </p:txBody>
      </p:sp>
      <p:sp>
        <p:nvSpPr>
          <p:cNvPr id="6" name="TextBox 5">
            <a:extLst>
              <a:ext uri="{FF2B5EF4-FFF2-40B4-BE49-F238E27FC236}">
                <a16:creationId xmlns:a16="http://schemas.microsoft.com/office/drawing/2014/main" id="{F14488D8-D364-4C35-B679-185695B0BB52}"/>
              </a:ext>
            </a:extLst>
          </p:cNvPr>
          <p:cNvSpPr txBox="1"/>
          <p:nvPr userDrawn="1"/>
        </p:nvSpPr>
        <p:spPr>
          <a:xfrm>
            <a:off x="7804887" y="6350895"/>
            <a:ext cx="2762250" cy="246221"/>
          </a:xfrm>
          <a:prstGeom prst="rect">
            <a:avLst/>
          </a:prstGeom>
          <a:noFill/>
        </p:spPr>
        <p:txBody>
          <a:bodyPr wrap="square" rtlCol="0">
            <a:spAutoFit/>
          </a:bodyPr>
          <a:lstStyle/>
          <a:p>
            <a:pPr algn="r"/>
            <a:r>
              <a:rPr lang="en-US" sz="1000">
                <a:latin typeface="Arial" panose="020B0604020202020204" pitchFamily="34" charset="0"/>
                <a:cs typeface="Arial" panose="020B0604020202020204" pitchFamily="34" charset="0"/>
              </a:rPr>
              <a:t>Copyright © 2023. All rights reserved.</a:t>
            </a:r>
          </a:p>
        </p:txBody>
      </p:sp>
      <p:pic>
        <p:nvPicPr>
          <p:cNvPr id="7" name="Picture 6" descr="Diagram&#10;&#10;Description automatically generated">
            <a:extLst>
              <a:ext uri="{FF2B5EF4-FFF2-40B4-BE49-F238E27FC236}">
                <a16:creationId xmlns:a16="http://schemas.microsoft.com/office/drawing/2014/main" id="{152250F1-5EFF-F160-CD48-1171512158BB}"/>
              </a:ext>
            </a:extLst>
          </p:cNvPr>
          <p:cNvPicPr>
            <a:picLocks noChangeAspect="1"/>
          </p:cNvPicPr>
          <p:nvPr userDrawn="1"/>
        </p:nvPicPr>
        <p:blipFill rotWithShape="1">
          <a:blip r:embed="rId4"/>
          <a:srcRect t="11780"/>
          <a:stretch/>
        </p:blipFill>
        <p:spPr>
          <a:xfrm>
            <a:off x="2118616" y="418744"/>
            <a:ext cx="3117850" cy="711448"/>
          </a:xfrm>
          <a:prstGeom prst="rect">
            <a:avLst/>
          </a:prstGeom>
        </p:spPr>
      </p:pic>
      <p:sp>
        <p:nvSpPr>
          <p:cNvPr id="4" name="Rectangle 3">
            <a:extLst>
              <a:ext uri="{FF2B5EF4-FFF2-40B4-BE49-F238E27FC236}">
                <a16:creationId xmlns:a16="http://schemas.microsoft.com/office/drawing/2014/main" id="{C2283517-52B1-7D17-FFDF-33F1768D3C7D}"/>
              </a:ext>
            </a:extLst>
          </p:cNvPr>
          <p:cNvSpPr/>
          <p:nvPr userDrawn="1"/>
        </p:nvSpPr>
        <p:spPr>
          <a:xfrm>
            <a:off x="200024" y="394134"/>
            <a:ext cx="5191125" cy="7784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007695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72753-49B9-E649-BC05-ED654610E6D1}"/>
              </a:ext>
            </a:extLst>
          </p:cNvPr>
          <p:cNvSpPr>
            <a:spLocks noGrp="1"/>
          </p:cNvSpPr>
          <p:nvPr>
            <p:ph type="title"/>
          </p:nvPr>
        </p:nvSpPr>
        <p:spPr>
          <a:xfrm>
            <a:off x="831850" y="124018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FDF61A-6F87-A547-AE7A-27ECF9014B31}"/>
              </a:ext>
            </a:extLst>
          </p:cNvPr>
          <p:cNvSpPr>
            <a:spLocks noGrp="1"/>
          </p:cNvSpPr>
          <p:nvPr>
            <p:ph type="body" idx="1"/>
          </p:nvPr>
        </p:nvSpPr>
        <p:spPr>
          <a:xfrm>
            <a:off x="831850" y="411990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Text Placeholder 4">
            <a:extLst>
              <a:ext uri="{FF2B5EF4-FFF2-40B4-BE49-F238E27FC236}">
                <a16:creationId xmlns:a16="http://schemas.microsoft.com/office/drawing/2014/main" id="{FA957AB8-648E-43CD-90B9-F22EE0D9126D}"/>
              </a:ext>
            </a:extLst>
          </p:cNvPr>
          <p:cNvSpPr>
            <a:spLocks noGrp="1"/>
          </p:cNvSpPr>
          <p:nvPr>
            <p:ph type="body" sz="quarter" idx="11" hasCustomPrompt="1"/>
          </p:nvPr>
        </p:nvSpPr>
        <p:spPr>
          <a:xfrm>
            <a:off x="13158" y="6364051"/>
            <a:ext cx="2762250" cy="165100"/>
          </a:xfrm>
        </p:spPr>
        <p:txBody>
          <a:bodyPr>
            <a:noAutofit/>
          </a:bodyPr>
          <a:lstStyle>
            <a:lvl1pPr marL="0" indent="0">
              <a:buNone/>
              <a:defRPr sz="1000"/>
            </a:lvl1pPr>
            <a:lvl2pPr>
              <a:defRPr sz="1000"/>
            </a:lvl2pPr>
            <a:lvl3pPr>
              <a:defRPr sz="1000"/>
            </a:lvl3pPr>
            <a:lvl4pPr>
              <a:defRPr sz="1000"/>
            </a:lvl4pPr>
            <a:lvl5pPr>
              <a:defRPr sz="1000"/>
            </a:lvl5pPr>
          </a:lstStyle>
          <a:p>
            <a:pPr lvl="0"/>
            <a:r>
              <a:rPr lang="en-US"/>
              <a:t>[Citation]</a:t>
            </a:r>
          </a:p>
        </p:txBody>
      </p:sp>
      <p:sp>
        <p:nvSpPr>
          <p:cNvPr id="8" name="TextBox 7">
            <a:extLst>
              <a:ext uri="{FF2B5EF4-FFF2-40B4-BE49-F238E27FC236}">
                <a16:creationId xmlns:a16="http://schemas.microsoft.com/office/drawing/2014/main" id="{DD3827A8-5FFB-4938-BCEA-4AF3D62D980E}"/>
              </a:ext>
            </a:extLst>
          </p:cNvPr>
          <p:cNvSpPr txBox="1"/>
          <p:nvPr userDrawn="1"/>
        </p:nvSpPr>
        <p:spPr>
          <a:xfrm>
            <a:off x="7804887" y="6350895"/>
            <a:ext cx="2762250" cy="246221"/>
          </a:xfrm>
          <a:prstGeom prst="rect">
            <a:avLst/>
          </a:prstGeom>
          <a:noFill/>
        </p:spPr>
        <p:txBody>
          <a:bodyPr wrap="square" rtlCol="0">
            <a:spAutoFit/>
          </a:bodyPr>
          <a:lstStyle/>
          <a:p>
            <a:pPr algn="r"/>
            <a:r>
              <a:rPr lang="en-US" sz="1000">
                <a:latin typeface="Arial" panose="020B0604020202020204" pitchFamily="34" charset="0"/>
                <a:cs typeface="Arial" panose="020B0604020202020204" pitchFamily="34" charset="0"/>
              </a:rPr>
              <a:t>Copyright © 2023. All rights reserved.</a:t>
            </a:r>
          </a:p>
        </p:txBody>
      </p:sp>
      <p:sp>
        <p:nvSpPr>
          <p:cNvPr id="4" name="Rectangle 3">
            <a:extLst>
              <a:ext uri="{FF2B5EF4-FFF2-40B4-BE49-F238E27FC236}">
                <a16:creationId xmlns:a16="http://schemas.microsoft.com/office/drawing/2014/main" id="{9DC4FF5D-C0B2-9AC8-C083-BDC206AB5D67}"/>
              </a:ext>
            </a:extLst>
          </p:cNvPr>
          <p:cNvSpPr/>
          <p:nvPr userDrawn="1"/>
        </p:nvSpPr>
        <p:spPr>
          <a:xfrm>
            <a:off x="200025" y="394134"/>
            <a:ext cx="2381250" cy="7784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92794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BFFDC-E938-F2D5-B39F-C1D8317D2D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B0A4B5-43A7-ECB6-322D-234B6DB7F5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FE95E5-14E9-E9A7-F411-4FB3F4284B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8FD49E-E424-136C-9A94-2A5992949BB4}"/>
              </a:ext>
            </a:extLst>
          </p:cNvPr>
          <p:cNvSpPr>
            <a:spLocks noGrp="1"/>
          </p:cNvSpPr>
          <p:nvPr>
            <p:ph type="dt" sz="half" idx="10"/>
          </p:nvPr>
        </p:nvSpPr>
        <p:spPr/>
        <p:txBody>
          <a:bodyPr/>
          <a:lstStyle/>
          <a:p>
            <a:fld id="{0BCC1301-B626-4FD5-883A-C49F7FCD4F89}" type="datetimeFigureOut">
              <a:rPr lang="en-US" smtClean="0"/>
              <a:t>6/7/2024</a:t>
            </a:fld>
            <a:endParaRPr lang="en-US"/>
          </a:p>
        </p:txBody>
      </p:sp>
      <p:sp>
        <p:nvSpPr>
          <p:cNvPr id="6" name="Footer Placeholder 5">
            <a:extLst>
              <a:ext uri="{FF2B5EF4-FFF2-40B4-BE49-F238E27FC236}">
                <a16:creationId xmlns:a16="http://schemas.microsoft.com/office/drawing/2014/main" id="{012DE3B6-7541-7912-D72C-DD63DB20C4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F83F60-1B9A-E305-1B95-B93F7B3F26C9}"/>
              </a:ext>
            </a:extLst>
          </p:cNvPr>
          <p:cNvSpPr>
            <a:spLocks noGrp="1"/>
          </p:cNvSpPr>
          <p:nvPr>
            <p:ph type="sldNum" sz="quarter" idx="12"/>
          </p:nvPr>
        </p:nvSpPr>
        <p:spPr/>
        <p:txBody>
          <a:bodyPr/>
          <a:lstStyle/>
          <a:p>
            <a:fld id="{ACDD3CEF-E606-41E3-8375-A3553AC5A7AD}" type="slidenum">
              <a:rPr lang="en-US" smtClean="0"/>
              <a:t>‹#›</a:t>
            </a:fld>
            <a:endParaRPr lang="en-US"/>
          </a:p>
        </p:txBody>
      </p:sp>
    </p:spTree>
    <p:extLst>
      <p:ext uri="{BB962C8B-B14F-4D97-AF65-F5344CB8AC3E}">
        <p14:creationId xmlns:p14="http://schemas.microsoft.com/office/powerpoint/2010/main" val="34657368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2E6FC-6F3D-1440-8E6C-7CD7CCD50A71}"/>
              </a:ext>
            </a:extLst>
          </p:cNvPr>
          <p:cNvSpPr>
            <a:spLocks noGrp="1"/>
          </p:cNvSpPr>
          <p:nvPr>
            <p:ph type="title"/>
          </p:nvPr>
        </p:nvSpPr>
        <p:spPr>
          <a:xfrm>
            <a:off x="838200" y="1143606"/>
            <a:ext cx="10515600" cy="70833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374F386-6818-EC41-97E0-51F30B570F48}"/>
              </a:ext>
            </a:extLst>
          </p:cNvPr>
          <p:cNvSpPr>
            <a:spLocks noGrp="1"/>
          </p:cNvSpPr>
          <p:nvPr>
            <p:ph sz="half" idx="1"/>
          </p:nvPr>
        </p:nvSpPr>
        <p:spPr>
          <a:xfrm>
            <a:off x="838201" y="1936838"/>
            <a:ext cx="5181600" cy="40561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AC58EA-38C5-374A-99A3-31F124F993E5}"/>
              </a:ext>
            </a:extLst>
          </p:cNvPr>
          <p:cNvSpPr>
            <a:spLocks noGrp="1"/>
          </p:cNvSpPr>
          <p:nvPr>
            <p:ph sz="half" idx="2"/>
          </p:nvPr>
        </p:nvSpPr>
        <p:spPr>
          <a:xfrm>
            <a:off x="6172200" y="1936838"/>
            <a:ext cx="5181600" cy="40561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2DA12885-15EA-4012-A5A0-5D7B104FCB12}"/>
              </a:ext>
            </a:extLst>
          </p:cNvPr>
          <p:cNvSpPr>
            <a:spLocks noGrp="1"/>
          </p:cNvSpPr>
          <p:nvPr>
            <p:ph type="body" sz="quarter" idx="11" hasCustomPrompt="1"/>
          </p:nvPr>
        </p:nvSpPr>
        <p:spPr>
          <a:xfrm>
            <a:off x="13158" y="6364051"/>
            <a:ext cx="2762250" cy="165100"/>
          </a:xfrm>
        </p:spPr>
        <p:txBody>
          <a:bodyPr>
            <a:noAutofit/>
          </a:bodyPr>
          <a:lstStyle>
            <a:lvl1pPr marL="0" indent="0">
              <a:buNone/>
              <a:defRPr sz="1000"/>
            </a:lvl1pPr>
            <a:lvl2pPr>
              <a:defRPr sz="1000"/>
            </a:lvl2pPr>
            <a:lvl3pPr>
              <a:defRPr sz="1000"/>
            </a:lvl3pPr>
            <a:lvl4pPr>
              <a:defRPr sz="1000"/>
            </a:lvl4pPr>
            <a:lvl5pPr>
              <a:defRPr sz="1000"/>
            </a:lvl5pPr>
          </a:lstStyle>
          <a:p>
            <a:pPr lvl="0"/>
            <a:r>
              <a:rPr lang="en-US"/>
              <a:t>[Citation]</a:t>
            </a:r>
          </a:p>
        </p:txBody>
      </p:sp>
      <p:sp>
        <p:nvSpPr>
          <p:cNvPr id="7" name="TextBox 6">
            <a:extLst>
              <a:ext uri="{FF2B5EF4-FFF2-40B4-BE49-F238E27FC236}">
                <a16:creationId xmlns:a16="http://schemas.microsoft.com/office/drawing/2014/main" id="{8FAA5D6F-AC8A-4AC2-8141-579E0B9D9627}"/>
              </a:ext>
            </a:extLst>
          </p:cNvPr>
          <p:cNvSpPr txBox="1"/>
          <p:nvPr userDrawn="1"/>
        </p:nvSpPr>
        <p:spPr>
          <a:xfrm>
            <a:off x="7804887" y="6350895"/>
            <a:ext cx="2762250" cy="246221"/>
          </a:xfrm>
          <a:prstGeom prst="rect">
            <a:avLst/>
          </a:prstGeom>
          <a:noFill/>
        </p:spPr>
        <p:txBody>
          <a:bodyPr wrap="square" rtlCol="0">
            <a:spAutoFit/>
          </a:bodyPr>
          <a:lstStyle/>
          <a:p>
            <a:pPr algn="r"/>
            <a:r>
              <a:rPr lang="en-US" sz="1000">
                <a:latin typeface="Arial" panose="020B0604020202020204" pitchFamily="34" charset="0"/>
                <a:cs typeface="Arial" panose="020B0604020202020204" pitchFamily="34" charset="0"/>
              </a:rPr>
              <a:t>Copyright © 2023. All rights reserved.</a:t>
            </a:r>
          </a:p>
        </p:txBody>
      </p:sp>
      <p:sp>
        <p:nvSpPr>
          <p:cNvPr id="5" name="Rectangle 4">
            <a:extLst>
              <a:ext uri="{FF2B5EF4-FFF2-40B4-BE49-F238E27FC236}">
                <a16:creationId xmlns:a16="http://schemas.microsoft.com/office/drawing/2014/main" id="{A3711066-FC92-42A4-B888-EA396ACCB377}"/>
              </a:ext>
            </a:extLst>
          </p:cNvPr>
          <p:cNvSpPr/>
          <p:nvPr userDrawn="1"/>
        </p:nvSpPr>
        <p:spPr>
          <a:xfrm>
            <a:off x="200025" y="394134"/>
            <a:ext cx="2381250" cy="7784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664269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Compariso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01469-8DFE-D44C-8BC8-00802DDF7FB7}"/>
              </a:ext>
            </a:extLst>
          </p:cNvPr>
          <p:cNvSpPr>
            <a:spLocks noGrp="1"/>
          </p:cNvSpPr>
          <p:nvPr>
            <p:ph type="title"/>
          </p:nvPr>
        </p:nvSpPr>
        <p:spPr>
          <a:xfrm>
            <a:off x="839788" y="1112111"/>
            <a:ext cx="10515600" cy="702147"/>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A4C590-9BE9-3B46-B676-7893ECD06E4F}"/>
              </a:ext>
            </a:extLst>
          </p:cNvPr>
          <p:cNvSpPr>
            <a:spLocks noGrp="1"/>
          </p:cNvSpPr>
          <p:nvPr>
            <p:ph type="body" idx="1"/>
          </p:nvPr>
        </p:nvSpPr>
        <p:spPr>
          <a:xfrm>
            <a:off x="839788" y="187887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D9B55B-DE1A-A343-BFDB-6FC87E80A1C9}"/>
              </a:ext>
            </a:extLst>
          </p:cNvPr>
          <p:cNvSpPr>
            <a:spLocks noGrp="1"/>
          </p:cNvSpPr>
          <p:nvPr>
            <p:ph sz="half" idx="2"/>
          </p:nvPr>
        </p:nvSpPr>
        <p:spPr>
          <a:xfrm>
            <a:off x="839788" y="2727499"/>
            <a:ext cx="5157787" cy="3364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EB357A-A401-D34A-B95B-34F9E409CD8C}"/>
              </a:ext>
            </a:extLst>
          </p:cNvPr>
          <p:cNvSpPr>
            <a:spLocks noGrp="1"/>
          </p:cNvSpPr>
          <p:nvPr>
            <p:ph type="body" sz="quarter" idx="3"/>
          </p:nvPr>
        </p:nvSpPr>
        <p:spPr>
          <a:xfrm>
            <a:off x="6172200" y="187887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B5E889-B23F-FD41-82F9-22A78435BAA9}"/>
              </a:ext>
            </a:extLst>
          </p:cNvPr>
          <p:cNvSpPr>
            <a:spLocks noGrp="1"/>
          </p:cNvSpPr>
          <p:nvPr>
            <p:ph sz="quarter" idx="4"/>
          </p:nvPr>
        </p:nvSpPr>
        <p:spPr>
          <a:xfrm>
            <a:off x="6172200" y="2727499"/>
            <a:ext cx="5183188" cy="3364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D19FC465-8730-4CC5-81D6-E699FAEA9396}"/>
              </a:ext>
            </a:extLst>
          </p:cNvPr>
          <p:cNvSpPr>
            <a:spLocks noGrp="1"/>
          </p:cNvSpPr>
          <p:nvPr>
            <p:ph type="body" sz="quarter" idx="11" hasCustomPrompt="1"/>
          </p:nvPr>
        </p:nvSpPr>
        <p:spPr>
          <a:xfrm>
            <a:off x="13158" y="6364051"/>
            <a:ext cx="2762250" cy="165100"/>
          </a:xfrm>
        </p:spPr>
        <p:txBody>
          <a:bodyPr>
            <a:noAutofit/>
          </a:bodyPr>
          <a:lstStyle>
            <a:lvl1pPr marL="0" indent="0">
              <a:buNone/>
              <a:defRPr sz="1000"/>
            </a:lvl1pPr>
            <a:lvl2pPr>
              <a:defRPr sz="1000"/>
            </a:lvl2pPr>
            <a:lvl3pPr>
              <a:defRPr sz="1000"/>
            </a:lvl3pPr>
            <a:lvl4pPr>
              <a:defRPr sz="1000"/>
            </a:lvl4pPr>
            <a:lvl5pPr>
              <a:defRPr sz="1000"/>
            </a:lvl5pPr>
          </a:lstStyle>
          <a:p>
            <a:pPr lvl="0"/>
            <a:r>
              <a:rPr lang="en-US"/>
              <a:t>[Citation]</a:t>
            </a:r>
          </a:p>
        </p:txBody>
      </p:sp>
      <p:sp>
        <p:nvSpPr>
          <p:cNvPr id="9" name="TextBox 8">
            <a:extLst>
              <a:ext uri="{FF2B5EF4-FFF2-40B4-BE49-F238E27FC236}">
                <a16:creationId xmlns:a16="http://schemas.microsoft.com/office/drawing/2014/main" id="{A10B4575-86BF-4125-9C83-1389DAEF3E25}"/>
              </a:ext>
            </a:extLst>
          </p:cNvPr>
          <p:cNvSpPr txBox="1"/>
          <p:nvPr userDrawn="1"/>
        </p:nvSpPr>
        <p:spPr>
          <a:xfrm>
            <a:off x="7804887" y="6350895"/>
            <a:ext cx="2762250" cy="246221"/>
          </a:xfrm>
          <a:prstGeom prst="rect">
            <a:avLst/>
          </a:prstGeom>
          <a:noFill/>
        </p:spPr>
        <p:txBody>
          <a:bodyPr wrap="square" rtlCol="0">
            <a:spAutoFit/>
          </a:bodyPr>
          <a:lstStyle/>
          <a:p>
            <a:pPr algn="r"/>
            <a:r>
              <a:rPr lang="en-US" sz="1000">
                <a:latin typeface="Arial" panose="020B0604020202020204" pitchFamily="34" charset="0"/>
                <a:cs typeface="Arial" panose="020B0604020202020204" pitchFamily="34" charset="0"/>
              </a:rPr>
              <a:t>Copyright © 2023. All rights reserved.</a:t>
            </a:r>
          </a:p>
        </p:txBody>
      </p:sp>
      <p:sp>
        <p:nvSpPr>
          <p:cNvPr id="7" name="Rectangle 6">
            <a:extLst>
              <a:ext uri="{FF2B5EF4-FFF2-40B4-BE49-F238E27FC236}">
                <a16:creationId xmlns:a16="http://schemas.microsoft.com/office/drawing/2014/main" id="{498FDC10-C367-1C15-73A1-633BE9CAF67A}"/>
              </a:ext>
            </a:extLst>
          </p:cNvPr>
          <p:cNvSpPr/>
          <p:nvPr userDrawn="1"/>
        </p:nvSpPr>
        <p:spPr>
          <a:xfrm>
            <a:off x="200025" y="394134"/>
            <a:ext cx="2381250" cy="7784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070983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8245-92F3-B144-9FD1-B1D8D7529565}"/>
              </a:ext>
            </a:extLst>
          </p:cNvPr>
          <p:cNvSpPr>
            <a:spLocks noGrp="1"/>
          </p:cNvSpPr>
          <p:nvPr>
            <p:ph type="title"/>
          </p:nvPr>
        </p:nvSpPr>
        <p:spPr>
          <a:xfrm>
            <a:off x="838200" y="1353666"/>
            <a:ext cx="10515600" cy="1325563"/>
          </a:xfrm>
        </p:spPr>
        <p:txBody>
          <a:bodyPr/>
          <a:lstStyle/>
          <a:p>
            <a:r>
              <a:rPr lang="en-US"/>
              <a:t>Click to edit Master title style</a:t>
            </a:r>
          </a:p>
        </p:txBody>
      </p:sp>
      <p:sp>
        <p:nvSpPr>
          <p:cNvPr id="4" name="Text Placeholder 4">
            <a:extLst>
              <a:ext uri="{FF2B5EF4-FFF2-40B4-BE49-F238E27FC236}">
                <a16:creationId xmlns:a16="http://schemas.microsoft.com/office/drawing/2014/main" id="{C0B6A685-74CF-40AD-8F4D-28C00FAEAB09}"/>
              </a:ext>
            </a:extLst>
          </p:cNvPr>
          <p:cNvSpPr>
            <a:spLocks noGrp="1"/>
          </p:cNvSpPr>
          <p:nvPr>
            <p:ph type="body" sz="quarter" idx="11" hasCustomPrompt="1"/>
          </p:nvPr>
        </p:nvSpPr>
        <p:spPr>
          <a:xfrm>
            <a:off x="13158" y="6364051"/>
            <a:ext cx="2762250" cy="165100"/>
          </a:xfrm>
        </p:spPr>
        <p:txBody>
          <a:bodyPr>
            <a:noAutofit/>
          </a:bodyPr>
          <a:lstStyle>
            <a:lvl1pPr marL="0" indent="0">
              <a:buNone/>
              <a:defRPr sz="1000"/>
            </a:lvl1pPr>
            <a:lvl2pPr>
              <a:defRPr sz="1000"/>
            </a:lvl2pPr>
            <a:lvl3pPr>
              <a:defRPr sz="1000"/>
            </a:lvl3pPr>
            <a:lvl4pPr>
              <a:defRPr sz="1000"/>
            </a:lvl4pPr>
            <a:lvl5pPr>
              <a:defRPr sz="1000"/>
            </a:lvl5pPr>
          </a:lstStyle>
          <a:p>
            <a:pPr lvl="0"/>
            <a:r>
              <a:rPr lang="en-US"/>
              <a:t>[Citation]</a:t>
            </a:r>
          </a:p>
        </p:txBody>
      </p:sp>
      <p:sp>
        <p:nvSpPr>
          <p:cNvPr id="5" name="TextBox 4">
            <a:extLst>
              <a:ext uri="{FF2B5EF4-FFF2-40B4-BE49-F238E27FC236}">
                <a16:creationId xmlns:a16="http://schemas.microsoft.com/office/drawing/2014/main" id="{24BB6CED-310A-4833-8E37-B0DA40A573A8}"/>
              </a:ext>
            </a:extLst>
          </p:cNvPr>
          <p:cNvSpPr txBox="1"/>
          <p:nvPr userDrawn="1"/>
        </p:nvSpPr>
        <p:spPr>
          <a:xfrm>
            <a:off x="7804887" y="6350895"/>
            <a:ext cx="2762250" cy="246221"/>
          </a:xfrm>
          <a:prstGeom prst="rect">
            <a:avLst/>
          </a:prstGeom>
          <a:noFill/>
        </p:spPr>
        <p:txBody>
          <a:bodyPr wrap="square" rtlCol="0">
            <a:spAutoFit/>
          </a:bodyPr>
          <a:lstStyle/>
          <a:p>
            <a:pPr algn="r"/>
            <a:r>
              <a:rPr lang="en-US" sz="1000">
                <a:latin typeface="Arial" panose="020B0604020202020204" pitchFamily="34" charset="0"/>
                <a:cs typeface="Arial" panose="020B0604020202020204" pitchFamily="34" charset="0"/>
              </a:rPr>
              <a:t>Copyright © 2023. All rights reserved.</a:t>
            </a:r>
          </a:p>
        </p:txBody>
      </p:sp>
      <p:sp>
        <p:nvSpPr>
          <p:cNvPr id="3" name="Rectangle 2">
            <a:extLst>
              <a:ext uri="{FF2B5EF4-FFF2-40B4-BE49-F238E27FC236}">
                <a16:creationId xmlns:a16="http://schemas.microsoft.com/office/drawing/2014/main" id="{127DA39C-EC83-F382-8015-517608AA25B8}"/>
              </a:ext>
            </a:extLst>
          </p:cNvPr>
          <p:cNvSpPr/>
          <p:nvPr userDrawn="1"/>
        </p:nvSpPr>
        <p:spPr>
          <a:xfrm>
            <a:off x="200025" y="394134"/>
            <a:ext cx="2381250" cy="7784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192195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Blan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B8C335B-86B7-4FC5-832D-F5AA9728AF46}"/>
              </a:ext>
            </a:extLst>
          </p:cNvPr>
          <p:cNvSpPr>
            <a:spLocks noGrp="1"/>
          </p:cNvSpPr>
          <p:nvPr>
            <p:ph type="body" sz="quarter" idx="11" hasCustomPrompt="1"/>
          </p:nvPr>
        </p:nvSpPr>
        <p:spPr>
          <a:xfrm>
            <a:off x="13158" y="6364051"/>
            <a:ext cx="2762250" cy="165100"/>
          </a:xfrm>
        </p:spPr>
        <p:txBody>
          <a:bodyPr>
            <a:noAutofit/>
          </a:bodyPr>
          <a:lstStyle>
            <a:lvl1pPr marL="0" indent="0">
              <a:buNone/>
              <a:defRPr sz="1000"/>
            </a:lvl1pPr>
            <a:lvl2pPr>
              <a:defRPr sz="1000"/>
            </a:lvl2pPr>
            <a:lvl3pPr>
              <a:defRPr sz="1000"/>
            </a:lvl3pPr>
            <a:lvl4pPr>
              <a:defRPr sz="1000"/>
            </a:lvl4pPr>
            <a:lvl5pPr>
              <a:defRPr sz="1000"/>
            </a:lvl5pPr>
          </a:lstStyle>
          <a:p>
            <a:pPr lvl="0"/>
            <a:r>
              <a:rPr lang="en-US"/>
              <a:t>[Citation]</a:t>
            </a:r>
          </a:p>
        </p:txBody>
      </p:sp>
      <p:sp>
        <p:nvSpPr>
          <p:cNvPr id="4" name="TextBox 3">
            <a:extLst>
              <a:ext uri="{FF2B5EF4-FFF2-40B4-BE49-F238E27FC236}">
                <a16:creationId xmlns:a16="http://schemas.microsoft.com/office/drawing/2014/main" id="{BB2ED336-4A11-4E18-90B9-5E72D8E83250}"/>
              </a:ext>
            </a:extLst>
          </p:cNvPr>
          <p:cNvSpPr txBox="1"/>
          <p:nvPr userDrawn="1"/>
        </p:nvSpPr>
        <p:spPr>
          <a:xfrm>
            <a:off x="7804887" y="6350895"/>
            <a:ext cx="2762250" cy="246221"/>
          </a:xfrm>
          <a:prstGeom prst="rect">
            <a:avLst/>
          </a:prstGeom>
          <a:noFill/>
        </p:spPr>
        <p:txBody>
          <a:bodyPr wrap="square" rtlCol="0">
            <a:spAutoFit/>
          </a:bodyPr>
          <a:lstStyle/>
          <a:p>
            <a:pPr algn="r"/>
            <a:r>
              <a:rPr lang="en-US" sz="1000">
                <a:latin typeface="Arial" panose="020B0604020202020204" pitchFamily="34" charset="0"/>
                <a:cs typeface="Arial" panose="020B0604020202020204" pitchFamily="34" charset="0"/>
              </a:rPr>
              <a:t>Copyright © 2023. All rights reserved.</a:t>
            </a:r>
          </a:p>
        </p:txBody>
      </p:sp>
      <p:sp>
        <p:nvSpPr>
          <p:cNvPr id="2" name="Rectangle 1">
            <a:extLst>
              <a:ext uri="{FF2B5EF4-FFF2-40B4-BE49-F238E27FC236}">
                <a16:creationId xmlns:a16="http://schemas.microsoft.com/office/drawing/2014/main" id="{D1BC888A-AE32-07E0-50F9-3C2D70B83EB8}"/>
              </a:ext>
            </a:extLst>
          </p:cNvPr>
          <p:cNvSpPr/>
          <p:nvPr userDrawn="1"/>
        </p:nvSpPr>
        <p:spPr>
          <a:xfrm>
            <a:off x="200025" y="394134"/>
            <a:ext cx="2381250" cy="7784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914953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02B6F0-7F15-4F50-931E-E13E76F0E8D1}"/>
              </a:ext>
            </a:extLst>
          </p:cNvPr>
          <p:cNvGrpSpPr/>
          <p:nvPr userDrawn="1"/>
        </p:nvGrpSpPr>
        <p:grpSpPr>
          <a:xfrm>
            <a:off x="0" y="-12298"/>
            <a:ext cx="12204643" cy="6870298"/>
            <a:chOff x="-9481" y="-12298"/>
            <a:chExt cx="9153482" cy="6870298"/>
          </a:xfrm>
        </p:grpSpPr>
        <p:sp>
          <p:nvSpPr>
            <p:cNvPr id="7" name="Rectangle 6">
              <a:extLst>
                <a:ext uri="{FF2B5EF4-FFF2-40B4-BE49-F238E27FC236}">
                  <a16:creationId xmlns:a16="http://schemas.microsoft.com/office/drawing/2014/main" id="{06576258-F59C-43BD-BBF8-F64EA2ECF2D3}"/>
                </a:ext>
              </a:extLst>
            </p:cNvPr>
            <p:cNvSpPr/>
            <p:nvPr/>
          </p:nvSpPr>
          <p:spPr>
            <a:xfrm>
              <a:off x="0" y="6492978"/>
              <a:ext cx="9143999" cy="365022"/>
            </a:xfrm>
            <a:prstGeom prst="rect">
              <a:avLst/>
            </a:prstGeom>
            <a:solidFill>
              <a:srgbClr val="1CB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endParaRPr lang="en-US" sz="965">
                <a:solidFill>
                  <a:prstClr val="white"/>
                </a:solidFill>
                <a:latin typeface="Cambria"/>
              </a:endParaRPr>
            </a:p>
          </p:txBody>
        </p:sp>
        <p:sp>
          <p:nvSpPr>
            <p:cNvPr id="8" name="Rectangle 7">
              <a:extLst>
                <a:ext uri="{FF2B5EF4-FFF2-40B4-BE49-F238E27FC236}">
                  <a16:creationId xmlns:a16="http://schemas.microsoft.com/office/drawing/2014/main" id="{ECEBE1B7-BABD-4D95-BF5F-847CE52CC548}"/>
                </a:ext>
              </a:extLst>
            </p:cNvPr>
            <p:cNvSpPr/>
            <p:nvPr/>
          </p:nvSpPr>
          <p:spPr>
            <a:xfrm>
              <a:off x="233922" y="-12297"/>
              <a:ext cx="8910077" cy="365760"/>
            </a:xfrm>
            <a:prstGeom prst="rect">
              <a:avLst/>
            </a:prstGeom>
            <a:solidFill>
              <a:srgbClr val="594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endParaRPr lang="en-US" sz="965">
                <a:solidFill>
                  <a:prstClr val="white"/>
                </a:solidFill>
                <a:latin typeface="Cambria"/>
              </a:endParaRPr>
            </a:p>
          </p:txBody>
        </p:sp>
        <p:sp>
          <p:nvSpPr>
            <p:cNvPr id="9" name="Rectangle 8">
              <a:extLst>
                <a:ext uri="{FF2B5EF4-FFF2-40B4-BE49-F238E27FC236}">
                  <a16:creationId xmlns:a16="http://schemas.microsoft.com/office/drawing/2014/main" id="{90237EF8-AD99-4D4D-AFAF-AE938F79CB27}"/>
                </a:ext>
              </a:extLst>
            </p:cNvPr>
            <p:cNvSpPr/>
            <p:nvPr/>
          </p:nvSpPr>
          <p:spPr>
            <a:xfrm>
              <a:off x="-1" y="-12296"/>
              <a:ext cx="527253" cy="365760"/>
            </a:xfrm>
            <a:prstGeom prst="rect">
              <a:avLst/>
            </a:prstGeom>
            <a:solidFill>
              <a:srgbClr val="594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endParaRPr lang="en-US" sz="965">
                <a:solidFill>
                  <a:prstClr val="white"/>
                </a:solidFill>
                <a:latin typeface="Cambria"/>
              </a:endParaRPr>
            </a:p>
          </p:txBody>
        </p:sp>
        <p:cxnSp>
          <p:nvCxnSpPr>
            <p:cNvPr id="12" name="Straight Connector 11">
              <a:extLst>
                <a:ext uri="{FF2B5EF4-FFF2-40B4-BE49-F238E27FC236}">
                  <a16:creationId xmlns:a16="http://schemas.microsoft.com/office/drawing/2014/main" id="{48DBF54C-4FD6-4074-8E45-5957A39DA0D8}"/>
                </a:ext>
              </a:extLst>
            </p:cNvPr>
            <p:cNvCxnSpPr>
              <a:cxnSpLocks/>
            </p:cNvCxnSpPr>
            <p:nvPr/>
          </p:nvCxnSpPr>
          <p:spPr>
            <a:xfrm flipH="1">
              <a:off x="-9481" y="2098998"/>
              <a:ext cx="9153482"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9303F44-096E-403E-BAFE-F09A2D8A0FDB}"/>
                </a:ext>
              </a:extLst>
            </p:cNvPr>
            <p:cNvCxnSpPr>
              <a:cxnSpLocks/>
            </p:cNvCxnSpPr>
            <p:nvPr/>
          </p:nvCxnSpPr>
          <p:spPr>
            <a:xfrm flipH="1">
              <a:off x="498190" y="6453750"/>
              <a:ext cx="864581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39AB90-7ADB-49B9-B3D3-6360516AB5CE}"/>
                </a:ext>
              </a:extLst>
            </p:cNvPr>
            <p:cNvCxnSpPr>
              <a:cxnSpLocks/>
            </p:cNvCxnSpPr>
            <p:nvPr/>
          </p:nvCxnSpPr>
          <p:spPr>
            <a:xfrm>
              <a:off x="498190" y="-12298"/>
              <a:ext cx="0" cy="6870298"/>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Title Placeholder 1">
            <a:extLst>
              <a:ext uri="{FF2B5EF4-FFF2-40B4-BE49-F238E27FC236}">
                <a16:creationId xmlns:a16="http://schemas.microsoft.com/office/drawing/2014/main" id="{6C97FDE8-FF3A-4107-9E20-0C1B41D3F5AA}"/>
              </a:ext>
            </a:extLst>
          </p:cNvPr>
          <p:cNvSpPr>
            <a:spLocks noGrp="1"/>
          </p:cNvSpPr>
          <p:nvPr>
            <p:ph type="title" hasCustomPrompt="1"/>
          </p:nvPr>
        </p:nvSpPr>
        <p:spPr>
          <a:xfrm>
            <a:off x="710455" y="616735"/>
            <a:ext cx="10804650" cy="1001252"/>
          </a:xfrm>
          <a:prstGeom prst="rect">
            <a:avLst/>
          </a:prstGeom>
        </p:spPr>
        <p:txBody>
          <a:bodyPr vert="horz" lIns="91440" tIns="45720" rIns="91440" bIns="45720" rtlCol="0" anchor="ctr">
            <a:noAutofit/>
          </a:bodyPr>
          <a:lstStyle>
            <a:lvl1pPr>
              <a:lnSpc>
                <a:spcPct val="110000"/>
              </a:lnSpc>
              <a:defRPr sz="3600">
                <a:solidFill>
                  <a:srgbClr val="1C3C6E"/>
                </a:solidFill>
              </a:defRPr>
            </a:lvl1pPr>
          </a:lstStyle>
          <a:p>
            <a:r>
              <a:rPr lang="en-US"/>
              <a:t>Click To Add Title</a:t>
            </a:r>
          </a:p>
        </p:txBody>
      </p:sp>
      <p:pic>
        <p:nvPicPr>
          <p:cNvPr id="14" name="Picture 13">
            <a:extLst>
              <a:ext uri="{FF2B5EF4-FFF2-40B4-BE49-F238E27FC236}">
                <a16:creationId xmlns:a16="http://schemas.microsoft.com/office/drawing/2014/main" id="{74DA4830-BFA0-461F-996F-4CFD04DFE74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79853" y="430239"/>
            <a:ext cx="1232215" cy="535746"/>
          </a:xfrm>
          <a:prstGeom prst="rect">
            <a:avLst/>
          </a:prstGeom>
        </p:spPr>
      </p:pic>
      <p:sp>
        <p:nvSpPr>
          <p:cNvPr id="10" name="Text Placeholder 9">
            <a:extLst>
              <a:ext uri="{FF2B5EF4-FFF2-40B4-BE49-F238E27FC236}">
                <a16:creationId xmlns:a16="http://schemas.microsoft.com/office/drawing/2014/main" id="{60EBD27F-F862-4AC3-9B22-17B08E13893E}"/>
              </a:ext>
            </a:extLst>
          </p:cNvPr>
          <p:cNvSpPr>
            <a:spLocks noGrp="1"/>
          </p:cNvSpPr>
          <p:nvPr>
            <p:ph type="body" sz="quarter" idx="14" hasCustomPrompt="1"/>
          </p:nvPr>
        </p:nvSpPr>
        <p:spPr>
          <a:xfrm>
            <a:off x="723900" y="6539708"/>
            <a:ext cx="2105025" cy="280192"/>
          </a:xfrm>
        </p:spPr>
        <p:txBody>
          <a:bodyPr anchor="b">
            <a:noAutofit/>
          </a:bodyPr>
          <a:lstStyle>
            <a:lvl1pPr>
              <a:defRPr sz="900">
                <a:solidFill>
                  <a:schemeClr val="bg1"/>
                </a:solidFill>
              </a:defRPr>
            </a:lvl1pPr>
          </a:lstStyle>
          <a:p>
            <a:pPr lvl="0"/>
            <a:r>
              <a:rPr lang="en-US"/>
              <a:t>[Citation]</a:t>
            </a:r>
          </a:p>
        </p:txBody>
      </p:sp>
      <p:sp>
        <p:nvSpPr>
          <p:cNvPr id="11" name="TextBox 10">
            <a:extLst>
              <a:ext uri="{FF2B5EF4-FFF2-40B4-BE49-F238E27FC236}">
                <a16:creationId xmlns:a16="http://schemas.microsoft.com/office/drawing/2014/main" id="{FB75D037-53E0-4B3A-A28A-C902BE71E1B3}"/>
              </a:ext>
            </a:extLst>
          </p:cNvPr>
          <p:cNvSpPr txBox="1"/>
          <p:nvPr userDrawn="1"/>
        </p:nvSpPr>
        <p:spPr>
          <a:xfrm>
            <a:off x="8605842" y="6587254"/>
            <a:ext cx="2700334" cy="230832"/>
          </a:xfrm>
          <a:prstGeom prst="rect">
            <a:avLst/>
          </a:prstGeom>
          <a:noFill/>
        </p:spPr>
        <p:txBody>
          <a:bodyPr wrap="square" rtlCol="0">
            <a:spAutoFit/>
          </a:bodyPr>
          <a:lstStyle/>
          <a:p>
            <a:r>
              <a:rPr lang="en-US" sz="900" i="0">
                <a:solidFill>
                  <a:schemeClr val="bg1"/>
                </a:solidFill>
                <a:latin typeface="Arial" panose="020B0604020202020204" pitchFamily="34" charset="0"/>
                <a:cs typeface="Arial" panose="020B0604020202020204" pitchFamily="34" charset="0"/>
              </a:rPr>
              <a:t>Copyright © 2022. All rights reserved.</a:t>
            </a:r>
          </a:p>
        </p:txBody>
      </p:sp>
      <p:sp>
        <p:nvSpPr>
          <p:cNvPr id="17" name="Content Placeholder 16">
            <a:extLst>
              <a:ext uri="{FF2B5EF4-FFF2-40B4-BE49-F238E27FC236}">
                <a16:creationId xmlns:a16="http://schemas.microsoft.com/office/drawing/2014/main" id="{2B9364B5-05C2-45CF-A920-1E986F6E87C8}"/>
              </a:ext>
            </a:extLst>
          </p:cNvPr>
          <p:cNvSpPr>
            <a:spLocks noGrp="1"/>
          </p:cNvSpPr>
          <p:nvPr>
            <p:ph sz="quarter" idx="15"/>
          </p:nvPr>
        </p:nvSpPr>
        <p:spPr>
          <a:xfrm>
            <a:off x="710184" y="1804483"/>
            <a:ext cx="10804921" cy="4374208"/>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7BF66B18-685B-82C6-CA4F-E3112873602E}"/>
              </a:ext>
            </a:extLst>
          </p:cNvPr>
          <p:cNvSpPr/>
          <p:nvPr userDrawn="1"/>
        </p:nvSpPr>
        <p:spPr>
          <a:xfrm>
            <a:off x="9810750" y="404249"/>
            <a:ext cx="2381250" cy="7784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48714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Cover slide - just tex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02B6F0-7F15-4F50-931E-E13E76F0E8D1}"/>
              </a:ext>
            </a:extLst>
          </p:cNvPr>
          <p:cNvGrpSpPr/>
          <p:nvPr userDrawn="1"/>
        </p:nvGrpSpPr>
        <p:grpSpPr>
          <a:xfrm>
            <a:off x="-12645" y="-12298"/>
            <a:ext cx="12204643" cy="6870298"/>
            <a:chOff x="-9481" y="-12298"/>
            <a:chExt cx="9153482" cy="6870298"/>
          </a:xfrm>
        </p:grpSpPr>
        <p:sp>
          <p:nvSpPr>
            <p:cNvPr id="7" name="Rectangle 6">
              <a:extLst>
                <a:ext uri="{FF2B5EF4-FFF2-40B4-BE49-F238E27FC236}">
                  <a16:creationId xmlns:a16="http://schemas.microsoft.com/office/drawing/2014/main" id="{06576258-F59C-43BD-BBF8-F64EA2ECF2D3}"/>
                </a:ext>
              </a:extLst>
            </p:cNvPr>
            <p:cNvSpPr/>
            <p:nvPr/>
          </p:nvSpPr>
          <p:spPr>
            <a:xfrm>
              <a:off x="0" y="6492978"/>
              <a:ext cx="9143999" cy="365022"/>
            </a:xfrm>
            <a:prstGeom prst="rect">
              <a:avLst/>
            </a:prstGeom>
            <a:solidFill>
              <a:srgbClr val="1CB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8" name="Rectangle 7">
              <a:extLst>
                <a:ext uri="{FF2B5EF4-FFF2-40B4-BE49-F238E27FC236}">
                  <a16:creationId xmlns:a16="http://schemas.microsoft.com/office/drawing/2014/main" id="{ECEBE1B7-BABD-4D95-BF5F-847CE52CC548}"/>
                </a:ext>
              </a:extLst>
            </p:cNvPr>
            <p:cNvSpPr/>
            <p:nvPr/>
          </p:nvSpPr>
          <p:spPr>
            <a:xfrm>
              <a:off x="233922" y="-12297"/>
              <a:ext cx="8910077" cy="365760"/>
            </a:xfrm>
            <a:prstGeom prst="rect">
              <a:avLst/>
            </a:prstGeom>
            <a:solidFill>
              <a:srgbClr val="1C3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9" name="Rectangle 8">
              <a:extLst>
                <a:ext uri="{FF2B5EF4-FFF2-40B4-BE49-F238E27FC236}">
                  <a16:creationId xmlns:a16="http://schemas.microsoft.com/office/drawing/2014/main" id="{90237EF8-AD99-4D4D-AFAF-AE938F79CB27}"/>
                </a:ext>
              </a:extLst>
            </p:cNvPr>
            <p:cNvSpPr/>
            <p:nvPr/>
          </p:nvSpPr>
          <p:spPr>
            <a:xfrm>
              <a:off x="-1" y="-12296"/>
              <a:ext cx="527253" cy="365760"/>
            </a:xfrm>
            <a:prstGeom prst="rect">
              <a:avLst/>
            </a:prstGeom>
            <a:solidFill>
              <a:srgbClr val="1C3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cxnSp>
          <p:nvCxnSpPr>
            <p:cNvPr id="12" name="Straight Connector 11">
              <a:extLst>
                <a:ext uri="{FF2B5EF4-FFF2-40B4-BE49-F238E27FC236}">
                  <a16:creationId xmlns:a16="http://schemas.microsoft.com/office/drawing/2014/main" id="{48DBF54C-4FD6-4074-8E45-5957A39DA0D8}"/>
                </a:ext>
              </a:extLst>
            </p:cNvPr>
            <p:cNvCxnSpPr>
              <a:cxnSpLocks/>
            </p:cNvCxnSpPr>
            <p:nvPr/>
          </p:nvCxnSpPr>
          <p:spPr>
            <a:xfrm flipH="1">
              <a:off x="-9481" y="2098998"/>
              <a:ext cx="9153482"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9303F44-096E-403E-BAFE-F09A2D8A0FDB}"/>
                </a:ext>
              </a:extLst>
            </p:cNvPr>
            <p:cNvCxnSpPr>
              <a:cxnSpLocks/>
            </p:cNvCxnSpPr>
            <p:nvPr/>
          </p:nvCxnSpPr>
          <p:spPr>
            <a:xfrm flipH="1">
              <a:off x="498190" y="6453750"/>
              <a:ext cx="864581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39AB90-7ADB-49B9-B3D3-6360516AB5CE}"/>
                </a:ext>
              </a:extLst>
            </p:cNvPr>
            <p:cNvCxnSpPr>
              <a:cxnSpLocks/>
            </p:cNvCxnSpPr>
            <p:nvPr/>
          </p:nvCxnSpPr>
          <p:spPr>
            <a:xfrm>
              <a:off x="498190" y="-12298"/>
              <a:ext cx="0" cy="6870298"/>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Title Placeholder 1">
            <a:extLst>
              <a:ext uri="{FF2B5EF4-FFF2-40B4-BE49-F238E27FC236}">
                <a16:creationId xmlns:a16="http://schemas.microsoft.com/office/drawing/2014/main" id="{6C97FDE8-FF3A-4107-9E20-0C1B41D3F5AA}"/>
              </a:ext>
            </a:extLst>
          </p:cNvPr>
          <p:cNvSpPr>
            <a:spLocks noGrp="1"/>
          </p:cNvSpPr>
          <p:nvPr>
            <p:ph type="title" hasCustomPrompt="1"/>
          </p:nvPr>
        </p:nvSpPr>
        <p:spPr>
          <a:xfrm>
            <a:off x="535544" y="408448"/>
            <a:ext cx="11108267" cy="1001252"/>
          </a:xfrm>
          <a:prstGeom prst="rect">
            <a:avLst/>
          </a:prstGeom>
        </p:spPr>
        <p:txBody>
          <a:bodyPr vert="horz" lIns="91440" tIns="45720" rIns="91440" bIns="45720" rtlCol="0" anchor="b">
            <a:noAutofit/>
          </a:bodyPr>
          <a:lstStyle>
            <a:lvl1pPr>
              <a:lnSpc>
                <a:spcPct val="110000"/>
              </a:lnSpc>
              <a:defRPr sz="4000">
                <a:solidFill>
                  <a:schemeClr val="bg1"/>
                </a:solidFill>
              </a:defRPr>
            </a:lvl1pPr>
          </a:lstStyle>
          <a:p>
            <a:r>
              <a:rPr lang="en-US"/>
              <a:t>CLICK TO ADD TITLE</a:t>
            </a:r>
          </a:p>
        </p:txBody>
      </p:sp>
      <p:sp>
        <p:nvSpPr>
          <p:cNvPr id="3" name="Text Placeholder 2">
            <a:extLst>
              <a:ext uri="{FF2B5EF4-FFF2-40B4-BE49-F238E27FC236}">
                <a16:creationId xmlns:a16="http://schemas.microsoft.com/office/drawing/2014/main" id="{9815C5FA-1B3B-43AD-8F8B-8A2022A16E28}"/>
              </a:ext>
            </a:extLst>
          </p:cNvPr>
          <p:cNvSpPr>
            <a:spLocks noGrp="1"/>
          </p:cNvSpPr>
          <p:nvPr>
            <p:ph type="body" sz="quarter" idx="13"/>
          </p:nvPr>
        </p:nvSpPr>
        <p:spPr>
          <a:xfrm>
            <a:off x="703001" y="1889527"/>
            <a:ext cx="11174631" cy="29700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74DA4830-BFA0-461F-996F-4CFD04DFE74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79851" y="430239"/>
            <a:ext cx="1232215" cy="535746"/>
          </a:xfrm>
          <a:prstGeom prst="rect">
            <a:avLst/>
          </a:prstGeom>
        </p:spPr>
      </p:pic>
      <p:sp>
        <p:nvSpPr>
          <p:cNvPr id="4" name="Footer Placeholder 3">
            <a:extLst>
              <a:ext uri="{FF2B5EF4-FFF2-40B4-BE49-F238E27FC236}">
                <a16:creationId xmlns:a16="http://schemas.microsoft.com/office/drawing/2014/main" id="{57960708-E5F1-46D0-8F8B-A30E6959F38A}"/>
              </a:ext>
            </a:extLst>
          </p:cNvPr>
          <p:cNvSpPr>
            <a:spLocks noGrp="1"/>
          </p:cNvSpPr>
          <p:nvPr>
            <p:ph type="ftr" sz="quarter" idx="15"/>
          </p:nvPr>
        </p:nvSpPr>
        <p:spPr/>
        <p:txBody>
          <a:bodyPr/>
          <a:lstStyle/>
          <a:p>
            <a:r>
              <a:rPr lang="en-US"/>
              <a:t>Evaluation Report </a:t>
            </a:r>
          </a:p>
        </p:txBody>
      </p:sp>
      <p:sp>
        <p:nvSpPr>
          <p:cNvPr id="21" name="Footer Placeholder 6">
            <a:extLst>
              <a:ext uri="{FF2B5EF4-FFF2-40B4-BE49-F238E27FC236}">
                <a16:creationId xmlns:a16="http://schemas.microsoft.com/office/drawing/2014/main" id="{3B91AFA7-3BE7-428F-BE85-40DF18DB0B72}"/>
              </a:ext>
            </a:extLst>
          </p:cNvPr>
          <p:cNvSpPr txBox="1">
            <a:spLocks/>
          </p:cNvSpPr>
          <p:nvPr userDrawn="1"/>
        </p:nvSpPr>
        <p:spPr>
          <a:xfrm>
            <a:off x="-76200" y="6614924"/>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2022. All rights reserved</a:t>
            </a:r>
          </a:p>
          <a:p>
            <a:endParaRPr lang="en-US"/>
          </a:p>
        </p:txBody>
      </p:sp>
      <p:sp>
        <p:nvSpPr>
          <p:cNvPr id="2" name="Rectangle 1">
            <a:extLst>
              <a:ext uri="{FF2B5EF4-FFF2-40B4-BE49-F238E27FC236}">
                <a16:creationId xmlns:a16="http://schemas.microsoft.com/office/drawing/2014/main" id="{D2975383-D894-E2EE-E7D9-08669E0E69F0}"/>
              </a:ext>
            </a:extLst>
          </p:cNvPr>
          <p:cNvSpPr/>
          <p:nvPr userDrawn="1"/>
        </p:nvSpPr>
        <p:spPr>
          <a:xfrm>
            <a:off x="9810750" y="392690"/>
            <a:ext cx="2381250" cy="7784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58148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ection Starter">
    <p:bg>
      <p:bgRef idx="1001">
        <a:schemeClr val="bg1"/>
      </p:bgRef>
    </p:bg>
    <p:spTree>
      <p:nvGrpSpPr>
        <p:cNvPr id="1" name=""/>
        <p:cNvGrpSpPr/>
        <p:nvPr/>
      </p:nvGrpSpPr>
      <p:grpSpPr>
        <a:xfrm>
          <a:off x="0" y="0"/>
          <a:ext cx="0" cy="0"/>
          <a:chOff x="0" y="0"/>
          <a:chExt cx="0" cy="0"/>
        </a:xfrm>
      </p:grpSpPr>
      <p:sp>
        <p:nvSpPr>
          <p:cNvPr id="20" name="Title Placeholder 1">
            <a:extLst>
              <a:ext uri="{FF2B5EF4-FFF2-40B4-BE49-F238E27FC236}">
                <a16:creationId xmlns:a16="http://schemas.microsoft.com/office/drawing/2014/main" id="{AEB6AF34-3BF4-43D7-B2BA-38817F1ABF89}"/>
              </a:ext>
            </a:extLst>
          </p:cNvPr>
          <p:cNvSpPr>
            <a:spLocks noGrp="1"/>
          </p:cNvSpPr>
          <p:nvPr userDrawn="1">
            <p:ph type="title" hasCustomPrompt="1"/>
          </p:nvPr>
        </p:nvSpPr>
        <p:spPr>
          <a:xfrm>
            <a:off x="1572454" y="609041"/>
            <a:ext cx="10267950" cy="1099255"/>
          </a:xfrm>
          <a:prstGeom prst="rect">
            <a:avLst/>
          </a:prstGeom>
        </p:spPr>
        <p:txBody>
          <a:bodyPr vert="horz" lIns="91440" tIns="45720" rIns="91440" bIns="45720" rtlCol="0" anchor="ctr">
            <a:noAutofit/>
          </a:bodyPr>
          <a:lstStyle>
            <a:lvl1pPr>
              <a:lnSpc>
                <a:spcPct val="110000"/>
              </a:lnSpc>
              <a:defRPr sz="4000">
                <a:solidFill>
                  <a:schemeClr val="tx1"/>
                </a:solidFill>
              </a:defRPr>
            </a:lvl1pPr>
          </a:lstStyle>
          <a:p>
            <a:r>
              <a:rPr lang="en-US"/>
              <a:t>CLICK TO ADD TITLE</a:t>
            </a:r>
          </a:p>
        </p:txBody>
      </p:sp>
      <p:sp>
        <p:nvSpPr>
          <p:cNvPr id="9" name="Rectangle 8">
            <a:extLst>
              <a:ext uri="{FF2B5EF4-FFF2-40B4-BE49-F238E27FC236}">
                <a16:creationId xmlns:a16="http://schemas.microsoft.com/office/drawing/2014/main" id="{90237EF8-AD99-4D4D-AFAF-AE938F79CB27}"/>
              </a:ext>
            </a:extLst>
          </p:cNvPr>
          <p:cNvSpPr/>
          <p:nvPr/>
        </p:nvSpPr>
        <p:spPr>
          <a:xfrm>
            <a:off x="-5228" y="609041"/>
            <a:ext cx="1435095" cy="871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grpSp>
        <p:nvGrpSpPr>
          <p:cNvPr id="31" name="Group 30">
            <a:extLst>
              <a:ext uri="{FF2B5EF4-FFF2-40B4-BE49-F238E27FC236}">
                <a16:creationId xmlns:a16="http://schemas.microsoft.com/office/drawing/2014/main" id="{382178CC-98CC-403D-AED2-91013A780FD1}"/>
              </a:ext>
            </a:extLst>
          </p:cNvPr>
          <p:cNvGrpSpPr/>
          <p:nvPr userDrawn="1"/>
        </p:nvGrpSpPr>
        <p:grpSpPr>
          <a:xfrm>
            <a:off x="-5228" y="-5392"/>
            <a:ext cx="12192000" cy="6863392"/>
            <a:chOff x="0" y="-5392"/>
            <a:chExt cx="9144000" cy="6863392"/>
          </a:xfrm>
          <a:solidFill>
            <a:schemeClr val="accent3"/>
          </a:solidFill>
        </p:grpSpPr>
        <p:sp>
          <p:nvSpPr>
            <p:cNvPr id="22" name="Rectangle 21">
              <a:extLst>
                <a:ext uri="{FF2B5EF4-FFF2-40B4-BE49-F238E27FC236}">
                  <a16:creationId xmlns:a16="http://schemas.microsoft.com/office/drawing/2014/main" id="{C655E4C8-6EB4-4F59-B233-41A2861253BC}"/>
                </a:ext>
              </a:extLst>
            </p:cNvPr>
            <p:cNvSpPr/>
            <p:nvPr userDrawn="1"/>
          </p:nvSpPr>
          <p:spPr>
            <a:xfrm>
              <a:off x="0" y="6360846"/>
              <a:ext cx="9144000" cy="4971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pic>
          <p:nvPicPr>
            <p:cNvPr id="23" name="Picture 22">
              <a:extLst>
                <a:ext uri="{FF2B5EF4-FFF2-40B4-BE49-F238E27FC236}">
                  <a16:creationId xmlns:a16="http://schemas.microsoft.com/office/drawing/2014/main" id="{B972AD38-7132-44F6-A29B-61082CDBD6F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830515" y="-5392"/>
              <a:ext cx="1127262" cy="1008691"/>
            </a:xfrm>
            <a:prstGeom prst="rect">
              <a:avLst/>
            </a:prstGeom>
            <a:noFill/>
            <a:ln>
              <a:noFill/>
            </a:ln>
          </p:spPr>
        </p:pic>
      </p:grpSp>
      <p:pic>
        <p:nvPicPr>
          <p:cNvPr id="33" name="Graphic 32" descr="Back">
            <a:hlinkClick r:id="" action="ppaction://noaction"/>
            <a:extLst>
              <a:ext uri="{FF2B5EF4-FFF2-40B4-BE49-F238E27FC236}">
                <a16:creationId xmlns:a16="http://schemas.microsoft.com/office/drawing/2014/main" id="{B3613816-6D27-4437-A160-779D981D68E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6687" y="6446061"/>
            <a:ext cx="435632" cy="326724"/>
          </a:xfrm>
          <a:prstGeom prst="rect">
            <a:avLst/>
          </a:prstGeom>
        </p:spPr>
      </p:pic>
      <p:sp>
        <p:nvSpPr>
          <p:cNvPr id="3" name="Content Placeholder 2">
            <a:extLst>
              <a:ext uri="{FF2B5EF4-FFF2-40B4-BE49-F238E27FC236}">
                <a16:creationId xmlns:a16="http://schemas.microsoft.com/office/drawing/2014/main" id="{522C942F-E4B6-3C43-B938-26B8919C9F29}"/>
              </a:ext>
            </a:extLst>
          </p:cNvPr>
          <p:cNvSpPr>
            <a:spLocks noGrp="1"/>
          </p:cNvSpPr>
          <p:nvPr>
            <p:ph sz="quarter" idx="10"/>
          </p:nvPr>
        </p:nvSpPr>
        <p:spPr>
          <a:xfrm>
            <a:off x="1573213" y="1885950"/>
            <a:ext cx="10267950" cy="4362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55C71065-C8B5-3F55-40B4-000DBA44BC3B}"/>
              </a:ext>
            </a:extLst>
          </p:cNvPr>
          <p:cNvSpPr/>
          <p:nvPr userDrawn="1"/>
        </p:nvSpPr>
        <p:spPr>
          <a:xfrm>
            <a:off x="9686925" y="107357"/>
            <a:ext cx="2381250" cy="7784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1123142"/>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ne column content - one column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448800" y="6538917"/>
            <a:ext cx="2743200" cy="365125"/>
          </a:xfrm>
        </p:spPr>
        <p:txBody>
          <a:bodyPr/>
          <a:lstStyle>
            <a:lvl1pPr>
              <a:defRPr sz="1000">
                <a:solidFill>
                  <a:schemeClr val="bg1">
                    <a:lumMod val="65000"/>
                  </a:schemeClr>
                </a:solidFill>
                <a:latin typeface="Gotham Condensed Book" pitchFamily="50" charset="0"/>
              </a:defRPr>
            </a:lvl1pPr>
          </a:lstStyle>
          <a:p>
            <a:fld id="{8D83105B-09C6-4089-8997-93B3ABD6B083}" type="slidenum">
              <a:rPr lang="en-US" smtClean="0"/>
              <a:pPr/>
              <a:t>‹#›</a:t>
            </a:fld>
            <a:endParaRPr lang="en-US"/>
          </a:p>
        </p:txBody>
      </p:sp>
      <p:sp>
        <p:nvSpPr>
          <p:cNvPr id="7" name="Rectangle 6">
            <a:extLst>
              <a:ext uri="{FF2B5EF4-FFF2-40B4-BE49-F238E27FC236}">
                <a16:creationId xmlns:a16="http://schemas.microsoft.com/office/drawing/2014/main" id="{5F1FB3ED-36CD-419A-9498-3627C6AE93EB}"/>
              </a:ext>
            </a:extLst>
          </p:cNvPr>
          <p:cNvSpPr/>
          <p:nvPr userDrawn="1"/>
        </p:nvSpPr>
        <p:spPr>
          <a:xfrm>
            <a:off x="0" y="-2858"/>
            <a:ext cx="12192000" cy="9172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2" name="Title 1"/>
          <p:cNvSpPr>
            <a:spLocks noGrp="1"/>
          </p:cNvSpPr>
          <p:nvPr>
            <p:ph type="title" hasCustomPrompt="1"/>
          </p:nvPr>
        </p:nvSpPr>
        <p:spPr>
          <a:xfrm>
            <a:off x="1710521" y="0"/>
            <a:ext cx="10235947" cy="914400"/>
          </a:xfrm>
        </p:spPr>
        <p:txBody>
          <a:bodyPr anchor="ctr">
            <a:normAutofit/>
          </a:bodyPr>
          <a:lstStyle>
            <a:lvl1pPr>
              <a:defRPr sz="4000" b="0" cap="all" baseline="0">
                <a:solidFill>
                  <a:schemeClr val="bg1"/>
                </a:solidFill>
              </a:defRPr>
            </a:lvl1pPr>
          </a:lstStyle>
          <a:p>
            <a:r>
              <a:rPr lang="en-US"/>
              <a:t>Click to add slide title</a:t>
            </a:r>
          </a:p>
        </p:txBody>
      </p:sp>
      <p:sp>
        <p:nvSpPr>
          <p:cNvPr id="16" name="Rectangle 15">
            <a:extLst>
              <a:ext uri="{FF2B5EF4-FFF2-40B4-BE49-F238E27FC236}">
                <a16:creationId xmlns:a16="http://schemas.microsoft.com/office/drawing/2014/main" id="{F8F2EC6E-B5C5-47D2-AF8A-D36B17051D5F}"/>
              </a:ext>
            </a:extLst>
          </p:cNvPr>
          <p:cNvSpPr/>
          <p:nvPr userDrawn="1"/>
        </p:nvSpPr>
        <p:spPr>
          <a:xfrm>
            <a:off x="2" y="3"/>
            <a:ext cx="1435100" cy="9143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11" name="Content Placeholder 7">
            <a:extLst>
              <a:ext uri="{FF2B5EF4-FFF2-40B4-BE49-F238E27FC236}">
                <a16:creationId xmlns:a16="http://schemas.microsoft.com/office/drawing/2014/main" id="{B56580B1-D492-4226-847D-2073008A0345}"/>
              </a:ext>
            </a:extLst>
          </p:cNvPr>
          <p:cNvSpPr>
            <a:spLocks noGrp="1"/>
          </p:cNvSpPr>
          <p:nvPr>
            <p:ph sz="quarter" idx="14" hasCustomPrompt="1"/>
          </p:nvPr>
        </p:nvSpPr>
        <p:spPr>
          <a:xfrm>
            <a:off x="243419" y="1104526"/>
            <a:ext cx="6447367" cy="5241955"/>
          </a:xfrm>
          <a:pattFill prst="pct5">
            <a:fgClr>
              <a:schemeClr val="accent1"/>
            </a:fgClr>
            <a:bgClr>
              <a:schemeClr val="bg1"/>
            </a:bgClr>
          </a:pattFill>
        </p:spPr>
        <p:txBody>
          <a:bodyPr/>
          <a:lstStyle>
            <a:lvl1pPr>
              <a:defRPr/>
            </a:lvl1pPr>
          </a:lstStyle>
          <a:p>
            <a:pPr lvl="0"/>
            <a:r>
              <a:rPr lang="en-US"/>
              <a:t>Click to add chart or object</a:t>
            </a:r>
          </a:p>
        </p:txBody>
      </p:sp>
      <p:sp>
        <p:nvSpPr>
          <p:cNvPr id="10" name="Text Placeholder 9">
            <a:extLst>
              <a:ext uri="{FF2B5EF4-FFF2-40B4-BE49-F238E27FC236}">
                <a16:creationId xmlns:a16="http://schemas.microsoft.com/office/drawing/2014/main" id="{BE71F3BC-A878-4867-B390-C2952AAD9F47}"/>
              </a:ext>
            </a:extLst>
          </p:cNvPr>
          <p:cNvSpPr>
            <a:spLocks noGrp="1"/>
          </p:cNvSpPr>
          <p:nvPr>
            <p:ph type="body" sz="quarter" idx="15" hasCustomPrompt="1"/>
          </p:nvPr>
        </p:nvSpPr>
        <p:spPr>
          <a:xfrm>
            <a:off x="6813552" y="1104523"/>
            <a:ext cx="5132917" cy="5241956"/>
          </a:xfrm>
        </p:spPr>
        <p:txBody>
          <a:bodyPr/>
          <a:lstStyle>
            <a:lvl1pPr>
              <a:defRPr/>
            </a:lvl1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12651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with Headin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8CFFEB2-3D30-4E16-8ADA-6BFBB8AAED0D}"/>
              </a:ext>
            </a:extLst>
          </p:cNvPr>
          <p:cNvSpPr/>
          <p:nvPr userDrawn="1"/>
        </p:nvSpPr>
        <p:spPr>
          <a:xfrm>
            <a:off x="0" y="-2858"/>
            <a:ext cx="12192000" cy="9172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20" name="Title 1">
            <a:extLst>
              <a:ext uri="{FF2B5EF4-FFF2-40B4-BE49-F238E27FC236}">
                <a16:creationId xmlns:a16="http://schemas.microsoft.com/office/drawing/2014/main" id="{8E8C3D93-1A53-4321-B313-A7B008F710A5}"/>
              </a:ext>
            </a:extLst>
          </p:cNvPr>
          <p:cNvSpPr>
            <a:spLocks noGrp="1"/>
          </p:cNvSpPr>
          <p:nvPr>
            <p:ph type="title" hasCustomPrompt="1"/>
          </p:nvPr>
        </p:nvSpPr>
        <p:spPr>
          <a:xfrm>
            <a:off x="1710521" y="0"/>
            <a:ext cx="10235947" cy="914400"/>
          </a:xfrm>
        </p:spPr>
        <p:txBody>
          <a:bodyPr anchor="ctr">
            <a:normAutofit/>
          </a:bodyPr>
          <a:lstStyle>
            <a:lvl1pPr>
              <a:defRPr sz="4000" b="0" cap="none" baseline="0">
                <a:solidFill>
                  <a:schemeClr val="bg1"/>
                </a:solidFill>
              </a:defRPr>
            </a:lvl1pPr>
          </a:lstStyle>
          <a:p>
            <a:r>
              <a:rPr lang="en-US"/>
              <a:t>Click to add slide title</a:t>
            </a:r>
          </a:p>
        </p:txBody>
      </p:sp>
      <p:sp>
        <p:nvSpPr>
          <p:cNvPr id="26" name="Rectangle 25">
            <a:extLst>
              <a:ext uri="{FF2B5EF4-FFF2-40B4-BE49-F238E27FC236}">
                <a16:creationId xmlns:a16="http://schemas.microsoft.com/office/drawing/2014/main" id="{2E0B4AC3-5305-4B6B-B2FB-A4F985FFCEC6}"/>
              </a:ext>
            </a:extLst>
          </p:cNvPr>
          <p:cNvSpPr/>
          <p:nvPr userDrawn="1"/>
        </p:nvSpPr>
        <p:spPr>
          <a:xfrm>
            <a:off x="2" y="3"/>
            <a:ext cx="1435100" cy="9143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Tree>
    <p:extLst>
      <p:ext uri="{BB962C8B-B14F-4D97-AF65-F5344CB8AC3E}">
        <p14:creationId xmlns:p14="http://schemas.microsoft.com/office/powerpoint/2010/main" val="8303344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over Slide Color Overlay - White Footer">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A9E0156-7D7A-4BE7-9E03-C0BD47E8ACCF}"/>
              </a:ext>
            </a:extLst>
          </p:cNvPr>
          <p:cNvSpPr>
            <a:spLocks noGrp="1"/>
          </p:cNvSpPr>
          <p:nvPr>
            <p:ph type="pic" sz="quarter" idx="10" hasCustomPrompt="1"/>
          </p:nvPr>
        </p:nvSpPr>
        <p:spPr>
          <a:xfrm>
            <a:off x="0" y="0"/>
            <a:ext cx="12192000" cy="6108192"/>
          </a:xfrm>
          <a:pattFill prst="pct10">
            <a:fgClr>
              <a:schemeClr val="accent1"/>
            </a:fgClr>
            <a:bgClr>
              <a:schemeClr val="bg1"/>
            </a:bgClr>
          </a:pattFill>
        </p:spPr>
        <p:txBody>
          <a:bodyPr/>
          <a:lstStyle>
            <a:lvl1pPr>
              <a:defRPr/>
            </a:lvl1pPr>
          </a:lstStyle>
          <a:p>
            <a:r>
              <a:rPr lang="en-US"/>
              <a:t>Insert Picture</a:t>
            </a:r>
          </a:p>
        </p:txBody>
      </p:sp>
      <p:sp>
        <p:nvSpPr>
          <p:cNvPr id="20" name="Title Placeholder 1">
            <a:extLst>
              <a:ext uri="{FF2B5EF4-FFF2-40B4-BE49-F238E27FC236}">
                <a16:creationId xmlns:a16="http://schemas.microsoft.com/office/drawing/2014/main" id="{AEB6AF34-3BF4-43D7-B2BA-38817F1ABF89}"/>
              </a:ext>
            </a:extLst>
          </p:cNvPr>
          <p:cNvSpPr>
            <a:spLocks noGrp="1"/>
          </p:cNvSpPr>
          <p:nvPr>
            <p:ph type="title" hasCustomPrompt="1"/>
          </p:nvPr>
        </p:nvSpPr>
        <p:spPr>
          <a:xfrm>
            <a:off x="771838" y="2330028"/>
            <a:ext cx="11108267" cy="830615"/>
          </a:xfrm>
          <a:prstGeom prst="rect">
            <a:avLst/>
          </a:prstGeom>
        </p:spPr>
        <p:txBody>
          <a:bodyPr vert="horz" lIns="91440" tIns="45720" rIns="91440" bIns="45720" rtlCol="0" anchor="t">
            <a:noAutofit/>
          </a:bodyPr>
          <a:lstStyle>
            <a:lvl1pPr algn="ctr">
              <a:lnSpc>
                <a:spcPct val="110000"/>
              </a:lnSpc>
              <a:defRPr sz="4000">
                <a:solidFill>
                  <a:schemeClr val="bg1"/>
                </a:solidFill>
                <a:latin typeface="Gotham Bold" pitchFamily="50" charset="0"/>
                <a:cs typeface="Gotham Bold" pitchFamily="50" charset="0"/>
              </a:defRPr>
            </a:lvl1pPr>
          </a:lstStyle>
          <a:p>
            <a:r>
              <a:rPr lang="en-US"/>
              <a:t>3-4 word training title (one line)</a:t>
            </a:r>
          </a:p>
        </p:txBody>
      </p:sp>
      <p:sp>
        <p:nvSpPr>
          <p:cNvPr id="16" name="Picture Placeholder 2">
            <a:extLst>
              <a:ext uri="{FF2B5EF4-FFF2-40B4-BE49-F238E27FC236}">
                <a16:creationId xmlns:a16="http://schemas.microsoft.com/office/drawing/2014/main" id="{EFCEBBE5-299A-42D7-BEF0-042EC2E49B24}"/>
              </a:ext>
            </a:extLst>
          </p:cNvPr>
          <p:cNvSpPr>
            <a:spLocks noGrp="1"/>
          </p:cNvSpPr>
          <p:nvPr>
            <p:ph type="pic" sz="quarter" idx="13" hasCustomPrompt="1"/>
          </p:nvPr>
        </p:nvSpPr>
        <p:spPr>
          <a:xfrm>
            <a:off x="10356105" y="6255032"/>
            <a:ext cx="1524000" cy="411480"/>
          </a:xfrm>
          <a:pattFill prst="pct5">
            <a:fgClr>
              <a:schemeClr val="accent1"/>
            </a:fgClr>
            <a:bgClr>
              <a:schemeClr val="bg1"/>
            </a:bgClr>
          </a:pattFill>
        </p:spPr>
        <p:txBody>
          <a:bodyPr/>
          <a:lstStyle>
            <a:lvl1pPr>
              <a:defRPr/>
            </a:lvl1pPr>
          </a:lstStyle>
          <a:p>
            <a:r>
              <a:rPr lang="en-US"/>
              <a:t>Logo</a:t>
            </a:r>
          </a:p>
        </p:txBody>
      </p:sp>
      <p:pic>
        <p:nvPicPr>
          <p:cNvPr id="19" name="Picture 18" descr="A picture containing boat&#10;&#10;Description automatically generated">
            <a:extLst>
              <a:ext uri="{FF2B5EF4-FFF2-40B4-BE49-F238E27FC236}">
                <a16:creationId xmlns:a16="http://schemas.microsoft.com/office/drawing/2014/main" id="{16C0929A-E21F-D442-B70D-10060D30EC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163" r="66667" b="17268"/>
          <a:stretch/>
        </p:blipFill>
        <p:spPr>
          <a:xfrm>
            <a:off x="8571792" y="6212570"/>
            <a:ext cx="1519682" cy="583849"/>
          </a:xfrm>
          <a:prstGeom prst="rect">
            <a:avLst/>
          </a:prstGeom>
        </p:spPr>
      </p:pic>
      <p:sp>
        <p:nvSpPr>
          <p:cNvPr id="4" name="Text Placeholder 3">
            <a:extLst>
              <a:ext uri="{FF2B5EF4-FFF2-40B4-BE49-F238E27FC236}">
                <a16:creationId xmlns:a16="http://schemas.microsoft.com/office/drawing/2014/main" id="{C4581B28-1E73-B9C3-3D5C-DA120C7F7CAE}"/>
              </a:ext>
            </a:extLst>
          </p:cNvPr>
          <p:cNvSpPr>
            <a:spLocks noGrp="1"/>
          </p:cNvSpPr>
          <p:nvPr>
            <p:ph type="body" sz="quarter" idx="15" hasCustomPrompt="1"/>
          </p:nvPr>
        </p:nvSpPr>
        <p:spPr>
          <a:xfrm>
            <a:off x="771526" y="3266758"/>
            <a:ext cx="11109325" cy="711200"/>
          </a:xfrm>
        </p:spPr>
        <p:txBody>
          <a:bodyPr>
            <a:normAutofit/>
          </a:bodyPr>
          <a:lstStyle>
            <a:lvl1pPr marL="0" indent="0" algn="ctr">
              <a:buNone/>
              <a:defRPr sz="3000">
                <a:solidFill>
                  <a:schemeClr val="bg1"/>
                </a:solidFill>
              </a:defRPr>
            </a:lvl1pPr>
          </a:lstStyle>
          <a:p>
            <a:pPr lvl="0"/>
            <a:r>
              <a:rPr lang="en-US"/>
              <a:t>Subtitle (one line)</a:t>
            </a:r>
          </a:p>
        </p:txBody>
      </p:sp>
      <p:sp>
        <p:nvSpPr>
          <p:cNvPr id="6" name="Text Placeholder 5">
            <a:extLst>
              <a:ext uri="{FF2B5EF4-FFF2-40B4-BE49-F238E27FC236}">
                <a16:creationId xmlns:a16="http://schemas.microsoft.com/office/drawing/2014/main" id="{7D519D26-2046-8189-1198-C2399E940B80}"/>
              </a:ext>
            </a:extLst>
          </p:cNvPr>
          <p:cNvSpPr>
            <a:spLocks noGrp="1"/>
          </p:cNvSpPr>
          <p:nvPr>
            <p:ph type="body" sz="quarter" idx="16" hasCustomPrompt="1"/>
          </p:nvPr>
        </p:nvSpPr>
        <p:spPr>
          <a:xfrm>
            <a:off x="771525" y="6242670"/>
            <a:ext cx="6175375" cy="454025"/>
          </a:xfrm>
        </p:spPr>
        <p:txBody>
          <a:bodyPr/>
          <a:lstStyle>
            <a:lvl1pPr marL="0" indent="0">
              <a:buNone/>
              <a:defRPr/>
            </a:lvl1pPr>
          </a:lstStyle>
          <a:p>
            <a:pPr lvl="0"/>
            <a:r>
              <a:rPr lang="en-US"/>
              <a:t>Click to add Presenter   |   Date</a:t>
            </a:r>
          </a:p>
        </p:txBody>
      </p:sp>
    </p:spTree>
    <p:extLst>
      <p:ext uri="{BB962C8B-B14F-4D97-AF65-F5344CB8AC3E}">
        <p14:creationId xmlns:p14="http://schemas.microsoft.com/office/powerpoint/2010/main" val="533826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32A26-DC65-1697-65ED-7AFA07838F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E09387-647E-E2CD-030C-414F2D4E6B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287DC0-B1A0-67FF-3187-B725616196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D8184F-EFEA-81EF-4EBE-619730333C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81834A-3D3C-E19E-4CAC-CBA94CB6C5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FBDD70-C98D-6407-274C-B0723CD9FC82}"/>
              </a:ext>
            </a:extLst>
          </p:cNvPr>
          <p:cNvSpPr>
            <a:spLocks noGrp="1"/>
          </p:cNvSpPr>
          <p:nvPr>
            <p:ph type="dt" sz="half" idx="10"/>
          </p:nvPr>
        </p:nvSpPr>
        <p:spPr/>
        <p:txBody>
          <a:bodyPr/>
          <a:lstStyle/>
          <a:p>
            <a:fld id="{0BCC1301-B626-4FD5-883A-C49F7FCD4F89}" type="datetimeFigureOut">
              <a:rPr lang="en-US" smtClean="0"/>
              <a:t>6/7/2024</a:t>
            </a:fld>
            <a:endParaRPr lang="en-US"/>
          </a:p>
        </p:txBody>
      </p:sp>
      <p:sp>
        <p:nvSpPr>
          <p:cNvPr id="8" name="Footer Placeholder 7">
            <a:extLst>
              <a:ext uri="{FF2B5EF4-FFF2-40B4-BE49-F238E27FC236}">
                <a16:creationId xmlns:a16="http://schemas.microsoft.com/office/drawing/2014/main" id="{4588F9E3-1A9C-1655-4749-094FD26317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40401C-39AB-1F42-459D-0B3FD465EE92}"/>
              </a:ext>
            </a:extLst>
          </p:cNvPr>
          <p:cNvSpPr>
            <a:spLocks noGrp="1"/>
          </p:cNvSpPr>
          <p:nvPr>
            <p:ph type="sldNum" sz="quarter" idx="12"/>
          </p:nvPr>
        </p:nvSpPr>
        <p:spPr/>
        <p:txBody>
          <a:bodyPr/>
          <a:lstStyle/>
          <a:p>
            <a:fld id="{ACDD3CEF-E606-41E3-8375-A3553AC5A7AD}" type="slidenum">
              <a:rPr lang="en-US" smtClean="0"/>
              <a:t>‹#›</a:t>
            </a:fld>
            <a:endParaRPr lang="en-US"/>
          </a:p>
        </p:txBody>
      </p:sp>
    </p:spTree>
    <p:extLst>
      <p:ext uri="{BB962C8B-B14F-4D97-AF65-F5344CB8AC3E}">
        <p14:creationId xmlns:p14="http://schemas.microsoft.com/office/powerpoint/2010/main" val="32123347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ver Slide w Image_ Blue Footer">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A9E0156-7D7A-4BE7-9E03-C0BD47E8ACCF}"/>
              </a:ext>
            </a:extLst>
          </p:cNvPr>
          <p:cNvSpPr>
            <a:spLocks noGrp="1"/>
          </p:cNvSpPr>
          <p:nvPr>
            <p:ph type="pic" sz="quarter" idx="10" hasCustomPrompt="1"/>
          </p:nvPr>
        </p:nvSpPr>
        <p:spPr>
          <a:xfrm>
            <a:off x="715375" y="2029333"/>
            <a:ext cx="11476625" cy="4047387"/>
          </a:xfrm>
          <a:pattFill prst="pct10">
            <a:fgClr>
              <a:schemeClr val="accent1"/>
            </a:fgClr>
            <a:bgClr>
              <a:schemeClr val="bg1"/>
            </a:bgClr>
          </a:pattFill>
        </p:spPr>
        <p:txBody>
          <a:bodyPr>
            <a:normAutofit/>
          </a:bodyPr>
          <a:lstStyle>
            <a:lvl1pPr>
              <a:defRPr sz="2400" b="0" i="0">
                <a:latin typeface="Gotham Book" pitchFamily="2" charset="0"/>
                <a:cs typeface="Gotham Book" pitchFamily="2" charset="0"/>
              </a:defRPr>
            </a:lvl1pPr>
          </a:lstStyle>
          <a:p>
            <a:r>
              <a:rPr lang="en-US"/>
              <a:t>Insert Picture</a:t>
            </a:r>
          </a:p>
        </p:txBody>
      </p:sp>
      <p:grpSp>
        <p:nvGrpSpPr>
          <p:cNvPr id="6" name="Group 5">
            <a:extLst>
              <a:ext uri="{FF2B5EF4-FFF2-40B4-BE49-F238E27FC236}">
                <a16:creationId xmlns:a16="http://schemas.microsoft.com/office/drawing/2014/main" id="{D102B6F0-7F15-4F50-931E-E13E76F0E8D1}"/>
              </a:ext>
            </a:extLst>
          </p:cNvPr>
          <p:cNvGrpSpPr/>
          <p:nvPr userDrawn="1"/>
        </p:nvGrpSpPr>
        <p:grpSpPr>
          <a:xfrm>
            <a:off x="-8892" y="-112868"/>
            <a:ext cx="12213534" cy="6970867"/>
            <a:chOff x="-16150" y="-12298"/>
            <a:chExt cx="9160150" cy="6870298"/>
          </a:xfrm>
        </p:grpSpPr>
        <p:sp>
          <p:nvSpPr>
            <p:cNvPr id="7" name="Rectangle 6">
              <a:extLst>
                <a:ext uri="{FF2B5EF4-FFF2-40B4-BE49-F238E27FC236}">
                  <a16:creationId xmlns:a16="http://schemas.microsoft.com/office/drawing/2014/main" id="{06576258-F59C-43BD-BBF8-F64EA2ECF2D3}"/>
                </a:ext>
              </a:extLst>
            </p:cNvPr>
            <p:cNvSpPr/>
            <p:nvPr/>
          </p:nvSpPr>
          <p:spPr>
            <a:xfrm>
              <a:off x="0" y="6087994"/>
              <a:ext cx="9144000" cy="770006"/>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8" name="Rectangle 7">
              <a:extLst>
                <a:ext uri="{FF2B5EF4-FFF2-40B4-BE49-F238E27FC236}">
                  <a16:creationId xmlns:a16="http://schemas.microsoft.com/office/drawing/2014/main" id="{ECEBE1B7-BABD-4D95-BF5F-847CE52CC548}"/>
                </a:ext>
              </a:extLst>
            </p:cNvPr>
            <p:cNvSpPr/>
            <p:nvPr/>
          </p:nvSpPr>
          <p:spPr>
            <a:xfrm>
              <a:off x="0" y="-12298"/>
              <a:ext cx="9144000" cy="2111296"/>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9" name="Rectangle 8">
              <a:extLst>
                <a:ext uri="{FF2B5EF4-FFF2-40B4-BE49-F238E27FC236}">
                  <a16:creationId xmlns:a16="http://schemas.microsoft.com/office/drawing/2014/main" id="{90237EF8-AD99-4D4D-AFAF-AE938F79CB27}"/>
                </a:ext>
              </a:extLst>
            </p:cNvPr>
            <p:cNvSpPr/>
            <p:nvPr/>
          </p:nvSpPr>
          <p:spPr>
            <a:xfrm>
              <a:off x="-16150" y="-12297"/>
              <a:ext cx="543200" cy="6870296"/>
            </a:xfrm>
            <a:prstGeom prst="rect">
              <a:avLst/>
            </a:prstGeom>
            <a:solidFill>
              <a:srgbClr val="16B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pic>
          <p:nvPicPr>
            <p:cNvPr id="10" name="Picture 9">
              <a:extLst>
                <a:ext uri="{FF2B5EF4-FFF2-40B4-BE49-F238E27FC236}">
                  <a16:creationId xmlns:a16="http://schemas.microsoft.com/office/drawing/2014/main" id="{A0CF5ED0-1D55-4AC5-848D-9A3D047747F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942952" y="6220956"/>
              <a:ext cx="858274" cy="413410"/>
            </a:xfrm>
            <a:prstGeom prst="rect">
              <a:avLst/>
            </a:prstGeom>
          </p:spPr>
        </p:pic>
        <p:sp>
          <p:nvSpPr>
            <p:cNvPr id="11" name="Rectangle 10">
              <a:extLst>
                <a:ext uri="{FF2B5EF4-FFF2-40B4-BE49-F238E27FC236}">
                  <a16:creationId xmlns:a16="http://schemas.microsoft.com/office/drawing/2014/main" id="{762CA696-72F7-407F-97FA-794059E7248C}"/>
                </a:ext>
              </a:extLst>
            </p:cNvPr>
            <p:cNvSpPr/>
            <p:nvPr userDrawn="1"/>
          </p:nvSpPr>
          <p:spPr>
            <a:xfrm>
              <a:off x="-9481" y="2080345"/>
              <a:ext cx="543201" cy="4777654"/>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grpSp>
      <p:sp>
        <p:nvSpPr>
          <p:cNvPr id="20" name="Title Placeholder 1">
            <a:extLst>
              <a:ext uri="{FF2B5EF4-FFF2-40B4-BE49-F238E27FC236}">
                <a16:creationId xmlns:a16="http://schemas.microsoft.com/office/drawing/2014/main" id="{AEB6AF34-3BF4-43D7-B2BA-38817F1ABF89}"/>
              </a:ext>
            </a:extLst>
          </p:cNvPr>
          <p:cNvSpPr>
            <a:spLocks noGrp="1"/>
          </p:cNvSpPr>
          <p:nvPr>
            <p:ph type="title" hasCustomPrompt="1"/>
          </p:nvPr>
        </p:nvSpPr>
        <p:spPr>
          <a:xfrm>
            <a:off x="1009348" y="226908"/>
            <a:ext cx="11108267" cy="719297"/>
          </a:xfrm>
          <a:prstGeom prst="rect">
            <a:avLst/>
          </a:prstGeom>
        </p:spPr>
        <p:txBody>
          <a:bodyPr vert="horz" lIns="91440" tIns="45720" rIns="91440" bIns="45720" rtlCol="0" anchor="t">
            <a:noAutofit/>
          </a:bodyPr>
          <a:lstStyle>
            <a:lvl1pPr>
              <a:lnSpc>
                <a:spcPct val="110000"/>
              </a:lnSpc>
              <a:defRPr sz="4000" b="0" i="0" baseline="0">
                <a:solidFill>
                  <a:schemeClr val="bg1"/>
                </a:solidFill>
                <a:latin typeface="Gotham Bold" pitchFamily="2" charset="0"/>
                <a:cs typeface="Gotham Bold" pitchFamily="2" charset="0"/>
              </a:defRPr>
            </a:lvl1pPr>
          </a:lstStyle>
          <a:p>
            <a:r>
              <a:rPr lang="en-US"/>
              <a:t>Click to add 3-4 word title (one line)</a:t>
            </a:r>
          </a:p>
        </p:txBody>
      </p:sp>
      <p:sp>
        <p:nvSpPr>
          <p:cNvPr id="24" name="Text Placeholder 22">
            <a:extLst>
              <a:ext uri="{FF2B5EF4-FFF2-40B4-BE49-F238E27FC236}">
                <a16:creationId xmlns:a16="http://schemas.microsoft.com/office/drawing/2014/main" id="{48F9073F-2424-46B0-89EE-DE9AA5C31749}"/>
              </a:ext>
            </a:extLst>
          </p:cNvPr>
          <p:cNvSpPr>
            <a:spLocks noGrp="1"/>
          </p:cNvSpPr>
          <p:nvPr>
            <p:ph type="body" sz="quarter" idx="12" hasCustomPrompt="1"/>
          </p:nvPr>
        </p:nvSpPr>
        <p:spPr>
          <a:xfrm>
            <a:off x="781387" y="6145895"/>
            <a:ext cx="9653419" cy="499728"/>
          </a:xfrm>
        </p:spPr>
        <p:txBody>
          <a:bodyPr anchor="ctr">
            <a:noAutofit/>
          </a:bodyPr>
          <a:lstStyle>
            <a:lvl1pPr>
              <a:buNone/>
              <a:defRPr sz="2400" b="0" i="0">
                <a:solidFill>
                  <a:schemeClr val="bg1"/>
                </a:solidFill>
                <a:latin typeface="Gotham Book" pitchFamily="2" charset="0"/>
                <a:cs typeface="Gotham Book" pitchFamily="2" charset="0"/>
              </a:defRPr>
            </a:lvl1pPr>
          </a:lstStyle>
          <a:p>
            <a:pPr lvl="0"/>
            <a:r>
              <a:rPr lang="en-US" sz="2000"/>
              <a:t>Click to add Presenters  |  Date</a:t>
            </a:r>
            <a:endParaRPr lang="en-US"/>
          </a:p>
        </p:txBody>
      </p:sp>
      <p:sp>
        <p:nvSpPr>
          <p:cNvPr id="14" name="Text Placeholder 13">
            <a:extLst>
              <a:ext uri="{FF2B5EF4-FFF2-40B4-BE49-F238E27FC236}">
                <a16:creationId xmlns:a16="http://schemas.microsoft.com/office/drawing/2014/main" id="{AF45B789-9563-54AA-B07A-22E3EA902DD1}"/>
              </a:ext>
            </a:extLst>
          </p:cNvPr>
          <p:cNvSpPr>
            <a:spLocks noGrp="1"/>
          </p:cNvSpPr>
          <p:nvPr>
            <p:ph type="body" sz="quarter" idx="13" hasCustomPrompt="1"/>
          </p:nvPr>
        </p:nvSpPr>
        <p:spPr>
          <a:xfrm>
            <a:off x="1018561" y="1016000"/>
            <a:ext cx="11099800" cy="719138"/>
          </a:xfrm>
        </p:spPr>
        <p:txBody>
          <a:bodyPr>
            <a:normAutofit/>
          </a:bodyPr>
          <a:lstStyle>
            <a:lvl1pPr marL="0" indent="0">
              <a:buNone/>
              <a:defRPr sz="3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a:latin typeface="Gotham Book" pitchFamily="50" charset="0"/>
                <a:cs typeface="Gotham Book" pitchFamily="50" charset="0"/>
              </a:rPr>
              <a:t>Click to add subtitle (one line)</a:t>
            </a:r>
            <a:endParaRPr lang="en-US"/>
          </a:p>
        </p:txBody>
      </p:sp>
    </p:spTree>
    <p:extLst>
      <p:ext uri="{BB962C8B-B14F-4D97-AF65-F5344CB8AC3E}">
        <p14:creationId xmlns:p14="http://schemas.microsoft.com/office/powerpoint/2010/main" val="28412133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 Slide w Image - White Footer">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A9E0156-7D7A-4BE7-9E03-C0BD47E8ACCF}"/>
              </a:ext>
            </a:extLst>
          </p:cNvPr>
          <p:cNvSpPr>
            <a:spLocks noGrp="1"/>
          </p:cNvSpPr>
          <p:nvPr>
            <p:ph type="pic" sz="quarter" idx="10" hasCustomPrompt="1"/>
          </p:nvPr>
        </p:nvSpPr>
        <p:spPr>
          <a:xfrm>
            <a:off x="702733" y="2097386"/>
            <a:ext cx="11527747" cy="3936702"/>
          </a:xfrm>
          <a:pattFill prst="pct10">
            <a:fgClr>
              <a:schemeClr val="accent1"/>
            </a:fgClr>
            <a:bgClr>
              <a:schemeClr val="bg1"/>
            </a:bgClr>
          </a:pattFill>
        </p:spPr>
        <p:txBody>
          <a:bodyPr/>
          <a:lstStyle>
            <a:lvl1pPr>
              <a:defRPr/>
            </a:lvl1pPr>
          </a:lstStyle>
          <a:p>
            <a:r>
              <a:rPr lang="en-US"/>
              <a:t>Insert Picture</a:t>
            </a:r>
          </a:p>
        </p:txBody>
      </p:sp>
      <p:grpSp>
        <p:nvGrpSpPr>
          <p:cNvPr id="6" name="Group 5">
            <a:extLst>
              <a:ext uri="{FF2B5EF4-FFF2-40B4-BE49-F238E27FC236}">
                <a16:creationId xmlns:a16="http://schemas.microsoft.com/office/drawing/2014/main" id="{D102B6F0-7F15-4F50-931E-E13E76F0E8D1}"/>
              </a:ext>
            </a:extLst>
          </p:cNvPr>
          <p:cNvGrpSpPr/>
          <p:nvPr userDrawn="1"/>
        </p:nvGrpSpPr>
        <p:grpSpPr>
          <a:xfrm>
            <a:off x="-2" y="-12298"/>
            <a:ext cx="12192002" cy="6046387"/>
            <a:chOff x="-1" y="-12298"/>
            <a:chExt cx="9144001" cy="6046387"/>
          </a:xfrm>
        </p:grpSpPr>
        <p:sp>
          <p:nvSpPr>
            <p:cNvPr id="11" name="Rectangle 10">
              <a:extLst>
                <a:ext uri="{FF2B5EF4-FFF2-40B4-BE49-F238E27FC236}">
                  <a16:creationId xmlns:a16="http://schemas.microsoft.com/office/drawing/2014/main" id="{762CA696-72F7-407F-97FA-794059E7248C}"/>
                </a:ext>
              </a:extLst>
            </p:cNvPr>
            <p:cNvSpPr/>
            <p:nvPr/>
          </p:nvSpPr>
          <p:spPr>
            <a:xfrm>
              <a:off x="-1" y="2048541"/>
              <a:ext cx="533721" cy="3985548"/>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8" name="Rectangle 7">
              <a:extLst>
                <a:ext uri="{FF2B5EF4-FFF2-40B4-BE49-F238E27FC236}">
                  <a16:creationId xmlns:a16="http://schemas.microsoft.com/office/drawing/2014/main" id="{ECEBE1B7-BABD-4D95-BF5F-847CE52CC548}"/>
                </a:ext>
              </a:extLst>
            </p:cNvPr>
            <p:cNvSpPr/>
            <p:nvPr/>
          </p:nvSpPr>
          <p:spPr>
            <a:xfrm>
              <a:off x="0" y="-12298"/>
              <a:ext cx="9144000" cy="2111296"/>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9" name="Rectangle 8">
              <a:extLst>
                <a:ext uri="{FF2B5EF4-FFF2-40B4-BE49-F238E27FC236}">
                  <a16:creationId xmlns:a16="http://schemas.microsoft.com/office/drawing/2014/main" id="{90237EF8-AD99-4D4D-AFAF-AE938F79CB27}"/>
                </a:ext>
              </a:extLst>
            </p:cNvPr>
            <p:cNvSpPr/>
            <p:nvPr/>
          </p:nvSpPr>
          <p:spPr>
            <a:xfrm>
              <a:off x="-1" y="-12297"/>
              <a:ext cx="527253" cy="2109683"/>
            </a:xfrm>
            <a:prstGeom prst="rect">
              <a:avLst/>
            </a:prstGeom>
            <a:solidFill>
              <a:srgbClr val="16B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grpSp>
      <p:sp>
        <p:nvSpPr>
          <p:cNvPr id="20" name="Title Placeholder 1">
            <a:extLst>
              <a:ext uri="{FF2B5EF4-FFF2-40B4-BE49-F238E27FC236}">
                <a16:creationId xmlns:a16="http://schemas.microsoft.com/office/drawing/2014/main" id="{AEB6AF34-3BF4-43D7-B2BA-38817F1ABF89}"/>
              </a:ext>
            </a:extLst>
          </p:cNvPr>
          <p:cNvSpPr>
            <a:spLocks noGrp="1"/>
          </p:cNvSpPr>
          <p:nvPr>
            <p:ph type="title" hasCustomPrompt="1"/>
          </p:nvPr>
        </p:nvSpPr>
        <p:spPr>
          <a:xfrm>
            <a:off x="1005840" y="300060"/>
            <a:ext cx="10874264" cy="830615"/>
          </a:xfrm>
          <a:prstGeom prst="rect">
            <a:avLst/>
          </a:prstGeom>
        </p:spPr>
        <p:txBody>
          <a:bodyPr vert="horz" lIns="91440" tIns="45720" rIns="91440" bIns="45720" rtlCol="0" anchor="t">
            <a:noAutofit/>
          </a:bodyPr>
          <a:lstStyle>
            <a:lvl1pPr>
              <a:lnSpc>
                <a:spcPct val="110000"/>
              </a:lnSpc>
              <a:defRPr sz="4000">
                <a:solidFill>
                  <a:schemeClr val="bg1"/>
                </a:solidFill>
                <a:latin typeface="Gotham Bold" pitchFamily="50" charset="0"/>
                <a:cs typeface="Gotham Bold" pitchFamily="50" charset="0"/>
              </a:defRPr>
            </a:lvl1pPr>
          </a:lstStyle>
          <a:p>
            <a:r>
              <a:rPr lang="en-US"/>
              <a:t>Click to add 3-4 word title (one line)</a:t>
            </a:r>
          </a:p>
        </p:txBody>
      </p:sp>
      <p:sp>
        <p:nvSpPr>
          <p:cNvPr id="16" name="Picture Placeholder 2">
            <a:extLst>
              <a:ext uri="{FF2B5EF4-FFF2-40B4-BE49-F238E27FC236}">
                <a16:creationId xmlns:a16="http://schemas.microsoft.com/office/drawing/2014/main" id="{EFCEBBE5-299A-42D7-BEF0-042EC2E49B24}"/>
              </a:ext>
            </a:extLst>
          </p:cNvPr>
          <p:cNvSpPr>
            <a:spLocks noGrp="1"/>
          </p:cNvSpPr>
          <p:nvPr>
            <p:ph type="pic" sz="quarter" idx="13" hasCustomPrompt="1"/>
          </p:nvPr>
        </p:nvSpPr>
        <p:spPr>
          <a:xfrm>
            <a:off x="8557684" y="6256694"/>
            <a:ext cx="1524000" cy="411480"/>
          </a:xfrm>
          <a:pattFill prst="pct5">
            <a:fgClr>
              <a:schemeClr val="accent1"/>
            </a:fgClr>
            <a:bgClr>
              <a:schemeClr val="bg1"/>
            </a:bgClr>
          </a:pattFill>
        </p:spPr>
        <p:txBody>
          <a:bodyPr/>
          <a:lstStyle>
            <a:lvl1pPr>
              <a:defRPr/>
            </a:lvl1pPr>
          </a:lstStyle>
          <a:p>
            <a:r>
              <a:rPr lang="en-US"/>
              <a:t>Logo</a:t>
            </a:r>
          </a:p>
        </p:txBody>
      </p:sp>
      <p:sp>
        <p:nvSpPr>
          <p:cNvPr id="18" name="Picture Placeholder 2">
            <a:extLst>
              <a:ext uri="{FF2B5EF4-FFF2-40B4-BE49-F238E27FC236}">
                <a16:creationId xmlns:a16="http://schemas.microsoft.com/office/drawing/2014/main" id="{95F3EEED-2CDA-4EDA-A327-7E67A40C0EF9}"/>
              </a:ext>
            </a:extLst>
          </p:cNvPr>
          <p:cNvSpPr>
            <a:spLocks noGrp="1"/>
          </p:cNvSpPr>
          <p:nvPr>
            <p:ph type="pic" sz="quarter" idx="14" hasCustomPrompt="1"/>
          </p:nvPr>
        </p:nvSpPr>
        <p:spPr>
          <a:xfrm>
            <a:off x="6656065" y="6256694"/>
            <a:ext cx="1524000" cy="411480"/>
          </a:xfrm>
          <a:pattFill prst="pct5">
            <a:fgClr>
              <a:schemeClr val="accent1"/>
            </a:fgClr>
            <a:bgClr>
              <a:schemeClr val="bg1"/>
            </a:bgClr>
          </a:pattFill>
        </p:spPr>
        <p:txBody>
          <a:bodyPr/>
          <a:lstStyle>
            <a:lvl1pPr>
              <a:defRPr/>
            </a:lvl1pPr>
          </a:lstStyle>
          <a:p>
            <a:r>
              <a:rPr lang="en-US"/>
              <a:t>Logo</a:t>
            </a:r>
          </a:p>
        </p:txBody>
      </p:sp>
      <p:pic>
        <p:nvPicPr>
          <p:cNvPr id="19" name="Picture 18" descr="A picture containing boat&#10;&#10;Description automatically generated">
            <a:extLst>
              <a:ext uri="{FF2B5EF4-FFF2-40B4-BE49-F238E27FC236}">
                <a16:creationId xmlns:a16="http://schemas.microsoft.com/office/drawing/2014/main" id="{16C0929A-E21F-D442-B70D-10060D30EC2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7163" r="66667" b="17268"/>
          <a:stretch/>
        </p:blipFill>
        <p:spPr>
          <a:xfrm>
            <a:off x="10459303" y="6198959"/>
            <a:ext cx="1336156" cy="513340"/>
          </a:xfrm>
          <a:prstGeom prst="rect">
            <a:avLst/>
          </a:prstGeom>
        </p:spPr>
      </p:pic>
      <p:sp>
        <p:nvSpPr>
          <p:cNvPr id="4" name="Text Placeholder 3">
            <a:extLst>
              <a:ext uri="{FF2B5EF4-FFF2-40B4-BE49-F238E27FC236}">
                <a16:creationId xmlns:a16="http://schemas.microsoft.com/office/drawing/2014/main" id="{C4581B28-1E73-B9C3-3D5C-DA120C7F7CAE}"/>
              </a:ext>
            </a:extLst>
          </p:cNvPr>
          <p:cNvSpPr>
            <a:spLocks noGrp="1"/>
          </p:cNvSpPr>
          <p:nvPr>
            <p:ph type="body" sz="quarter" idx="15" hasCustomPrompt="1"/>
          </p:nvPr>
        </p:nvSpPr>
        <p:spPr>
          <a:xfrm>
            <a:off x="1005550" y="1163638"/>
            <a:ext cx="10875300" cy="711200"/>
          </a:xfrm>
        </p:spPr>
        <p:txBody>
          <a:bodyPr>
            <a:normAutofit/>
          </a:bodyPr>
          <a:lstStyle>
            <a:lvl1pPr marL="0" indent="0">
              <a:buNone/>
              <a:defRPr sz="3000">
                <a:solidFill>
                  <a:schemeClr val="bg1"/>
                </a:solidFill>
              </a:defRPr>
            </a:lvl1pPr>
          </a:lstStyle>
          <a:p>
            <a:pPr lvl="0"/>
            <a:r>
              <a:rPr lang="en-US"/>
              <a:t>Click to add subtitle (one line)</a:t>
            </a:r>
          </a:p>
        </p:txBody>
      </p:sp>
      <p:sp>
        <p:nvSpPr>
          <p:cNvPr id="3" name="Text Placeholder 2">
            <a:extLst>
              <a:ext uri="{FF2B5EF4-FFF2-40B4-BE49-F238E27FC236}">
                <a16:creationId xmlns:a16="http://schemas.microsoft.com/office/drawing/2014/main" id="{B377E214-03E1-D86C-6E2B-FB779DE81D6F}"/>
              </a:ext>
            </a:extLst>
          </p:cNvPr>
          <p:cNvSpPr>
            <a:spLocks noGrp="1"/>
          </p:cNvSpPr>
          <p:nvPr>
            <p:ph type="body" sz="quarter" idx="16" hasCustomPrompt="1"/>
          </p:nvPr>
        </p:nvSpPr>
        <p:spPr>
          <a:xfrm>
            <a:off x="765175" y="6256338"/>
            <a:ext cx="5513272" cy="411162"/>
          </a:xfrm>
        </p:spPr>
        <p:txBody>
          <a:bodyPr/>
          <a:lstStyle>
            <a:lvl1pPr marL="0" indent="0">
              <a:buNone/>
              <a:defRPr/>
            </a:lvl1pPr>
          </a:lstStyle>
          <a:p>
            <a:pPr lvl="0"/>
            <a:r>
              <a:rPr lang="en-US"/>
              <a:t>Click to add Presenter   |   Date</a:t>
            </a:r>
          </a:p>
        </p:txBody>
      </p:sp>
    </p:spTree>
    <p:extLst>
      <p:ext uri="{BB962C8B-B14F-4D97-AF65-F5344CB8AC3E}">
        <p14:creationId xmlns:p14="http://schemas.microsoft.com/office/powerpoint/2010/main" val="41145434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Cover Slide Wave Overlay - White Footer">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A9E0156-7D7A-4BE7-9E03-C0BD47E8ACCF}"/>
              </a:ext>
            </a:extLst>
          </p:cNvPr>
          <p:cNvSpPr>
            <a:spLocks noGrp="1"/>
          </p:cNvSpPr>
          <p:nvPr>
            <p:ph type="pic" sz="quarter" idx="10" hasCustomPrompt="1"/>
          </p:nvPr>
        </p:nvSpPr>
        <p:spPr>
          <a:xfrm>
            <a:off x="0" y="0"/>
            <a:ext cx="12192000" cy="6858000"/>
          </a:xfrm>
          <a:pattFill prst="pct10">
            <a:fgClr>
              <a:schemeClr val="accent1"/>
            </a:fgClr>
            <a:bgClr>
              <a:schemeClr val="bg1"/>
            </a:bgClr>
          </a:pattFill>
        </p:spPr>
        <p:txBody>
          <a:bodyPr/>
          <a:lstStyle>
            <a:lvl1pPr>
              <a:defRPr/>
            </a:lvl1pPr>
          </a:lstStyle>
          <a:p>
            <a:r>
              <a:rPr lang="en-US"/>
              <a:t>Insert Picture</a:t>
            </a:r>
          </a:p>
        </p:txBody>
      </p:sp>
      <p:sp>
        <p:nvSpPr>
          <p:cNvPr id="20" name="Title Placeholder 1">
            <a:extLst>
              <a:ext uri="{FF2B5EF4-FFF2-40B4-BE49-F238E27FC236}">
                <a16:creationId xmlns:a16="http://schemas.microsoft.com/office/drawing/2014/main" id="{AEB6AF34-3BF4-43D7-B2BA-38817F1ABF89}"/>
              </a:ext>
            </a:extLst>
          </p:cNvPr>
          <p:cNvSpPr>
            <a:spLocks noGrp="1"/>
          </p:cNvSpPr>
          <p:nvPr>
            <p:ph type="title" hasCustomPrompt="1"/>
          </p:nvPr>
        </p:nvSpPr>
        <p:spPr>
          <a:xfrm>
            <a:off x="771525" y="5174168"/>
            <a:ext cx="11108267" cy="830615"/>
          </a:xfrm>
          <a:prstGeom prst="rect">
            <a:avLst/>
          </a:prstGeom>
        </p:spPr>
        <p:txBody>
          <a:bodyPr vert="horz" lIns="91440" tIns="45720" rIns="91440" bIns="45720" rtlCol="0" anchor="t">
            <a:noAutofit/>
          </a:bodyPr>
          <a:lstStyle>
            <a:lvl1pPr algn="ctr">
              <a:lnSpc>
                <a:spcPct val="110000"/>
              </a:lnSpc>
              <a:defRPr sz="4000">
                <a:solidFill>
                  <a:schemeClr val="bg1"/>
                </a:solidFill>
                <a:latin typeface="Gotham Bold" pitchFamily="50" charset="0"/>
                <a:cs typeface="Gotham Bold" pitchFamily="50" charset="0"/>
              </a:defRPr>
            </a:lvl1pPr>
          </a:lstStyle>
          <a:p>
            <a:r>
              <a:rPr lang="en-US"/>
              <a:t>3-4 word training title (one line)</a:t>
            </a:r>
          </a:p>
        </p:txBody>
      </p:sp>
      <p:sp>
        <p:nvSpPr>
          <p:cNvPr id="6" name="Text Placeholder 5">
            <a:extLst>
              <a:ext uri="{FF2B5EF4-FFF2-40B4-BE49-F238E27FC236}">
                <a16:creationId xmlns:a16="http://schemas.microsoft.com/office/drawing/2014/main" id="{7D519D26-2046-8189-1198-C2399E940B80}"/>
              </a:ext>
            </a:extLst>
          </p:cNvPr>
          <p:cNvSpPr>
            <a:spLocks noGrp="1"/>
          </p:cNvSpPr>
          <p:nvPr>
            <p:ph type="body" sz="quarter" idx="16" hasCustomPrompt="1"/>
          </p:nvPr>
        </p:nvSpPr>
        <p:spPr>
          <a:xfrm>
            <a:off x="771525" y="6242670"/>
            <a:ext cx="6175375" cy="454025"/>
          </a:xfrm>
        </p:spPr>
        <p:txBody>
          <a:bodyPr/>
          <a:lstStyle>
            <a:lvl1pPr marL="0" indent="0">
              <a:buNone/>
              <a:defRPr>
                <a:solidFill>
                  <a:schemeClr val="bg1"/>
                </a:solidFill>
              </a:defRPr>
            </a:lvl1pPr>
          </a:lstStyle>
          <a:p>
            <a:pPr lvl="0"/>
            <a:r>
              <a:rPr lang="en-US"/>
              <a:t>Click to add Presenter   |   Date</a:t>
            </a:r>
          </a:p>
        </p:txBody>
      </p:sp>
    </p:spTree>
    <p:extLst>
      <p:ext uri="{BB962C8B-B14F-4D97-AF65-F5344CB8AC3E}">
        <p14:creationId xmlns:p14="http://schemas.microsoft.com/office/powerpoint/2010/main" val="42921073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Cover Slide w Gradient - White Foot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C68CCF-E134-F882-88B8-04F0C604D3F6}"/>
              </a:ext>
            </a:extLst>
          </p:cNvPr>
          <p:cNvSpPr/>
          <p:nvPr userDrawn="1"/>
        </p:nvSpPr>
        <p:spPr>
          <a:xfrm>
            <a:off x="0" y="4876800"/>
            <a:ext cx="12192000" cy="1981200"/>
          </a:xfrm>
          <a:prstGeom prst="rect">
            <a:avLst/>
          </a:prstGeom>
          <a:gradFill flip="none" rotWithShape="1">
            <a:gsLst>
              <a:gs pos="0">
                <a:srgbClr val="003A70"/>
              </a:gs>
              <a:gs pos="99000">
                <a:srgbClr val="1CB7EB"/>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16">
            <a:extLst>
              <a:ext uri="{FF2B5EF4-FFF2-40B4-BE49-F238E27FC236}">
                <a16:creationId xmlns:a16="http://schemas.microsoft.com/office/drawing/2014/main" id="{5A9E0156-7D7A-4BE7-9E03-C0BD47E8ACCF}"/>
              </a:ext>
            </a:extLst>
          </p:cNvPr>
          <p:cNvSpPr>
            <a:spLocks noGrp="1"/>
          </p:cNvSpPr>
          <p:nvPr>
            <p:ph type="pic" sz="quarter" idx="10" hasCustomPrompt="1"/>
          </p:nvPr>
        </p:nvSpPr>
        <p:spPr>
          <a:xfrm>
            <a:off x="0" y="0"/>
            <a:ext cx="12192000" cy="4876800"/>
          </a:xfrm>
          <a:pattFill prst="pct10">
            <a:fgClr>
              <a:schemeClr val="accent1"/>
            </a:fgClr>
            <a:bgClr>
              <a:schemeClr val="bg1"/>
            </a:bgClr>
          </a:pattFill>
        </p:spPr>
        <p:txBody>
          <a:bodyPr/>
          <a:lstStyle>
            <a:lvl1pPr>
              <a:defRPr/>
            </a:lvl1pPr>
          </a:lstStyle>
          <a:p>
            <a:r>
              <a:rPr lang="en-US"/>
              <a:t>Insert Picture</a:t>
            </a:r>
          </a:p>
        </p:txBody>
      </p:sp>
      <p:sp>
        <p:nvSpPr>
          <p:cNvPr id="20" name="Title Placeholder 1">
            <a:extLst>
              <a:ext uri="{FF2B5EF4-FFF2-40B4-BE49-F238E27FC236}">
                <a16:creationId xmlns:a16="http://schemas.microsoft.com/office/drawing/2014/main" id="{AEB6AF34-3BF4-43D7-B2BA-38817F1ABF89}"/>
              </a:ext>
            </a:extLst>
          </p:cNvPr>
          <p:cNvSpPr>
            <a:spLocks noGrp="1"/>
          </p:cNvSpPr>
          <p:nvPr>
            <p:ph type="title" hasCustomPrompt="1"/>
          </p:nvPr>
        </p:nvSpPr>
        <p:spPr>
          <a:xfrm>
            <a:off x="771526" y="5350729"/>
            <a:ext cx="11108267" cy="830615"/>
          </a:xfrm>
          <a:prstGeom prst="rect">
            <a:avLst/>
          </a:prstGeom>
        </p:spPr>
        <p:txBody>
          <a:bodyPr vert="horz" lIns="91440" tIns="45720" rIns="91440" bIns="45720" rtlCol="0" anchor="t">
            <a:noAutofit/>
          </a:bodyPr>
          <a:lstStyle>
            <a:lvl1pPr algn="l">
              <a:lnSpc>
                <a:spcPct val="110000"/>
              </a:lnSpc>
              <a:defRPr sz="4000">
                <a:solidFill>
                  <a:schemeClr val="bg1"/>
                </a:solidFill>
                <a:latin typeface="Gotham Bold" pitchFamily="50" charset="0"/>
                <a:cs typeface="Gotham Bold" pitchFamily="50" charset="0"/>
              </a:defRPr>
            </a:lvl1pPr>
          </a:lstStyle>
          <a:p>
            <a:r>
              <a:rPr lang="en-US"/>
              <a:t>Click to add 3-4 word title (one line)</a:t>
            </a:r>
          </a:p>
        </p:txBody>
      </p:sp>
      <p:pic>
        <p:nvPicPr>
          <p:cNvPr id="19" name="Picture 18" descr="A picture containing boat&#10;&#10;Description automatically generated">
            <a:extLst>
              <a:ext uri="{FF2B5EF4-FFF2-40B4-BE49-F238E27FC236}">
                <a16:creationId xmlns:a16="http://schemas.microsoft.com/office/drawing/2014/main" id="{16C0929A-E21F-D442-B70D-10060D30EC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163" r="66667" b="17268"/>
          <a:stretch/>
        </p:blipFill>
        <p:spPr>
          <a:xfrm>
            <a:off x="323904" y="581165"/>
            <a:ext cx="1851160" cy="711200"/>
          </a:xfrm>
          <a:prstGeom prst="rect">
            <a:avLst/>
          </a:prstGeom>
        </p:spPr>
      </p:pic>
      <p:sp>
        <p:nvSpPr>
          <p:cNvPr id="3" name="Text Placeholder 2">
            <a:extLst>
              <a:ext uri="{FF2B5EF4-FFF2-40B4-BE49-F238E27FC236}">
                <a16:creationId xmlns:a16="http://schemas.microsoft.com/office/drawing/2014/main" id="{4A9D5137-E9EB-AA26-BAB3-BAFA027FDFED}"/>
              </a:ext>
            </a:extLst>
          </p:cNvPr>
          <p:cNvSpPr>
            <a:spLocks noGrp="1"/>
          </p:cNvSpPr>
          <p:nvPr>
            <p:ph type="body" sz="quarter" idx="11" hasCustomPrompt="1"/>
          </p:nvPr>
        </p:nvSpPr>
        <p:spPr>
          <a:xfrm>
            <a:off x="771525" y="6281738"/>
            <a:ext cx="5759450" cy="469900"/>
          </a:xfrm>
        </p:spPr>
        <p:txBody>
          <a:bodyPr/>
          <a:lstStyle>
            <a:lvl1pPr marL="0" indent="0">
              <a:buNone/>
              <a:defRPr>
                <a:solidFill>
                  <a:schemeClr val="bg1"/>
                </a:solidFill>
              </a:defRPr>
            </a:lvl1pPr>
          </a:lstStyle>
          <a:p>
            <a:pPr lvl="0"/>
            <a:r>
              <a:rPr lang="en-US"/>
              <a:t>Click to add Date</a:t>
            </a:r>
          </a:p>
        </p:txBody>
      </p:sp>
    </p:spTree>
    <p:extLst>
      <p:ext uri="{BB962C8B-B14F-4D97-AF65-F5344CB8AC3E}">
        <p14:creationId xmlns:p14="http://schemas.microsoft.com/office/powerpoint/2010/main" val="4105327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over Slide w Image - White Footer">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02B6F0-7F15-4F50-931E-E13E76F0E8D1}"/>
              </a:ext>
            </a:extLst>
          </p:cNvPr>
          <p:cNvGrpSpPr/>
          <p:nvPr userDrawn="1"/>
        </p:nvGrpSpPr>
        <p:grpSpPr>
          <a:xfrm>
            <a:off x="-12642" y="2100982"/>
            <a:ext cx="12204643" cy="3987012"/>
            <a:chOff x="-9481" y="2100982"/>
            <a:chExt cx="9153482" cy="3987012"/>
          </a:xfrm>
        </p:grpSpPr>
        <p:sp>
          <p:nvSpPr>
            <p:cNvPr id="8" name="Rectangle 7">
              <a:extLst>
                <a:ext uri="{FF2B5EF4-FFF2-40B4-BE49-F238E27FC236}">
                  <a16:creationId xmlns:a16="http://schemas.microsoft.com/office/drawing/2014/main" id="{ECEBE1B7-BABD-4D95-BF5F-847CE52CC548}"/>
                </a:ext>
              </a:extLst>
            </p:cNvPr>
            <p:cNvSpPr/>
            <p:nvPr/>
          </p:nvSpPr>
          <p:spPr>
            <a:xfrm>
              <a:off x="0" y="2100982"/>
              <a:ext cx="9144000" cy="2111296"/>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9" name="Rectangle 8">
              <a:extLst>
                <a:ext uri="{FF2B5EF4-FFF2-40B4-BE49-F238E27FC236}">
                  <a16:creationId xmlns:a16="http://schemas.microsoft.com/office/drawing/2014/main" id="{90237EF8-AD99-4D4D-AFAF-AE938F79CB27}"/>
                </a:ext>
              </a:extLst>
            </p:cNvPr>
            <p:cNvSpPr/>
            <p:nvPr/>
          </p:nvSpPr>
          <p:spPr>
            <a:xfrm>
              <a:off x="-1" y="2100983"/>
              <a:ext cx="527253" cy="2111295"/>
            </a:xfrm>
            <a:prstGeom prst="rect">
              <a:avLst/>
            </a:prstGeom>
            <a:solidFill>
              <a:srgbClr val="16B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cxnSp>
          <p:nvCxnSpPr>
            <p:cNvPr id="12" name="Straight Connector 11">
              <a:extLst>
                <a:ext uri="{FF2B5EF4-FFF2-40B4-BE49-F238E27FC236}">
                  <a16:creationId xmlns:a16="http://schemas.microsoft.com/office/drawing/2014/main" id="{48DBF54C-4FD6-4074-8E45-5957A39DA0D8}"/>
                </a:ext>
              </a:extLst>
            </p:cNvPr>
            <p:cNvCxnSpPr>
              <a:cxnSpLocks/>
            </p:cNvCxnSpPr>
            <p:nvPr/>
          </p:nvCxnSpPr>
          <p:spPr>
            <a:xfrm flipH="1">
              <a:off x="-9481" y="2114900"/>
              <a:ext cx="915348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9303F44-096E-403E-BAFE-F09A2D8A0FDB}"/>
                </a:ext>
              </a:extLst>
            </p:cNvPr>
            <p:cNvCxnSpPr>
              <a:cxnSpLocks/>
            </p:cNvCxnSpPr>
            <p:nvPr/>
          </p:nvCxnSpPr>
          <p:spPr>
            <a:xfrm flipH="1">
              <a:off x="498190" y="6087994"/>
              <a:ext cx="864581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Title Placeholder 1">
            <a:extLst>
              <a:ext uri="{FF2B5EF4-FFF2-40B4-BE49-F238E27FC236}">
                <a16:creationId xmlns:a16="http://schemas.microsoft.com/office/drawing/2014/main" id="{AEB6AF34-3BF4-43D7-B2BA-38817F1ABF89}"/>
              </a:ext>
            </a:extLst>
          </p:cNvPr>
          <p:cNvSpPr>
            <a:spLocks noGrp="1"/>
          </p:cNvSpPr>
          <p:nvPr>
            <p:ph type="title" hasCustomPrompt="1"/>
          </p:nvPr>
        </p:nvSpPr>
        <p:spPr>
          <a:xfrm>
            <a:off x="1001062" y="2554825"/>
            <a:ext cx="10981197" cy="1327257"/>
          </a:xfrm>
          <a:prstGeom prst="rect">
            <a:avLst/>
          </a:prstGeom>
        </p:spPr>
        <p:txBody>
          <a:bodyPr vert="horz" lIns="91440" tIns="45720" rIns="91440" bIns="45720" rtlCol="0" anchor="b">
            <a:noAutofit/>
          </a:bodyPr>
          <a:lstStyle>
            <a:lvl1pPr>
              <a:lnSpc>
                <a:spcPct val="110000"/>
              </a:lnSpc>
              <a:defRPr sz="4000" b="0">
                <a:solidFill>
                  <a:schemeClr val="bg1"/>
                </a:solidFill>
                <a:latin typeface="Gotham Bold" pitchFamily="50" charset="0"/>
                <a:cs typeface="Gotham Bold" pitchFamily="50" charset="0"/>
              </a:defRPr>
            </a:lvl1pPr>
          </a:lstStyle>
          <a:p>
            <a:r>
              <a:rPr lang="en-US"/>
              <a:t>Click to add section title (one line)</a:t>
            </a:r>
          </a:p>
        </p:txBody>
      </p:sp>
    </p:spTree>
    <p:extLst>
      <p:ext uri="{BB962C8B-B14F-4D97-AF65-F5344CB8AC3E}">
        <p14:creationId xmlns:p14="http://schemas.microsoft.com/office/powerpoint/2010/main" val="33616566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Starter w Image">
    <p:bg>
      <p:bgPr>
        <a:solidFill>
          <a:srgbClr val="003A70"/>
        </a:solidFill>
        <a:effectLst/>
      </p:bgPr>
    </p:bg>
    <p:spTree>
      <p:nvGrpSpPr>
        <p:cNvPr id="1" name=""/>
        <p:cNvGrpSpPr/>
        <p:nvPr/>
      </p:nvGrpSpPr>
      <p:grpSpPr>
        <a:xfrm>
          <a:off x="0" y="0"/>
          <a:ext cx="0" cy="0"/>
          <a:chOff x="0" y="0"/>
          <a:chExt cx="0" cy="0"/>
        </a:xfrm>
      </p:grpSpPr>
      <p:sp>
        <p:nvSpPr>
          <p:cNvPr id="20" name="Title Placeholder 1">
            <a:extLst>
              <a:ext uri="{FF2B5EF4-FFF2-40B4-BE49-F238E27FC236}">
                <a16:creationId xmlns:a16="http://schemas.microsoft.com/office/drawing/2014/main" id="{AEB6AF34-3BF4-43D7-B2BA-38817F1ABF89}"/>
              </a:ext>
            </a:extLst>
          </p:cNvPr>
          <p:cNvSpPr>
            <a:spLocks noGrp="1"/>
          </p:cNvSpPr>
          <p:nvPr userDrawn="1">
            <p:ph type="title" hasCustomPrompt="1"/>
          </p:nvPr>
        </p:nvSpPr>
        <p:spPr>
          <a:xfrm>
            <a:off x="1718829" y="2508722"/>
            <a:ext cx="5943684" cy="1327257"/>
          </a:xfrm>
          <a:prstGeom prst="rect">
            <a:avLst/>
          </a:prstGeom>
        </p:spPr>
        <p:txBody>
          <a:bodyPr vert="horz" lIns="91440" tIns="45720" rIns="91440" bIns="45720" rtlCol="0" anchor="t">
            <a:noAutofit/>
          </a:bodyPr>
          <a:lstStyle>
            <a:lvl1pPr>
              <a:lnSpc>
                <a:spcPct val="110000"/>
              </a:lnSpc>
              <a:defRPr sz="4000" b="0">
                <a:solidFill>
                  <a:schemeClr val="bg1"/>
                </a:solidFill>
              </a:defRPr>
            </a:lvl1pPr>
          </a:lstStyle>
          <a:p>
            <a:r>
              <a:rPr lang="en-US"/>
              <a:t>Click to add section title (two lines)</a:t>
            </a:r>
          </a:p>
        </p:txBody>
      </p:sp>
      <p:sp>
        <p:nvSpPr>
          <p:cNvPr id="9" name="Rectangle 8">
            <a:extLst>
              <a:ext uri="{FF2B5EF4-FFF2-40B4-BE49-F238E27FC236}">
                <a16:creationId xmlns:a16="http://schemas.microsoft.com/office/drawing/2014/main" id="{90237EF8-AD99-4D4D-AFAF-AE938F79CB27}"/>
              </a:ext>
            </a:extLst>
          </p:cNvPr>
          <p:cNvSpPr/>
          <p:nvPr userDrawn="1"/>
        </p:nvSpPr>
        <p:spPr>
          <a:xfrm>
            <a:off x="-5228" y="2529988"/>
            <a:ext cx="1435095" cy="871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25" name="Picture Placeholder 24">
            <a:extLst>
              <a:ext uri="{FF2B5EF4-FFF2-40B4-BE49-F238E27FC236}">
                <a16:creationId xmlns:a16="http://schemas.microsoft.com/office/drawing/2014/main" id="{B38D8667-B32F-46D2-B4FA-86FED057B9D5}"/>
              </a:ext>
            </a:extLst>
          </p:cNvPr>
          <p:cNvSpPr>
            <a:spLocks noGrp="1"/>
          </p:cNvSpPr>
          <p:nvPr>
            <p:ph type="pic" sz="quarter" idx="10"/>
          </p:nvPr>
        </p:nvSpPr>
        <p:spPr>
          <a:xfrm>
            <a:off x="8005235" y="-12700"/>
            <a:ext cx="4186767" cy="6870700"/>
          </a:xfrm>
          <a:pattFill prst="pct5">
            <a:fgClr>
              <a:schemeClr val="accent1"/>
            </a:fgClr>
            <a:bgClr>
              <a:schemeClr val="bg1"/>
            </a:bgClr>
          </a:pattFill>
        </p:spPr>
        <p:txBody>
          <a:bodyPr/>
          <a:lstStyle>
            <a:lvl1pPr>
              <a:defRPr b="0" i="0">
                <a:latin typeface="Gotham Book" pitchFamily="2" charset="0"/>
                <a:cs typeface="Gotham Book" pitchFamily="2" charset="0"/>
              </a:defRPr>
            </a:lvl1pPr>
          </a:lstStyle>
          <a:p>
            <a:endParaRPr lang="en-US"/>
          </a:p>
        </p:txBody>
      </p:sp>
    </p:spTree>
    <p:extLst>
      <p:ext uri="{BB962C8B-B14F-4D97-AF65-F5344CB8AC3E}">
        <p14:creationId xmlns:p14="http://schemas.microsoft.com/office/powerpoint/2010/main" val="42183156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Ender w Image">
    <p:bg>
      <p:bgPr>
        <a:solidFill>
          <a:srgbClr val="003A70"/>
        </a:solidFill>
        <a:effectLst/>
      </p:bgPr>
    </p:bg>
    <p:spTree>
      <p:nvGrpSpPr>
        <p:cNvPr id="1" name=""/>
        <p:cNvGrpSpPr/>
        <p:nvPr/>
      </p:nvGrpSpPr>
      <p:grpSpPr>
        <a:xfrm>
          <a:off x="0" y="0"/>
          <a:ext cx="0" cy="0"/>
          <a:chOff x="0" y="0"/>
          <a:chExt cx="0" cy="0"/>
        </a:xfrm>
      </p:grpSpPr>
      <p:sp>
        <p:nvSpPr>
          <p:cNvPr id="20" name="Title Placeholder 1">
            <a:extLst>
              <a:ext uri="{FF2B5EF4-FFF2-40B4-BE49-F238E27FC236}">
                <a16:creationId xmlns:a16="http://schemas.microsoft.com/office/drawing/2014/main" id="{AEB6AF34-3BF4-43D7-B2BA-38817F1ABF89}"/>
              </a:ext>
            </a:extLst>
          </p:cNvPr>
          <p:cNvSpPr>
            <a:spLocks noGrp="1"/>
          </p:cNvSpPr>
          <p:nvPr userDrawn="1">
            <p:ph type="title" hasCustomPrompt="1"/>
          </p:nvPr>
        </p:nvSpPr>
        <p:spPr>
          <a:xfrm>
            <a:off x="323680" y="1115051"/>
            <a:ext cx="3818464" cy="1804565"/>
          </a:xfrm>
          <a:prstGeom prst="rect">
            <a:avLst/>
          </a:prstGeom>
        </p:spPr>
        <p:txBody>
          <a:bodyPr vert="horz" lIns="91440" tIns="45720" rIns="91440" bIns="45720" rtlCol="0" anchor="t">
            <a:noAutofit/>
          </a:bodyPr>
          <a:lstStyle>
            <a:lvl1pPr>
              <a:lnSpc>
                <a:spcPct val="110000"/>
              </a:lnSpc>
              <a:defRPr sz="4000">
                <a:solidFill>
                  <a:schemeClr val="bg1"/>
                </a:solidFill>
              </a:defRPr>
            </a:lvl1pPr>
          </a:lstStyle>
          <a:p>
            <a:r>
              <a:rPr lang="en-US"/>
              <a:t>Click to add section title (two lines)</a:t>
            </a:r>
          </a:p>
        </p:txBody>
      </p:sp>
      <p:sp>
        <p:nvSpPr>
          <p:cNvPr id="9" name="Rectangle 8">
            <a:extLst>
              <a:ext uri="{FF2B5EF4-FFF2-40B4-BE49-F238E27FC236}">
                <a16:creationId xmlns:a16="http://schemas.microsoft.com/office/drawing/2014/main" id="{90237EF8-AD99-4D4D-AFAF-AE938F79CB27}"/>
              </a:ext>
            </a:extLst>
          </p:cNvPr>
          <p:cNvSpPr/>
          <p:nvPr/>
        </p:nvSpPr>
        <p:spPr>
          <a:xfrm>
            <a:off x="408029" y="-12701"/>
            <a:ext cx="1227985" cy="8350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25" name="Picture Placeholder 24">
            <a:extLst>
              <a:ext uri="{FF2B5EF4-FFF2-40B4-BE49-F238E27FC236}">
                <a16:creationId xmlns:a16="http://schemas.microsoft.com/office/drawing/2014/main" id="{B38D8667-B32F-46D2-B4FA-86FED057B9D5}"/>
              </a:ext>
            </a:extLst>
          </p:cNvPr>
          <p:cNvSpPr>
            <a:spLocks noGrp="1"/>
          </p:cNvSpPr>
          <p:nvPr>
            <p:ph type="pic" sz="quarter" idx="10"/>
          </p:nvPr>
        </p:nvSpPr>
        <p:spPr>
          <a:xfrm>
            <a:off x="4260012" y="0"/>
            <a:ext cx="7931988" cy="6858000"/>
          </a:xfrm>
          <a:pattFill prst="pct5">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29516396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Section Starter w Image">
    <p:bg>
      <p:bgPr>
        <a:solidFill>
          <a:srgbClr val="003A70"/>
        </a:solidFill>
        <a:effectLst/>
      </p:bgPr>
    </p:bg>
    <p:spTree>
      <p:nvGrpSpPr>
        <p:cNvPr id="1" name=""/>
        <p:cNvGrpSpPr/>
        <p:nvPr/>
      </p:nvGrpSpPr>
      <p:grpSpPr>
        <a:xfrm>
          <a:off x="0" y="0"/>
          <a:ext cx="0" cy="0"/>
          <a:chOff x="0" y="0"/>
          <a:chExt cx="0" cy="0"/>
        </a:xfrm>
      </p:grpSpPr>
      <p:sp>
        <p:nvSpPr>
          <p:cNvPr id="20" name="Title Placeholder 1">
            <a:extLst>
              <a:ext uri="{FF2B5EF4-FFF2-40B4-BE49-F238E27FC236}">
                <a16:creationId xmlns:a16="http://schemas.microsoft.com/office/drawing/2014/main" id="{AEB6AF34-3BF4-43D7-B2BA-38817F1ABF89}"/>
              </a:ext>
            </a:extLst>
          </p:cNvPr>
          <p:cNvSpPr>
            <a:spLocks noGrp="1"/>
          </p:cNvSpPr>
          <p:nvPr userDrawn="1">
            <p:ph type="title" hasCustomPrompt="1"/>
          </p:nvPr>
        </p:nvSpPr>
        <p:spPr>
          <a:xfrm>
            <a:off x="1714946" y="609041"/>
            <a:ext cx="9832947" cy="1327257"/>
          </a:xfrm>
          <a:prstGeom prst="rect">
            <a:avLst/>
          </a:prstGeom>
        </p:spPr>
        <p:txBody>
          <a:bodyPr vert="horz" lIns="91440" tIns="45720" rIns="91440" bIns="45720" rtlCol="0" anchor="ctr">
            <a:noAutofit/>
          </a:bodyPr>
          <a:lstStyle>
            <a:lvl1pPr>
              <a:lnSpc>
                <a:spcPct val="110000"/>
              </a:lnSpc>
              <a:defRPr sz="4000">
                <a:solidFill>
                  <a:schemeClr val="bg1"/>
                </a:solidFill>
              </a:defRPr>
            </a:lvl1pPr>
          </a:lstStyle>
          <a:p>
            <a:r>
              <a:rPr lang="en-US"/>
              <a:t>Click to add section title (one line)</a:t>
            </a:r>
          </a:p>
        </p:txBody>
      </p:sp>
      <p:sp>
        <p:nvSpPr>
          <p:cNvPr id="9" name="Rectangle 8">
            <a:extLst>
              <a:ext uri="{FF2B5EF4-FFF2-40B4-BE49-F238E27FC236}">
                <a16:creationId xmlns:a16="http://schemas.microsoft.com/office/drawing/2014/main" id="{90237EF8-AD99-4D4D-AFAF-AE938F79CB27}"/>
              </a:ext>
            </a:extLst>
          </p:cNvPr>
          <p:cNvSpPr/>
          <p:nvPr/>
        </p:nvSpPr>
        <p:spPr>
          <a:xfrm>
            <a:off x="-5228" y="609041"/>
            <a:ext cx="1435095" cy="871255"/>
          </a:xfrm>
          <a:prstGeom prst="rect">
            <a:avLst/>
          </a:prstGeom>
          <a:solidFill>
            <a:srgbClr val="1CB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srgbClr val="1CB7EB"/>
              </a:solidFill>
              <a:latin typeface="Cambria"/>
            </a:endParaRPr>
          </a:p>
        </p:txBody>
      </p:sp>
      <p:sp>
        <p:nvSpPr>
          <p:cNvPr id="22" name="Rectangle 21">
            <a:extLst>
              <a:ext uri="{FF2B5EF4-FFF2-40B4-BE49-F238E27FC236}">
                <a16:creationId xmlns:a16="http://schemas.microsoft.com/office/drawing/2014/main" id="{C655E4C8-6EB4-4F59-B233-41A2861253BC}"/>
              </a:ext>
            </a:extLst>
          </p:cNvPr>
          <p:cNvSpPr/>
          <p:nvPr userDrawn="1"/>
        </p:nvSpPr>
        <p:spPr>
          <a:xfrm>
            <a:off x="0" y="6483150"/>
            <a:ext cx="12192000" cy="374850"/>
          </a:xfrm>
          <a:prstGeom prst="rect">
            <a:avLst/>
          </a:prstGeom>
          <a:solidFill>
            <a:srgbClr val="16B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5" name="Text Placeholder 4">
            <a:extLst>
              <a:ext uri="{FF2B5EF4-FFF2-40B4-BE49-F238E27FC236}">
                <a16:creationId xmlns:a16="http://schemas.microsoft.com/office/drawing/2014/main" id="{A1BCDD85-A3EE-CA4A-885E-264299471A7F}"/>
              </a:ext>
            </a:extLst>
          </p:cNvPr>
          <p:cNvSpPr>
            <a:spLocks noGrp="1"/>
          </p:cNvSpPr>
          <p:nvPr>
            <p:ph type="body" sz="quarter" idx="10" hasCustomPrompt="1"/>
          </p:nvPr>
        </p:nvSpPr>
        <p:spPr>
          <a:xfrm>
            <a:off x="1714946" y="2155826"/>
            <a:ext cx="9833588" cy="4092575"/>
          </a:xfrm>
        </p:spPr>
        <p:txBody>
          <a:bodyPr/>
          <a:lstStyle>
            <a:lvl1pPr>
              <a:defRPr>
                <a:solidFill>
                  <a:schemeClr val="bg1"/>
                </a:solidFill>
              </a:defRPr>
            </a:lvl1pPr>
            <a:lvl2pPr marL="800100" indent="-342900">
              <a:buFont typeface="Arial" panose="020B0604020202020204" pitchFamily="34" charset="0"/>
              <a:buChar char="•"/>
              <a:defRPr sz="2400">
                <a:solidFill>
                  <a:schemeClr val="bg1"/>
                </a:solidFill>
              </a:defRPr>
            </a:lvl2pPr>
            <a:lvl3pPr marL="1200150" indent="-285750">
              <a:buFont typeface="Arial" panose="020B0604020202020204" pitchFamily="34" charset="0"/>
              <a:buChar char="•"/>
              <a:defRPr sz="2400">
                <a:solidFill>
                  <a:schemeClr val="bg1"/>
                </a:solidFill>
              </a:defRPr>
            </a:lvl3pPr>
            <a:lvl4pPr>
              <a:defRPr>
                <a:solidFill>
                  <a:schemeClr val="bg1"/>
                </a:solidFill>
              </a:defRPr>
            </a:lvl4pPr>
            <a:lvl5pPr>
              <a:defRPr>
                <a:solidFill>
                  <a:schemeClr val="bg1"/>
                </a:solidFill>
              </a:defRPr>
            </a:lvl5pPr>
          </a:lstStyle>
          <a:p>
            <a:pPr lvl="0"/>
            <a:r>
              <a:rPr lang="en-US"/>
              <a:t>Click to add three bullets pers page, 1-2 lines per bullet max </a:t>
            </a:r>
          </a:p>
          <a:p>
            <a:pPr lvl="1"/>
            <a:r>
              <a:rPr lang="en-US"/>
              <a:t>Second level</a:t>
            </a:r>
          </a:p>
          <a:p>
            <a:pPr lvl="2"/>
            <a:r>
              <a:rPr lang="en-US"/>
              <a:t>Third level</a:t>
            </a:r>
          </a:p>
        </p:txBody>
      </p:sp>
    </p:spTree>
    <p:extLst>
      <p:ext uri="{BB962C8B-B14F-4D97-AF65-F5344CB8AC3E}">
        <p14:creationId xmlns:p14="http://schemas.microsoft.com/office/powerpoint/2010/main" val="39298490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ection Ender w Image">
    <p:bg>
      <p:bgPr>
        <a:solidFill>
          <a:srgbClr val="003A70"/>
        </a:solidFill>
        <a:effectLst/>
      </p:bgPr>
    </p:bg>
    <p:spTree>
      <p:nvGrpSpPr>
        <p:cNvPr id="1" name=""/>
        <p:cNvGrpSpPr/>
        <p:nvPr/>
      </p:nvGrpSpPr>
      <p:grpSpPr>
        <a:xfrm>
          <a:off x="0" y="0"/>
          <a:ext cx="0" cy="0"/>
          <a:chOff x="0" y="0"/>
          <a:chExt cx="0" cy="0"/>
        </a:xfrm>
      </p:grpSpPr>
      <p:sp>
        <p:nvSpPr>
          <p:cNvPr id="20" name="Title Placeholder 1">
            <a:extLst>
              <a:ext uri="{FF2B5EF4-FFF2-40B4-BE49-F238E27FC236}">
                <a16:creationId xmlns:a16="http://schemas.microsoft.com/office/drawing/2014/main" id="{AEB6AF34-3BF4-43D7-B2BA-38817F1ABF89}"/>
              </a:ext>
            </a:extLst>
          </p:cNvPr>
          <p:cNvSpPr>
            <a:spLocks noGrp="1"/>
          </p:cNvSpPr>
          <p:nvPr userDrawn="1">
            <p:ph type="title" hasCustomPrompt="1"/>
          </p:nvPr>
        </p:nvSpPr>
        <p:spPr>
          <a:xfrm>
            <a:off x="7723975" y="1131678"/>
            <a:ext cx="3818464" cy="933296"/>
          </a:xfrm>
          <a:prstGeom prst="rect">
            <a:avLst/>
          </a:prstGeom>
        </p:spPr>
        <p:txBody>
          <a:bodyPr vert="horz" lIns="91440" tIns="45720" rIns="91440" bIns="45720" rtlCol="0" anchor="t">
            <a:noAutofit/>
          </a:bodyPr>
          <a:lstStyle>
            <a:lvl1pPr>
              <a:lnSpc>
                <a:spcPct val="110000"/>
              </a:lnSpc>
              <a:defRPr sz="3000">
                <a:solidFill>
                  <a:schemeClr val="bg1"/>
                </a:solidFill>
              </a:defRPr>
            </a:lvl1pPr>
          </a:lstStyle>
          <a:p>
            <a:r>
              <a:rPr lang="en-US"/>
              <a:t>Click to add Poll Question #1 </a:t>
            </a:r>
          </a:p>
        </p:txBody>
      </p:sp>
      <p:sp>
        <p:nvSpPr>
          <p:cNvPr id="9" name="Rectangle 8">
            <a:extLst>
              <a:ext uri="{FF2B5EF4-FFF2-40B4-BE49-F238E27FC236}">
                <a16:creationId xmlns:a16="http://schemas.microsoft.com/office/drawing/2014/main" id="{90237EF8-AD99-4D4D-AFAF-AE938F79CB27}"/>
              </a:ext>
            </a:extLst>
          </p:cNvPr>
          <p:cNvSpPr/>
          <p:nvPr/>
        </p:nvSpPr>
        <p:spPr>
          <a:xfrm>
            <a:off x="7808324" y="-12701"/>
            <a:ext cx="1227985" cy="8350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25" name="Picture Placeholder 24">
            <a:extLst>
              <a:ext uri="{FF2B5EF4-FFF2-40B4-BE49-F238E27FC236}">
                <a16:creationId xmlns:a16="http://schemas.microsoft.com/office/drawing/2014/main" id="{B38D8667-B32F-46D2-B4FA-86FED057B9D5}"/>
              </a:ext>
            </a:extLst>
          </p:cNvPr>
          <p:cNvSpPr>
            <a:spLocks noGrp="1"/>
          </p:cNvSpPr>
          <p:nvPr>
            <p:ph type="pic" sz="quarter" idx="10"/>
          </p:nvPr>
        </p:nvSpPr>
        <p:spPr>
          <a:xfrm>
            <a:off x="0" y="-12702"/>
            <a:ext cx="7038753" cy="6870701"/>
          </a:xfrm>
          <a:pattFill prst="pct5">
            <a:fgClr>
              <a:schemeClr val="accent1"/>
            </a:fgClr>
            <a:bgClr>
              <a:schemeClr val="bg1"/>
            </a:bgClr>
          </a:pattFill>
        </p:spPr>
        <p:txBody>
          <a:bodyPr/>
          <a:lstStyle/>
          <a:p>
            <a:endParaRPr lang="en-US"/>
          </a:p>
        </p:txBody>
      </p:sp>
      <p:sp>
        <p:nvSpPr>
          <p:cNvPr id="2" name="Title Placeholder 1">
            <a:extLst>
              <a:ext uri="{FF2B5EF4-FFF2-40B4-BE49-F238E27FC236}">
                <a16:creationId xmlns:a16="http://schemas.microsoft.com/office/drawing/2014/main" id="{CD56A1D8-7A69-FC37-D3A5-1549348975A0}"/>
              </a:ext>
            </a:extLst>
          </p:cNvPr>
          <p:cNvSpPr txBox="1">
            <a:spLocks/>
          </p:cNvSpPr>
          <p:nvPr userDrawn="1"/>
        </p:nvSpPr>
        <p:spPr>
          <a:xfrm>
            <a:off x="7723975" y="1957513"/>
            <a:ext cx="3818464" cy="933296"/>
          </a:xfrm>
          <a:prstGeom prst="rect">
            <a:avLst/>
          </a:prstGeom>
        </p:spPr>
        <p:txBody>
          <a:bodyPr vert="horz" lIns="91440" tIns="45720" rIns="91440" bIns="45720" rtlCol="0" anchor="t">
            <a:noAutofit/>
          </a:bodyPr>
          <a:lstStyle>
            <a:lvl1pPr algn="l" defTabSz="914400" rtl="0" eaLnBrk="1" latinLnBrk="0" hangingPunct="1">
              <a:lnSpc>
                <a:spcPct val="110000"/>
              </a:lnSpc>
              <a:spcBef>
                <a:spcPct val="0"/>
              </a:spcBef>
              <a:buNone/>
              <a:defRPr sz="4000" b="0" i="0" kern="1200">
                <a:solidFill>
                  <a:schemeClr val="bg1"/>
                </a:solidFill>
                <a:latin typeface="Gotham Bold" pitchFamily="2" charset="0"/>
                <a:ea typeface="+mj-ea"/>
                <a:cs typeface="Gotham Bold" pitchFamily="2" charset="0"/>
              </a:defRPr>
            </a:lvl1pPr>
          </a:lstStyle>
          <a:p>
            <a:br>
              <a:rPr lang="en-US"/>
            </a:br>
            <a:endParaRPr lang="en-US"/>
          </a:p>
        </p:txBody>
      </p:sp>
      <p:sp>
        <p:nvSpPr>
          <p:cNvPr id="4" name="Text Placeholder 3">
            <a:extLst>
              <a:ext uri="{FF2B5EF4-FFF2-40B4-BE49-F238E27FC236}">
                <a16:creationId xmlns:a16="http://schemas.microsoft.com/office/drawing/2014/main" id="{BA224CC4-FE29-B1C5-1B4A-2940308AA9D5}"/>
              </a:ext>
            </a:extLst>
          </p:cNvPr>
          <p:cNvSpPr>
            <a:spLocks noGrp="1"/>
          </p:cNvSpPr>
          <p:nvPr>
            <p:ph type="body" sz="quarter" idx="11" hasCustomPrompt="1"/>
          </p:nvPr>
        </p:nvSpPr>
        <p:spPr>
          <a:xfrm>
            <a:off x="7723975" y="2165333"/>
            <a:ext cx="3818464" cy="2642840"/>
          </a:xfrm>
        </p:spPr>
        <p:txBody>
          <a:bodyPr>
            <a:normAutofit/>
          </a:bodyPr>
          <a:lstStyle>
            <a:lvl1pPr marL="0" indent="0">
              <a:buNone/>
              <a:defRPr sz="2400">
                <a:solidFill>
                  <a:schemeClr val="bg1"/>
                </a:solidFill>
                <a:latin typeface="Gotham Book" pitchFamily="50" charset="0"/>
                <a:cs typeface="Gotham Book" pitchFamily="50" charset="0"/>
              </a:defRPr>
            </a:lvl1pPr>
            <a:lvl2pPr>
              <a:defRPr sz="2400">
                <a:solidFill>
                  <a:schemeClr val="bg1"/>
                </a:solidFill>
                <a:latin typeface="Gotham Book" pitchFamily="50" charset="0"/>
                <a:cs typeface="Gotham Book" pitchFamily="50" charset="0"/>
              </a:defRPr>
            </a:lvl2pPr>
            <a:lvl3pPr>
              <a:defRPr sz="2400">
                <a:solidFill>
                  <a:schemeClr val="bg1"/>
                </a:solidFill>
                <a:latin typeface="Gotham Book" pitchFamily="50" charset="0"/>
                <a:cs typeface="Gotham Book" pitchFamily="50" charset="0"/>
              </a:defRPr>
            </a:lvl3pPr>
            <a:lvl4pPr>
              <a:defRPr sz="2400">
                <a:solidFill>
                  <a:schemeClr val="bg1"/>
                </a:solidFill>
                <a:latin typeface="Gotham Book" pitchFamily="50" charset="0"/>
                <a:cs typeface="Gotham Book" pitchFamily="50" charset="0"/>
              </a:defRPr>
            </a:lvl4pPr>
            <a:lvl5pPr>
              <a:defRPr sz="2400">
                <a:solidFill>
                  <a:schemeClr val="bg1"/>
                </a:solidFill>
                <a:latin typeface="Gotham Book" pitchFamily="50" charset="0"/>
                <a:cs typeface="Gotham Book" pitchFamily="50" charset="0"/>
              </a:defRPr>
            </a:lvl5pPr>
          </a:lstStyle>
          <a:p>
            <a:pPr lvl="0"/>
            <a:r>
              <a:rPr lang="en-US"/>
              <a:t>Click to add question here.</a:t>
            </a:r>
          </a:p>
        </p:txBody>
      </p:sp>
    </p:spTree>
    <p:extLst>
      <p:ext uri="{BB962C8B-B14F-4D97-AF65-F5344CB8AC3E}">
        <p14:creationId xmlns:p14="http://schemas.microsoft.com/office/powerpoint/2010/main" val="1617410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928D688-85DC-4893-8789-FC4006D631CF}"/>
              </a:ext>
            </a:extLst>
          </p:cNvPr>
          <p:cNvGrpSpPr/>
          <p:nvPr userDrawn="1"/>
        </p:nvGrpSpPr>
        <p:grpSpPr>
          <a:xfrm>
            <a:off x="0" y="6455854"/>
            <a:ext cx="12192000" cy="402146"/>
            <a:chOff x="0" y="6455854"/>
            <a:chExt cx="9144000" cy="402146"/>
          </a:xfrm>
          <a:solidFill>
            <a:srgbClr val="003A70"/>
          </a:solidFill>
        </p:grpSpPr>
        <p:sp>
          <p:nvSpPr>
            <p:cNvPr id="19" name="Rectangle 18">
              <a:extLst>
                <a:ext uri="{FF2B5EF4-FFF2-40B4-BE49-F238E27FC236}">
                  <a16:creationId xmlns:a16="http://schemas.microsoft.com/office/drawing/2014/main" id="{6601B23A-7DB0-46E3-B17E-3FD3A3C7EBC9}"/>
                </a:ext>
              </a:extLst>
            </p:cNvPr>
            <p:cNvSpPr/>
            <p:nvPr userDrawn="1"/>
          </p:nvSpPr>
          <p:spPr>
            <a:xfrm>
              <a:off x="0" y="6483150"/>
              <a:ext cx="9144000" cy="3748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cxnSp>
          <p:nvCxnSpPr>
            <p:cNvPr id="21" name="Straight Connector 20">
              <a:extLst>
                <a:ext uri="{FF2B5EF4-FFF2-40B4-BE49-F238E27FC236}">
                  <a16:creationId xmlns:a16="http://schemas.microsoft.com/office/drawing/2014/main" id="{37367C5C-ABD3-4DCF-A931-A628628543F2}"/>
                </a:ext>
              </a:extLst>
            </p:cNvPr>
            <p:cNvCxnSpPr/>
            <p:nvPr userDrawn="1"/>
          </p:nvCxnSpPr>
          <p:spPr>
            <a:xfrm>
              <a:off x="0" y="6455854"/>
              <a:ext cx="9144000" cy="0"/>
            </a:xfrm>
            <a:prstGeom prst="line">
              <a:avLst/>
            </a:prstGeom>
            <a:grpFill/>
            <a:ln w="730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 name="Rectangle 7">
            <a:extLst>
              <a:ext uri="{FF2B5EF4-FFF2-40B4-BE49-F238E27FC236}">
                <a16:creationId xmlns:a16="http://schemas.microsoft.com/office/drawing/2014/main" id="{ECEBE1B7-BABD-4D95-BF5F-847CE52CC548}"/>
              </a:ext>
            </a:extLst>
          </p:cNvPr>
          <p:cNvSpPr/>
          <p:nvPr/>
        </p:nvSpPr>
        <p:spPr>
          <a:xfrm>
            <a:off x="0" y="-12297"/>
            <a:ext cx="12192000" cy="1035878"/>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9" name="Rectangle 8">
            <a:extLst>
              <a:ext uri="{FF2B5EF4-FFF2-40B4-BE49-F238E27FC236}">
                <a16:creationId xmlns:a16="http://schemas.microsoft.com/office/drawing/2014/main" id="{90237EF8-AD99-4D4D-AFAF-AE938F79CB27}"/>
              </a:ext>
            </a:extLst>
          </p:cNvPr>
          <p:cNvSpPr/>
          <p:nvPr/>
        </p:nvSpPr>
        <p:spPr>
          <a:xfrm>
            <a:off x="-1" y="-17195"/>
            <a:ext cx="703004" cy="1035878"/>
          </a:xfrm>
          <a:prstGeom prst="rect">
            <a:avLst/>
          </a:prstGeom>
          <a:solidFill>
            <a:srgbClr val="16B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3" name="Text Placeholder 2">
            <a:extLst>
              <a:ext uri="{FF2B5EF4-FFF2-40B4-BE49-F238E27FC236}">
                <a16:creationId xmlns:a16="http://schemas.microsoft.com/office/drawing/2014/main" id="{F63A6B8E-A08B-4A77-9051-328AAC09191F}"/>
              </a:ext>
            </a:extLst>
          </p:cNvPr>
          <p:cNvSpPr>
            <a:spLocks noGrp="1"/>
          </p:cNvSpPr>
          <p:nvPr>
            <p:ph type="body" sz="quarter" idx="10" hasCustomPrompt="1"/>
          </p:nvPr>
        </p:nvSpPr>
        <p:spPr>
          <a:xfrm>
            <a:off x="2465713" y="1294309"/>
            <a:ext cx="9076267" cy="641350"/>
          </a:xfrm>
        </p:spPr>
        <p:txBody>
          <a:bodyPr>
            <a:normAutofit/>
          </a:bodyPr>
          <a:lstStyle>
            <a:lvl1pPr marL="0" indent="0">
              <a:buFont typeface="Fira Sans" panose="020B0503050000020004" pitchFamily="34" charset="0"/>
              <a:buChar char="​"/>
              <a:defRPr sz="2400" b="0" i="0">
                <a:latin typeface="Gotham Book" pitchFamily="2" charset="0"/>
                <a:cs typeface="Gotham Book" pitchFamily="2" charset="0"/>
              </a:defRPr>
            </a:lvl1pPr>
            <a:lvl4pPr>
              <a:defRPr i="1"/>
            </a:lvl4pPr>
          </a:lstStyle>
          <a:p>
            <a:pPr defTabSz="326578"/>
            <a:r>
              <a:rPr lang="en-US" sz="2400" b="0" i="0">
                <a:solidFill>
                  <a:srgbClr val="003A70"/>
                </a:solidFill>
                <a:latin typeface="Gotham Book" pitchFamily="2" charset="0"/>
                <a:cs typeface="Gotham Book" pitchFamily="2" charset="0"/>
              </a:rPr>
              <a:t>Click to add text (1 line max)</a:t>
            </a:r>
          </a:p>
        </p:txBody>
      </p:sp>
      <p:sp>
        <p:nvSpPr>
          <p:cNvPr id="23" name="Text Placeholder 2">
            <a:extLst>
              <a:ext uri="{FF2B5EF4-FFF2-40B4-BE49-F238E27FC236}">
                <a16:creationId xmlns:a16="http://schemas.microsoft.com/office/drawing/2014/main" id="{081B7E3A-4DBD-441E-925A-BCFA8D982367}"/>
              </a:ext>
            </a:extLst>
          </p:cNvPr>
          <p:cNvSpPr>
            <a:spLocks noGrp="1"/>
          </p:cNvSpPr>
          <p:nvPr>
            <p:ph type="body" sz="quarter" idx="11" hasCustomPrompt="1"/>
          </p:nvPr>
        </p:nvSpPr>
        <p:spPr>
          <a:xfrm>
            <a:off x="2465712" y="2292298"/>
            <a:ext cx="9076267" cy="641350"/>
          </a:xfrm>
        </p:spPr>
        <p:txBody>
          <a:bodyPr>
            <a:normAutofit/>
          </a:bodyPr>
          <a:lstStyle>
            <a:lvl1pPr marL="0" indent="0">
              <a:buFont typeface="Fira Sans" panose="020B0503050000020004" pitchFamily="34" charset="0"/>
              <a:buChar char="​"/>
              <a:defRPr sz="2400" b="0" i="0">
                <a:latin typeface="Gotham Book" pitchFamily="2" charset="0"/>
                <a:cs typeface="Gotham Book" pitchFamily="2" charset="0"/>
              </a:defRPr>
            </a:lvl1pPr>
            <a:lvl4pPr>
              <a:defRPr i="1"/>
            </a:lvl4pPr>
          </a:lstStyle>
          <a:p>
            <a:pPr defTabSz="326578"/>
            <a:r>
              <a:rPr lang="en-US" sz="2400" b="0" i="0">
                <a:solidFill>
                  <a:srgbClr val="003A70"/>
                </a:solidFill>
                <a:latin typeface="Gotham Book" pitchFamily="2" charset="0"/>
                <a:cs typeface="Gotham Book" pitchFamily="2" charset="0"/>
              </a:rPr>
              <a:t>Click to add text (1 line max)</a:t>
            </a:r>
          </a:p>
        </p:txBody>
      </p:sp>
      <p:sp>
        <p:nvSpPr>
          <p:cNvPr id="24" name="Text Placeholder 2">
            <a:extLst>
              <a:ext uri="{FF2B5EF4-FFF2-40B4-BE49-F238E27FC236}">
                <a16:creationId xmlns:a16="http://schemas.microsoft.com/office/drawing/2014/main" id="{356B0E11-A504-446F-AC2F-496BEB8030BF}"/>
              </a:ext>
            </a:extLst>
          </p:cNvPr>
          <p:cNvSpPr>
            <a:spLocks noGrp="1"/>
          </p:cNvSpPr>
          <p:nvPr>
            <p:ph type="body" sz="quarter" idx="12" hasCustomPrompt="1"/>
          </p:nvPr>
        </p:nvSpPr>
        <p:spPr>
          <a:xfrm>
            <a:off x="2465711" y="3307760"/>
            <a:ext cx="9076267" cy="641350"/>
          </a:xfrm>
        </p:spPr>
        <p:txBody>
          <a:bodyPr>
            <a:normAutofit/>
          </a:bodyPr>
          <a:lstStyle>
            <a:lvl1pPr marL="0" indent="0">
              <a:buFont typeface="Fira Sans" panose="020B0503050000020004" pitchFamily="34" charset="0"/>
              <a:buChar char="​"/>
              <a:defRPr sz="2400" b="0" i="0">
                <a:latin typeface="Gotham Book" pitchFamily="2" charset="0"/>
                <a:cs typeface="Gotham Book" pitchFamily="2" charset="0"/>
              </a:defRPr>
            </a:lvl1pPr>
            <a:lvl4pPr>
              <a:defRPr i="1"/>
            </a:lvl4pPr>
          </a:lstStyle>
          <a:p>
            <a:pPr defTabSz="326578"/>
            <a:r>
              <a:rPr lang="en-US" sz="2400" b="0" i="0">
                <a:solidFill>
                  <a:srgbClr val="003A70"/>
                </a:solidFill>
                <a:latin typeface="Gotham Book" pitchFamily="2" charset="0"/>
                <a:cs typeface="Gotham Book" pitchFamily="2" charset="0"/>
              </a:rPr>
              <a:t>Click to add text (1 line max)</a:t>
            </a:r>
          </a:p>
        </p:txBody>
      </p:sp>
      <p:sp>
        <p:nvSpPr>
          <p:cNvPr id="2" name="Title Placeholder 1">
            <a:extLst>
              <a:ext uri="{FF2B5EF4-FFF2-40B4-BE49-F238E27FC236}">
                <a16:creationId xmlns:a16="http://schemas.microsoft.com/office/drawing/2014/main" id="{05DE30F2-E775-4389-45D2-761F1441E4EE}"/>
              </a:ext>
            </a:extLst>
          </p:cNvPr>
          <p:cNvSpPr>
            <a:spLocks noGrp="1"/>
          </p:cNvSpPr>
          <p:nvPr>
            <p:ph type="title" hasCustomPrompt="1"/>
          </p:nvPr>
        </p:nvSpPr>
        <p:spPr>
          <a:xfrm>
            <a:off x="1030612" y="247116"/>
            <a:ext cx="10700635" cy="763550"/>
          </a:xfrm>
          <a:prstGeom prst="rect">
            <a:avLst/>
          </a:prstGeom>
        </p:spPr>
        <p:txBody>
          <a:bodyPr vert="horz" lIns="91440" tIns="45720" rIns="91440" bIns="45720" rtlCol="0" anchor="ctr">
            <a:noAutofit/>
          </a:bodyPr>
          <a:lstStyle>
            <a:lvl1pPr>
              <a:lnSpc>
                <a:spcPct val="110000"/>
              </a:lnSpc>
              <a:defRPr sz="4000" b="0">
                <a:solidFill>
                  <a:schemeClr val="bg1"/>
                </a:solidFill>
              </a:defRPr>
            </a:lvl1pPr>
          </a:lstStyle>
          <a:p>
            <a:r>
              <a:rPr lang="en-US"/>
              <a:t>Click to add 3-4 word title (one line)</a:t>
            </a:r>
          </a:p>
        </p:txBody>
      </p:sp>
      <p:sp>
        <p:nvSpPr>
          <p:cNvPr id="5" name="Picture Placeholder 3">
            <a:extLst>
              <a:ext uri="{FF2B5EF4-FFF2-40B4-BE49-F238E27FC236}">
                <a16:creationId xmlns:a16="http://schemas.microsoft.com/office/drawing/2014/main" id="{6764B45D-3DDB-45AC-D434-E6706E7C78F3}"/>
              </a:ext>
            </a:extLst>
          </p:cNvPr>
          <p:cNvSpPr>
            <a:spLocks noGrp="1"/>
          </p:cNvSpPr>
          <p:nvPr>
            <p:ph type="pic" sz="quarter" idx="18" hasCustomPrompt="1"/>
          </p:nvPr>
        </p:nvSpPr>
        <p:spPr>
          <a:xfrm>
            <a:off x="1018584" y="1278967"/>
            <a:ext cx="1314451" cy="817891"/>
          </a:xfrm>
          <a:pattFill prst="pct5">
            <a:fgClr>
              <a:schemeClr val="accent1"/>
            </a:fgClr>
            <a:bgClr>
              <a:schemeClr val="bg1"/>
            </a:bgClr>
          </a:pattFill>
        </p:spPr>
        <p:txBody>
          <a:bodyPr/>
          <a:lstStyle>
            <a:lvl1pPr>
              <a:defRPr sz="1500"/>
            </a:lvl1pPr>
          </a:lstStyle>
          <a:p>
            <a:r>
              <a:rPr lang="en-US"/>
              <a:t>Image</a:t>
            </a:r>
          </a:p>
        </p:txBody>
      </p:sp>
      <p:sp>
        <p:nvSpPr>
          <p:cNvPr id="6" name="Picture Placeholder 3">
            <a:extLst>
              <a:ext uri="{FF2B5EF4-FFF2-40B4-BE49-F238E27FC236}">
                <a16:creationId xmlns:a16="http://schemas.microsoft.com/office/drawing/2014/main" id="{BC6CC820-A3D4-59A6-AACE-F3C8C8057A1A}"/>
              </a:ext>
            </a:extLst>
          </p:cNvPr>
          <p:cNvSpPr>
            <a:spLocks noGrp="1"/>
          </p:cNvSpPr>
          <p:nvPr>
            <p:ph type="pic" sz="quarter" idx="19" hasCustomPrompt="1"/>
          </p:nvPr>
        </p:nvSpPr>
        <p:spPr>
          <a:xfrm>
            <a:off x="1018584" y="2293365"/>
            <a:ext cx="1314451" cy="817891"/>
          </a:xfrm>
          <a:pattFill prst="pct5">
            <a:fgClr>
              <a:schemeClr val="accent1"/>
            </a:fgClr>
            <a:bgClr>
              <a:schemeClr val="bg1"/>
            </a:bgClr>
          </a:pattFill>
        </p:spPr>
        <p:txBody>
          <a:bodyPr/>
          <a:lstStyle>
            <a:lvl1pPr>
              <a:defRPr sz="1500"/>
            </a:lvl1pPr>
          </a:lstStyle>
          <a:p>
            <a:r>
              <a:rPr lang="en-US"/>
              <a:t>Image</a:t>
            </a:r>
          </a:p>
        </p:txBody>
      </p:sp>
      <p:sp>
        <p:nvSpPr>
          <p:cNvPr id="7" name="Picture Placeholder 3">
            <a:extLst>
              <a:ext uri="{FF2B5EF4-FFF2-40B4-BE49-F238E27FC236}">
                <a16:creationId xmlns:a16="http://schemas.microsoft.com/office/drawing/2014/main" id="{334008AE-6464-D949-3D04-1B0D2E61EB3E}"/>
              </a:ext>
            </a:extLst>
          </p:cNvPr>
          <p:cNvSpPr>
            <a:spLocks noGrp="1"/>
          </p:cNvSpPr>
          <p:nvPr>
            <p:ph type="pic" sz="quarter" idx="20" hasCustomPrompt="1"/>
          </p:nvPr>
        </p:nvSpPr>
        <p:spPr>
          <a:xfrm>
            <a:off x="1018584" y="3307760"/>
            <a:ext cx="1314451" cy="817891"/>
          </a:xfrm>
          <a:pattFill prst="pct5">
            <a:fgClr>
              <a:schemeClr val="accent1"/>
            </a:fgClr>
            <a:bgClr>
              <a:schemeClr val="bg1"/>
            </a:bgClr>
          </a:pattFill>
        </p:spPr>
        <p:txBody>
          <a:bodyPr/>
          <a:lstStyle>
            <a:lvl1pPr>
              <a:defRPr sz="1500"/>
            </a:lvl1pPr>
          </a:lstStyle>
          <a:p>
            <a:r>
              <a:rPr lang="en-US"/>
              <a:t>Image</a:t>
            </a:r>
          </a:p>
        </p:txBody>
      </p:sp>
      <p:sp>
        <p:nvSpPr>
          <p:cNvPr id="10" name="Picture Placeholder 3">
            <a:extLst>
              <a:ext uri="{FF2B5EF4-FFF2-40B4-BE49-F238E27FC236}">
                <a16:creationId xmlns:a16="http://schemas.microsoft.com/office/drawing/2014/main" id="{A8C8CE99-42B2-73A5-56CD-C4DAE5DC5C18}"/>
              </a:ext>
            </a:extLst>
          </p:cNvPr>
          <p:cNvSpPr>
            <a:spLocks noGrp="1"/>
          </p:cNvSpPr>
          <p:nvPr>
            <p:ph type="pic" sz="quarter" idx="21" hasCustomPrompt="1"/>
          </p:nvPr>
        </p:nvSpPr>
        <p:spPr>
          <a:xfrm>
            <a:off x="1018584" y="4322159"/>
            <a:ext cx="1314451" cy="817891"/>
          </a:xfrm>
          <a:pattFill prst="pct5">
            <a:fgClr>
              <a:schemeClr val="accent1"/>
            </a:fgClr>
            <a:bgClr>
              <a:schemeClr val="bg1"/>
            </a:bgClr>
          </a:pattFill>
        </p:spPr>
        <p:txBody>
          <a:bodyPr/>
          <a:lstStyle>
            <a:lvl1pPr>
              <a:defRPr sz="1500"/>
            </a:lvl1pPr>
          </a:lstStyle>
          <a:p>
            <a:r>
              <a:rPr lang="en-US"/>
              <a:t>Image</a:t>
            </a:r>
          </a:p>
        </p:txBody>
      </p:sp>
      <p:sp>
        <p:nvSpPr>
          <p:cNvPr id="11" name="Picture Placeholder 3">
            <a:extLst>
              <a:ext uri="{FF2B5EF4-FFF2-40B4-BE49-F238E27FC236}">
                <a16:creationId xmlns:a16="http://schemas.microsoft.com/office/drawing/2014/main" id="{1B845DE4-FC06-2037-4574-6ACB377D2E57}"/>
              </a:ext>
            </a:extLst>
          </p:cNvPr>
          <p:cNvSpPr>
            <a:spLocks noGrp="1"/>
          </p:cNvSpPr>
          <p:nvPr>
            <p:ph type="pic" sz="quarter" idx="22" hasCustomPrompt="1"/>
          </p:nvPr>
        </p:nvSpPr>
        <p:spPr>
          <a:xfrm>
            <a:off x="1018584" y="5336558"/>
            <a:ext cx="1314451" cy="817891"/>
          </a:xfrm>
          <a:pattFill prst="pct5">
            <a:fgClr>
              <a:schemeClr val="accent1"/>
            </a:fgClr>
            <a:bgClr>
              <a:schemeClr val="bg1"/>
            </a:bgClr>
          </a:pattFill>
        </p:spPr>
        <p:txBody>
          <a:bodyPr/>
          <a:lstStyle>
            <a:lvl1pPr>
              <a:defRPr sz="1500"/>
            </a:lvl1pPr>
          </a:lstStyle>
          <a:p>
            <a:r>
              <a:rPr lang="en-US"/>
              <a:t>Image</a:t>
            </a:r>
          </a:p>
        </p:txBody>
      </p:sp>
      <p:sp>
        <p:nvSpPr>
          <p:cNvPr id="18" name="Text Placeholder 2">
            <a:extLst>
              <a:ext uri="{FF2B5EF4-FFF2-40B4-BE49-F238E27FC236}">
                <a16:creationId xmlns:a16="http://schemas.microsoft.com/office/drawing/2014/main" id="{4D47C56E-DCD0-B769-7F23-3A01226A24EB}"/>
              </a:ext>
            </a:extLst>
          </p:cNvPr>
          <p:cNvSpPr>
            <a:spLocks noGrp="1"/>
          </p:cNvSpPr>
          <p:nvPr>
            <p:ph type="body" sz="quarter" idx="23" hasCustomPrompt="1"/>
          </p:nvPr>
        </p:nvSpPr>
        <p:spPr>
          <a:xfrm>
            <a:off x="2465711" y="4326116"/>
            <a:ext cx="9076267" cy="641350"/>
          </a:xfrm>
        </p:spPr>
        <p:txBody>
          <a:bodyPr>
            <a:normAutofit/>
          </a:bodyPr>
          <a:lstStyle>
            <a:lvl1pPr marL="0" indent="0">
              <a:buFont typeface="Fira Sans" panose="020B0503050000020004" pitchFamily="34" charset="0"/>
              <a:buChar char="​"/>
              <a:defRPr sz="2400" b="0" i="0">
                <a:latin typeface="Gotham Book" pitchFamily="2" charset="0"/>
                <a:cs typeface="Gotham Book" pitchFamily="2" charset="0"/>
              </a:defRPr>
            </a:lvl1pPr>
            <a:lvl4pPr>
              <a:defRPr i="1"/>
            </a:lvl4pPr>
          </a:lstStyle>
          <a:p>
            <a:pPr defTabSz="326578"/>
            <a:r>
              <a:rPr lang="en-US" sz="2400" b="0" i="0">
                <a:solidFill>
                  <a:srgbClr val="003A70"/>
                </a:solidFill>
                <a:latin typeface="Gotham Book" pitchFamily="2" charset="0"/>
                <a:cs typeface="Gotham Book" pitchFamily="2" charset="0"/>
              </a:rPr>
              <a:t>Click to add text (1 line max)</a:t>
            </a:r>
          </a:p>
        </p:txBody>
      </p:sp>
      <p:sp>
        <p:nvSpPr>
          <p:cNvPr id="20" name="Text Placeholder 2">
            <a:extLst>
              <a:ext uri="{FF2B5EF4-FFF2-40B4-BE49-F238E27FC236}">
                <a16:creationId xmlns:a16="http://schemas.microsoft.com/office/drawing/2014/main" id="{9BC4461D-D2DB-27C0-CD9B-CE56DAB00B0D}"/>
              </a:ext>
            </a:extLst>
          </p:cNvPr>
          <p:cNvSpPr>
            <a:spLocks noGrp="1"/>
          </p:cNvSpPr>
          <p:nvPr>
            <p:ph type="body" sz="quarter" idx="24" hasCustomPrompt="1"/>
          </p:nvPr>
        </p:nvSpPr>
        <p:spPr>
          <a:xfrm>
            <a:off x="2465711" y="5339116"/>
            <a:ext cx="9076267" cy="641350"/>
          </a:xfrm>
        </p:spPr>
        <p:txBody>
          <a:bodyPr>
            <a:normAutofit/>
          </a:bodyPr>
          <a:lstStyle>
            <a:lvl1pPr marL="0" indent="0">
              <a:buFont typeface="Fira Sans" panose="020B0503050000020004" pitchFamily="34" charset="0"/>
              <a:buChar char="​"/>
              <a:defRPr sz="2400" b="0" i="0">
                <a:latin typeface="Gotham Book" pitchFamily="2" charset="0"/>
                <a:cs typeface="Gotham Book" pitchFamily="2" charset="0"/>
              </a:defRPr>
            </a:lvl1pPr>
            <a:lvl4pPr>
              <a:defRPr i="1"/>
            </a:lvl4pPr>
          </a:lstStyle>
          <a:p>
            <a:pPr defTabSz="326578"/>
            <a:r>
              <a:rPr lang="en-US" sz="2400" b="0" i="0">
                <a:solidFill>
                  <a:srgbClr val="003A70"/>
                </a:solidFill>
                <a:latin typeface="Gotham Book" pitchFamily="2" charset="0"/>
                <a:cs typeface="Gotham Book" pitchFamily="2" charset="0"/>
              </a:rPr>
              <a:t>Click to add text (1 line max)</a:t>
            </a:r>
          </a:p>
        </p:txBody>
      </p:sp>
    </p:spTree>
    <p:extLst>
      <p:ext uri="{BB962C8B-B14F-4D97-AF65-F5344CB8AC3E}">
        <p14:creationId xmlns:p14="http://schemas.microsoft.com/office/powerpoint/2010/main" val="1209549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450C4-6DC4-4F03-970C-137FC04CB5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292FF2-4E3A-9BD6-1CEF-0E927F70A0F9}"/>
              </a:ext>
            </a:extLst>
          </p:cNvPr>
          <p:cNvSpPr>
            <a:spLocks noGrp="1"/>
          </p:cNvSpPr>
          <p:nvPr>
            <p:ph type="dt" sz="half" idx="10"/>
          </p:nvPr>
        </p:nvSpPr>
        <p:spPr/>
        <p:txBody>
          <a:bodyPr/>
          <a:lstStyle/>
          <a:p>
            <a:fld id="{0BCC1301-B626-4FD5-883A-C49F7FCD4F89}" type="datetimeFigureOut">
              <a:rPr lang="en-US" smtClean="0"/>
              <a:t>6/7/2024</a:t>
            </a:fld>
            <a:endParaRPr lang="en-US"/>
          </a:p>
        </p:txBody>
      </p:sp>
      <p:sp>
        <p:nvSpPr>
          <p:cNvPr id="4" name="Footer Placeholder 3">
            <a:extLst>
              <a:ext uri="{FF2B5EF4-FFF2-40B4-BE49-F238E27FC236}">
                <a16:creationId xmlns:a16="http://schemas.microsoft.com/office/drawing/2014/main" id="{23025628-39DD-5D51-4AB1-90CF6200EE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B6A939-3489-A505-4678-EA1B4A76E029}"/>
              </a:ext>
            </a:extLst>
          </p:cNvPr>
          <p:cNvSpPr>
            <a:spLocks noGrp="1"/>
          </p:cNvSpPr>
          <p:nvPr>
            <p:ph type="sldNum" sz="quarter" idx="12"/>
          </p:nvPr>
        </p:nvSpPr>
        <p:spPr/>
        <p:txBody>
          <a:bodyPr/>
          <a:lstStyle/>
          <a:p>
            <a:fld id="{ACDD3CEF-E606-41E3-8375-A3553AC5A7AD}" type="slidenum">
              <a:rPr lang="en-US" smtClean="0"/>
              <a:t>‹#›</a:t>
            </a:fld>
            <a:endParaRPr lang="en-US"/>
          </a:p>
        </p:txBody>
      </p:sp>
    </p:spTree>
    <p:extLst>
      <p:ext uri="{BB962C8B-B14F-4D97-AF65-F5344CB8AC3E}">
        <p14:creationId xmlns:p14="http://schemas.microsoft.com/office/powerpoint/2010/main" val="27323692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able of Conte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6FABF-F567-219A-51B6-822A2790F856}"/>
              </a:ext>
            </a:extLst>
          </p:cNvPr>
          <p:cNvSpPr/>
          <p:nvPr userDrawn="1"/>
        </p:nvSpPr>
        <p:spPr>
          <a:xfrm>
            <a:off x="1019746" y="1282513"/>
            <a:ext cx="2152649" cy="822326"/>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schemeClr val="bg1"/>
              </a:solidFill>
              <a:latin typeface="Cambria"/>
            </a:endParaRPr>
          </a:p>
        </p:txBody>
      </p:sp>
      <p:sp>
        <p:nvSpPr>
          <p:cNvPr id="3" name="Picture Placeholder 4">
            <a:extLst>
              <a:ext uri="{FF2B5EF4-FFF2-40B4-BE49-F238E27FC236}">
                <a16:creationId xmlns:a16="http://schemas.microsoft.com/office/drawing/2014/main" id="{28F94E51-EB9D-4C4E-47E0-CAB0AC10AA67}"/>
              </a:ext>
            </a:extLst>
          </p:cNvPr>
          <p:cNvSpPr>
            <a:spLocks noGrp="1"/>
          </p:cNvSpPr>
          <p:nvPr>
            <p:ph type="pic" sz="quarter" idx="26"/>
          </p:nvPr>
        </p:nvSpPr>
        <p:spPr>
          <a:xfrm>
            <a:off x="2397626" y="1319759"/>
            <a:ext cx="709612" cy="730250"/>
          </a:xfrm>
        </p:spPr>
        <p:txBody>
          <a:bodyPr>
            <a:normAutofit/>
          </a:bodyPr>
          <a:lstStyle>
            <a:lvl1pPr marL="0" indent="0" algn="l">
              <a:buNone/>
              <a:defRPr sz="1000"/>
            </a:lvl1pPr>
          </a:lstStyle>
          <a:p>
            <a:endParaRPr lang="en-US"/>
          </a:p>
        </p:txBody>
      </p:sp>
      <p:sp>
        <p:nvSpPr>
          <p:cNvPr id="4" name="Rectangle 3">
            <a:extLst>
              <a:ext uri="{FF2B5EF4-FFF2-40B4-BE49-F238E27FC236}">
                <a16:creationId xmlns:a16="http://schemas.microsoft.com/office/drawing/2014/main" id="{D4A9B019-CD26-29EB-7F33-508495D3C380}"/>
              </a:ext>
            </a:extLst>
          </p:cNvPr>
          <p:cNvSpPr/>
          <p:nvPr userDrawn="1"/>
        </p:nvSpPr>
        <p:spPr>
          <a:xfrm>
            <a:off x="1019746" y="2244857"/>
            <a:ext cx="2152649" cy="822326"/>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schemeClr val="bg1"/>
              </a:solidFill>
              <a:latin typeface="Cambria"/>
            </a:endParaRPr>
          </a:p>
        </p:txBody>
      </p:sp>
      <p:sp>
        <p:nvSpPr>
          <p:cNvPr id="6" name="Rectangle 5">
            <a:extLst>
              <a:ext uri="{FF2B5EF4-FFF2-40B4-BE49-F238E27FC236}">
                <a16:creationId xmlns:a16="http://schemas.microsoft.com/office/drawing/2014/main" id="{ED1A08DB-A4C8-D49C-ABCC-F522B8FA75DD}"/>
              </a:ext>
            </a:extLst>
          </p:cNvPr>
          <p:cNvSpPr/>
          <p:nvPr userDrawn="1"/>
        </p:nvSpPr>
        <p:spPr>
          <a:xfrm>
            <a:off x="1019746" y="3207201"/>
            <a:ext cx="2152649" cy="822326"/>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schemeClr val="bg1"/>
              </a:solidFill>
              <a:latin typeface="Cambria"/>
            </a:endParaRPr>
          </a:p>
        </p:txBody>
      </p:sp>
      <p:sp>
        <p:nvSpPr>
          <p:cNvPr id="7" name="Rectangle 6">
            <a:extLst>
              <a:ext uri="{FF2B5EF4-FFF2-40B4-BE49-F238E27FC236}">
                <a16:creationId xmlns:a16="http://schemas.microsoft.com/office/drawing/2014/main" id="{B734F0AE-99DA-C7EC-94F1-3142482FD740}"/>
              </a:ext>
            </a:extLst>
          </p:cNvPr>
          <p:cNvSpPr/>
          <p:nvPr userDrawn="1"/>
        </p:nvSpPr>
        <p:spPr>
          <a:xfrm>
            <a:off x="1019746" y="4169545"/>
            <a:ext cx="2152649" cy="822326"/>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schemeClr val="bg1"/>
              </a:solidFill>
              <a:latin typeface="Cambria"/>
            </a:endParaRPr>
          </a:p>
        </p:txBody>
      </p:sp>
      <p:sp>
        <p:nvSpPr>
          <p:cNvPr id="10" name="Rectangle 9">
            <a:extLst>
              <a:ext uri="{FF2B5EF4-FFF2-40B4-BE49-F238E27FC236}">
                <a16:creationId xmlns:a16="http://schemas.microsoft.com/office/drawing/2014/main" id="{0C2F1DFA-0407-B01F-FCB1-C71E5D1DF4E4}"/>
              </a:ext>
            </a:extLst>
          </p:cNvPr>
          <p:cNvSpPr/>
          <p:nvPr userDrawn="1"/>
        </p:nvSpPr>
        <p:spPr>
          <a:xfrm>
            <a:off x="1019746" y="5133023"/>
            <a:ext cx="2152649" cy="822326"/>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schemeClr val="bg1"/>
              </a:solidFill>
              <a:latin typeface="Cambria"/>
            </a:endParaRPr>
          </a:p>
        </p:txBody>
      </p:sp>
      <p:sp>
        <p:nvSpPr>
          <p:cNvPr id="12" name="Picture Placeholder 4">
            <a:extLst>
              <a:ext uri="{FF2B5EF4-FFF2-40B4-BE49-F238E27FC236}">
                <a16:creationId xmlns:a16="http://schemas.microsoft.com/office/drawing/2014/main" id="{1B243D5A-22AF-570F-954C-CDBD742C1483}"/>
              </a:ext>
            </a:extLst>
          </p:cNvPr>
          <p:cNvSpPr>
            <a:spLocks noGrp="1"/>
          </p:cNvSpPr>
          <p:nvPr>
            <p:ph type="pic" sz="quarter" idx="27"/>
          </p:nvPr>
        </p:nvSpPr>
        <p:spPr>
          <a:xfrm>
            <a:off x="2397626" y="2282722"/>
            <a:ext cx="709612" cy="730250"/>
          </a:xfrm>
        </p:spPr>
        <p:txBody>
          <a:bodyPr>
            <a:normAutofit/>
          </a:bodyPr>
          <a:lstStyle>
            <a:lvl1pPr marL="0" indent="0" algn="l">
              <a:buNone/>
              <a:defRPr sz="1000"/>
            </a:lvl1pPr>
          </a:lstStyle>
          <a:p>
            <a:endParaRPr lang="en-US"/>
          </a:p>
        </p:txBody>
      </p:sp>
      <p:sp>
        <p:nvSpPr>
          <p:cNvPr id="15" name="Picture Placeholder 4">
            <a:extLst>
              <a:ext uri="{FF2B5EF4-FFF2-40B4-BE49-F238E27FC236}">
                <a16:creationId xmlns:a16="http://schemas.microsoft.com/office/drawing/2014/main" id="{EFDC4AB1-592C-0524-F6F7-BBB55E22B73D}"/>
              </a:ext>
            </a:extLst>
          </p:cNvPr>
          <p:cNvSpPr>
            <a:spLocks noGrp="1"/>
          </p:cNvSpPr>
          <p:nvPr>
            <p:ph type="pic" sz="quarter" idx="28"/>
          </p:nvPr>
        </p:nvSpPr>
        <p:spPr>
          <a:xfrm>
            <a:off x="2399093" y="3249872"/>
            <a:ext cx="709612" cy="730250"/>
          </a:xfrm>
        </p:spPr>
        <p:txBody>
          <a:bodyPr>
            <a:normAutofit/>
          </a:bodyPr>
          <a:lstStyle>
            <a:lvl1pPr marL="0" indent="0" algn="l">
              <a:buNone/>
              <a:defRPr sz="1000"/>
            </a:lvl1pPr>
          </a:lstStyle>
          <a:p>
            <a:endParaRPr lang="en-US"/>
          </a:p>
        </p:txBody>
      </p:sp>
      <p:sp>
        <p:nvSpPr>
          <p:cNvPr id="16" name="Picture Placeholder 4">
            <a:extLst>
              <a:ext uri="{FF2B5EF4-FFF2-40B4-BE49-F238E27FC236}">
                <a16:creationId xmlns:a16="http://schemas.microsoft.com/office/drawing/2014/main" id="{AEF39069-525C-E985-144E-823F37C90122}"/>
              </a:ext>
            </a:extLst>
          </p:cNvPr>
          <p:cNvSpPr>
            <a:spLocks noGrp="1"/>
          </p:cNvSpPr>
          <p:nvPr>
            <p:ph type="pic" sz="quarter" idx="29"/>
          </p:nvPr>
        </p:nvSpPr>
        <p:spPr>
          <a:xfrm>
            <a:off x="2397626" y="4215583"/>
            <a:ext cx="709612" cy="730250"/>
          </a:xfrm>
        </p:spPr>
        <p:txBody>
          <a:bodyPr>
            <a:normAutofit/>
          </a:bodyPr>
          <a:lstStyle>
            <a:lvl1pPr marL="0" indent="0" algn="l">
              <a:buNone/>
              <a:defRPr sz="1000"/>
            </a:lvl1pPr>
          </a:lstStyle>
          <a:p>
            <a:endParaRPr lang="en-US"/>
          </a:p>
        </p:txBody>
      </p:sp>
      <p:sp>
        <p:nvSpPr>
          <p:cNvPr id="20" name="Picture Placeholder 4">
            <a:extLst>
              <a:ext uri="{FF2B5EF4-FFF2-40B4-BE49-F238E27FC236}">
                <a16:creationId xmlns:a16="http://schemas.microsoft.com/office/drawing/2014/main" id="{8D9D0857-43A6-8E19-9A6F-F65A0A8DBC8A}"/>
              </a:ext>
            </a:extLst>
          </p:cNvPr>
          <p:cNvSpPr>
            <a:spLocks noGrp="1"/>
          </p:cNvSpPr>
          <p:nvPr>
            <p:ph type="pic" sz="quarter" idx="30"/>
          </p:nvPr>
        </p:nvSpPr>
        <p:spPr>
          <a:xfrm>
            <a:off x="2430652" y="5179061"/>
            <a:ext cx="709612" cy="730250"/>
          </a:xfrm>
        </p:spPr>
        <p:txBody>
          <a:bodyPr>
            <a:normAutofit/>
          </a:bodyPr>
          <a:lstStyle>
            <a:lvl1pPr marL="0" indent="0" algn="l">
              <a:buNone/>
              <a:defRPr sz="1000"/>
            </a:lvl1pPr>
          </a:lstStyle>
          <a:p>
            <a:endParaRPr lang="en-US"/>
          </a:p>
        </p:txBody>
      </p:sp>
      <p:grpSp>
        <p:nvGrpSpPr>
          <p:cNvPr id="17" name="Group 16">
            <a:extLst>
              <a:ext uri="{FF2B5EF4-FFF2-40B4-BE49-F238E27FC236}">
                <a16:creationId xmlns:a16="http://schemas.microsoft.com/office/drawing/2014/main" id="{E928D688-85DC-4893-8789-FC4006D631CF}"/>
              </a:ext>
            </a:extLst>
          </p:cNvPr>
          <p:cNvGrpSpPr/>
          <p:nvPr userDrawn="1"/>
        </p:nvGrpSpPr>
        <p:grpSpPr>
          <a:xfrm>
            <a:off x="0" y="6455854"/>
            <a:ext cx="12192000" cy="402146"/>
            <a:chOff x="0" y="6455854"/>
            <a:chExt cx="9144000" cy="402146"/>
          </a:xfrm>
          <a:solidFill>
            <a:srgbClr val="003A70"/>
          </a:solidFill>
        </p:grpSpPr>
        <p:sp>
          <p:nvSpPr>
            <p:cNvPr id="19" name="Rectangle 18">
              <a:extLst>
                <a:ext uri="{FF2B5EF4-FFF2-40B4-BE49-F238E27FC236}">
                  <a16:creationId xmlns:a16="http://schemas.microsoft.com/office/drawing/2014/main" id="{6601B23A-7DB0-46E3-B17E-3FD3A3C7EBC9}"/>
                </a:ext>
              </a:extLst>
            </p:cNvPr>
            <p:cNvSpPr/>
            <p:nvPr userDrawn="1"/>
          </p:nvSpPr>
          <p:spPr>
            <a:xfrm>
              <a:off x="0" y="6483150"/>
              <a:ext cx="9144000" cy="3748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cxnSp>
          <p:nvCxnSpPr>
            <p:cNvPr id="21" name="Straight Connector 20">
              <a:extLst>
                <a:ext uri="{FF2B5EF4-FFF2-40B4-BE49-F238E27FC236}">
                  <a16:creationId xmlns:a16="http://schemas.microsoft.com/office/drawing/2014/main" id="{37367C5C-ABD3-4DCF-A931-A628628543F2}"/>
                </a:ext>
              </a:extLst>
            </p:cNvPr>
            <p:cNvCxnSpPr/>
            <p:nvPr userDrawn="1"/>
          </p:nvCxnSpPr>
          <p:spPr>
            <a:xfrm>
              <a:off x="0" y="6455854"/>
              <a:ext cx="9144000" cy="0"/>
            </a:xfrm>
            <a:prstGeom prst="line">
              <a:avLst/>
            </a:prstGeom>
            <a:grpFill/>
            <a:ln w="730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 name="Rectangle 7">
            <a:extLst>
              <a:ext uri="{FF2B5EF4-FFF2-40B4-BE49-F238E27FC236}">
                <a16:creationId xmlns:a16="http://schemas.microsoft.com/office/drawing/2014/main" id="{ECEBE1B7-BABD-4D95-BF5F-847CE52CC548}"/>
              </a:ext>
            </a:extLst>
          </p:cNvPr>
          <p:cNvSpPr/>
          <p:nvPr/>
        </p:nvSpPr>
        <p:spPr>
          <a:xfrm>
            <a:off x="0" y="-12297"/>
            <a:ext cx="12192000" cy="1035878"/>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9" name="Rectangle 8">
            <a:extLst>
              <a:ext uri="{FF2B5EF4-FFF2-40B4-BE49-F238E27FC236}">
                <a16:creationId xmlns:a16="http://schemas.microsoft.com/office/drawing/2014/main" id="{90237EF8-AD99-4D4D-AFAF-AE938F79CB27}"/>
              </a:ext>
            </a:extLst>
          </p:cNvPr>
          <p:cNvSpPr/>
          <p:nvPr/>
        </p:nvSpPr>
        <p:spPr>
          <a:xfrm>
            <a:off x="-1" y="-17195"/>
            <a:ext cx="703004" cy="1035878"/>
          </a:xfrm>
          <a:prstGeom prst="rect">
            <a:avLst/>
          </a:prstGeom>
          <a:solidFill>
            <a:srgbClr val="16B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18" name="Title Placeholder 1">
            <a:extLst>
              <a:ext uri="{FF2B5EF4-FFF2-40B4-BE49-F238E27FC236}">
                <a16:creationId xmlns:a16="http://schemas.microsoft.com/office/drawing/2014/main" id="{6C97FDE8-FF3A-4107-9E20-0C1B41D3F5AA}"/>
              </a:ext>
            </a:extLst>
          </p:cNvPr>
          <p:cNvSpPr>
            <a:spLocks noGrp="1"/>
          </p:cNvSpPr>
          <p:nvPr userDrawn="1">
            <p:ph type="title" hasCustomPrompt="1"/>
          </p:nvPr>
        </p:nvSpPr>
        <p:spPr>
          <a:xfrm>
            <a:off x="1009348" y="246635"/>
            <a:ext cx="10721900" cy="763550"/>
          </a:xfrm>
          <a:prstGeom prst="rect">
            <a:avLst/>
          </a:prstGeom>
        </p:spPr>
        <p:txBody>
          <a:bodyPr vert="horz" lIns="91440" tIns="45720" rIns="91440" bIns="45720" rtlCol="0" anchor="ctr">
            <a:noAutofit/>
          </a:bodyPr>
          <a:lstStyle>
            <a:lvl1pPr>
              <a:lnSpc>
                <a:spcPct val="110000"/>
              </a:lnSpc>
              <a:defRPr sz="4000" b="0">
                <a:solidFill>
                  <a:schemeClr val="bg1"/>
                </a:solidFill>
              </a:defRPr>
            </a:lvl1pPr>
          </a:lstStyle>
          <a:p>
            <a:r>
              <a:rPr lang="en-US"/>
              <a:t>Click to add 3-4 word title (one line)</a:t>
            </a:r>
          </a:p>
        </p:txBody>
      </p:sp>
      <p:sp>
        <p:nvSpPr>
          <p:cNvPr id="11" name="Text Placeholder 10">
            <a:extLst>
              <a:ext uri="{FF2B5EF4-FFF2-40B4-BE49-F238E27FC236}">
                <a16:creationId xmlns:a16="http://schemas.microsoft.com/office/drawing/2014/main" id="{AC99B5DC-04C3-82FB-37E0-D8BBC782AD3A}"/>
              </a:ext>
            </a:extLst>
          </p:cNvPr>
          <p:cNvSpPr>
            <a:spLocks noGrp="1"/>
          </p:cNvSpPr>
          <p:nvPr>
            <p:ph type="body" sz="quarter" idx="23" hasCustomPrompt="1"/>
          </p:nvPr>
        </p:nvSpPr>
        <p:spPr>
          <a:xfrm>
            <a:off x="3302145" y="1272100"/>
            <a:ext cx="7578725" cy="859913"/>
          </a:xfrm>
        </p:spPr>
        <p:txBody>
          <a:bodyPr/>
          <a:lstStyle>
            <a:lvl1pPr marL="0" indent="0">
              <a:buNone/>
              <a:defRPr/>
            </a:lvl1pPr>
          </a:lstStyle>
          <a:p>
            <a:pPr defTabSz="326578"/>
            <a:r>
              <a:rPr lang="en-US" sz="2400" b="0" i="0">
                <a:solidFill>
                  <a:srgbClr val="003A70"/>
                </a:solidFill>
                <a:latin typeface="Gotham Book" pitchFamily="2" charset="0"/>
                <a:cs typeface="Gotham Book" pitchFamily="2" charset="0"/>
              </a:rPr>
              <a:t>Click to add text (1 line max)</a:t>
            </a:r>
          </a:p>
        </p:txBody>
      </p:sp>
      <p:sp>
        <p:nvSpPr>
          <p:cNvPr id="13" name="Text Placeholder 10">
            <a:extLst>
              <a:ext uri="{FF2B5EF4-FFF2-40B4-BE49-F238E27FC236}">
                <a16:creationId xmlns:a16="http://schemas.microsoft.com/office/drawing/2014/main" id="{3F0ADDFD-1219-CA14-7C7B-330C47890D35}"/>
              </a:ext>
            </a:extLst>
          </p:cNvPr>
          <p:cNvSpPr>
            <a:spLocks noGrp="1"/>
          </p:cNvSpPr>
          <p:nvPr>
            <p:ph type="body" sz="quarter" idx="24" hasCustomPrompt="1"/>
          </p:nvPr>
        </p:nvSpPr>
        <p:spPr>
          <a:xfrm>
            <a:off x="3302143" y="3213183"/>
            <a:ext cx="7578725" cy="859913"/>
          </a:xfrm>
        </p:spPr>
        <p:txBody>
          <a:bodyPr/>
          <a:lstStyle>
            <a:lvl1pPr marL="0" indent="0">
              <a:buNone/>
              <a:defRPr/>
            </a:lvl1pPr>
          </a:lstStyle>
          <a:p>
            <a:pPr defTabSz="326578"/>
            <a:r>
              <a:rPr lang="en-US" sz="2400" b="0" i="0">
                <a:solidFill>
                  <a:srgbClr val="003A70"/>
                </a:solidFill>
                <a:latin typeface="Gotham Book" pitchFamily="2" charset="0"/>
                <a:cs typeface="Gotham Book" pitchFamily="2" charset="0"/>
              </a:rPr>
              <a:t>Click to add text (1 line max)</a:t>
            </a:r>
          </a:p>
        </p:txBody>
      </p:sp>
      <p:sp>
        <p:nvSpPr>
          <p:cNvPr id="14" name="Text Placeholder 10">
            <a:extLst>
              <a:ext uri="{FF2B5EF4-FFF2-40B4-BE49-F238E27FC236}">
                <a16:creationId xmlns:a16="http://schemas.microsoft.com/office/drawing/2014/main" id="{C2C2B6AE-4CCA-C72A-59F2-667E2E235DEB}"/>
              </a:ext>
            </a:extLst>
          </p:cNvPr>
          <p:cNvSpPr>
            <a:spLocks noGrp="1"/>
          </p:cNvSpPr>
          <p:nvPr>
            <p:ph type="body" sz="quarter" idx="25" hasCustomPrompt="1"/>
          </p:nvPr>
        </p:nvSpPr>
        <p:spPr>
          <a:xfrm>
            <a:off x="3302142" y="5129994"/>
            <a:ext cx="7578725" cy="859913"/>
          </a:xfrm>
        </p:spPr>
        <p:txBody>
          <a:bodyPr/>
          <a:lstStyle>
            <a:lvl1pPr marL="0" indent="0">
              <a:buNone/>
              <a:defRPr/>
            </a:lvl1pPr>
          </a:lstStyle>
          <a:p>
            <a:pPr defTabSz="326578"/>
            <a:r>
              <a:rPr lang="en-US" sz="2400" b="0" i="0">
                <a:solidFill>
                  <a:srgbClr val="003A70"/>
                </a:solidFill>
                <a:latin typeface="Gotham Book" pitchFamily="2" charset="0"/>
                <a:cs typeface="Gotham Book" pitchFamily="2" charset="0"/>
              </a:rPr>
              <a:t>Click to add text (1 line max)</a:t>
            </a:r>
          </a:p>
        </p:txBody>
      </p:sp>
      <p:sp>
        <p:nvSpPr>
          <p:cNvPr id="22" name="Text Placeholder 10">
            <a:extLst>
              <a:ext uri="{FF2B5EF4-FFF2-40B4-BE49-F238E27FC236}">
                <a16:creationId xmlns:a16="http://schemas.microsoft.com/office/drawing/2014/main" id="{319BF620-4B23-847E-5568-66C51CC0A40A}"/>
              </a:ext>
            </a:extLst>
          </p:cNvPr>
          <p:cNvSpPr>
            <a:spLocks noGrp="1"/>
          </p:cNvSpPr>
          <p:nvPr>
            <p:ph type="body" sz="quarter" idx="31" hasCustomPrompt="1"/>
          </p:nvPr>
        </p:nvSpPr>
        <p:spPr>
          <a:xfrm>
            <a:off x="3302142" y="2242641"/>
            <a:ext cx="7578725" cy="859913"/>
          </a:xfrm>
        </p:spPr>
        <p:txBody>
          <a:bodyPr/>
          <a:lstStyle>
            <a:lvl1pPr marL="0" indent="0">
              <a:buNone/>
              <a:defRPr/>
            </a:lvl1pPr>
          </a:lstStyle>
          <a:p>
            <a:pPr defTabSz="326578"/>
            <a:r>
              <a:rPr lang="en-US" sz="2400" b="0" i="0">
                <a:solidFill>
                  <a:srgbClr val="003A70"/>
                </a:solidFill>
                <a:latin typeface="Gotham Book" pitchFamily="2" charset="0"/>
                <a:cs typeface="Gotham Book" pitchFamily="2" charset="0"/>
              </a:rPr>
              <a:t>Click to add text (1 line max)</a:t>
            </a:r>
          </a:p>
        </p:txBody>
      </p:sp>
      <p:sp>
        <p:nvSpPr>
          <p:cNvPr id="23" name="Text Placeholder 10">
            <a:extLst>
              <a:ext uri="{FF2B5EF4-FFF2-40B4-BE49-F238E27FC236}">
                <a16:creationId xmlns:a16="http://schemas.microsoft.com/office/drawing/2014/main" id="{BD20F094-A5BB-91BC-9607-CFF528828765}"/>
              </a:ext>
            </a:extLst>
          </p:cNvPr>
          <p:cNvSpPr>
            <a:spLocks noGrp="1"/>
          </p:cNvSpPr>
          <p:nvPr>
            <p:ph type="body" sz="quarter" idx="32" hasCustomPrompt="1"/>
          </p:nvPr>
        </p:nvSpPr>
        <p:spPr>
          <a:xfrm>
            <a:off x="3302141" y="4169545"/>
            <a:ext cx="7578725" cy="859913"/>
          </a:xfrm>
        </p:spPr>
        <p:txBody>
          <a:bodyPr/>
          <a:lstStyle>
            <a:lvl1pPr marL="0" indent="0">
              <a:buNone/>
              <a:defRPr/>
            </a:lvl1pPr>
          </a:lstStyle>
          <a:p>
            <a:pPr defTabSz="326578"/>
            <a:r>
              <a:rPr lang="en-US" sz="2400" b="0" i="0">
                <a:solidFill>
                  <a:srgbClr val="003A70"/>
                </a:solidFill>
                <a:latin typeface="Gotham Book" pitchFamily="2" charset="0"/>
                <a:cs typeface="Gotham Book" pitchFamily="2" charset="0"/>
              </a:rPr>
              <a:t>Click to add text (1 line max)</a:t>
            </a:r>
          </a:p>
        </p:txBody>
      </p:sp>
    </p:spTree>
    <p:extLst>
      <p:ext uri="{BB962C8B-B14F-4D97-AF65-F5344CB8AC3E}">
        <p14:creationId xmlns:p14="http://schemas.microsoft.com/office/powerpoint/2010/main" val="12627603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Table of Contents">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48C1D9A3-43C2-176E-8233-7DD95FD328BA}"/>
              </a:ext>
            </a:extLst>
          </p:cNvPr>
          <p:cNvSpPr>
            <a:spLocks noGrp="1"/>
          </p:cNvSpPr>
          <p:nvPr>
            <p:ph type="body" sz="quarter" idx="49" hasCustomPrompt="1"/>
          </p:nvPr>
        </p:nvSpPr>
        <p:spPr>
          <a:xfrm>
            <a:off x="538973" y="1325291"/>
            <a:ext cx="765552" cy="731520"/>
          </a:xfrm>
          <a:prstGeom prst="ellipse">
            <a:avLst/>
          </a:prstGeom>
          <a:solidFill>
            <a:schemeClr val="accent2"/>
          </a:solidFill>
          <a:ln w="25400">
            <a:noFill/>
          </a:ln>
        </p:spPr>
        <p:txBody>
          <a:bodyPr wrap="none" anchor="ctr">
            <a:noAutofit/>
          </a:bodyPr>
          <a:lstStyle>
            <a:lvl1pPr algn="ctr">
              <a:buNone/>
              <a:defRPr sz="4000">
                <a:solidFill>
                  <a:schemeClr val="bg1"/>
                </a:solidFill>
                <a:latin typeface="+mj-lt"/>
              </a:defRPr>
            </a:lvl1pPr>
          </a:lstStyle>
          <a:p>
            <a:pPr lvl="0"/>
            <a:r>
              <a:rPr lang="en-US"/>
              <a:t>#</a:t>
            </a:r>
          </a:p>
        </p:txBody>
      </p:sp>
      <p:sp>
        <p:nvSpPr>
          <p:cNvPr id="13" name="Text Placeholder 2">
            <a:extLst>
              <a:ext uri="{FF2B5EF4-FFF2-40B4-BE49-F238E27FC236}">
                <a16:creationId xmlns:a16="http://schemas.microsoft.com/office/drawing/2014/main" id="{87C5D48A-FAF1-4F0D-DBA0-2194B56E6E96}"/>
              </a:ext>
            </a:extLst>
          </p:cNvPr>
          <p:cNvSpPr>
            <a:spLocks noGrp="1"/>
          </p:cNvSpPr>
          <p:nvPr>
            <p:ph type="body" sz="quarter" idx="50" hasCustomPrompt="1"/>
          </p:nvPr>
        </p:nvSpPr>
        <p:spPr>
          <a:xfrm>
            <a:off x="463363" y="1325291"/>
            <a:ext cx="765552" cy="731520"/>
          </a:xfrm>
          <a:prstGeom prst="ellipse">
            <a:avLst/>
          </a:prstGeom>
          <a:solidFill>
            <a:schemeClr val="accent1"/>
          </a:solidFill>
          <a:ln w="25400">
            <a:noFill/>
          </a:ln>
        </p:spPr>
        <p:txBody>
          <a:bodyPr wrap="none" anchor="ctr">
            <a:noAutofit/>
          </a:bodyPr>
          <a:lstStyle>
            <a:lvl1pPr marL="0" indent="0" algn="ctr">
              <a:buNone/>
              <a:defRPr sz="2400" b="0" i="0">
                <a:solidFill>
                  <a:schemeClr val="bg1"/>
                </a:solidFill>
                <a:latin typeface="Gotham Book" pitchFamily="2" charset="0"/>
                <a:cs typeface="Gotham Book" pitchFamily="2" charset="0"/>
              </a:defRPr>
            </a:lvl1pPr>
          </a:lstStyle>
          <a:p>
            <a:pPr lvl="0"/>
            <a:r>
              <a:rPr lang="en-US"/>
              <a:t>##</a:t>
            </a:r>
          </a:p>
        </p:txBody>
      </p:sp>
      <p:sp>
        <p:nvSpPr>
          <p:cNvPr id="14" name="Text Placeholder 2">
            <a:extLst>
              <a:ext uri="{FF2B5EF4-FFF2-40B4-BE49-F238E27FC236}">
                <a16:creationId xmlns:a16="http://schemas.microsoft.com/office/drawing/2014/main" id="{0B4E7AD2-26CA-9664-CD88-965CA5E27012}"/>
              </a:ext>
            </a:extLst>
          </p:cNvPr>
          <p:cNvSpPr>
            <a:spLocks noGrp="1"/>
          </p:cNvSpPr>
          <p:nvPr>
            <p:ph type="body" sz="quarter" idx="51" hasCustomPrompt="1"/>
          </p:nvPr>
        </p:nvSpPr>
        <p:spPr>
          <a:xfrm>
            <a:off x="538973" y="2276355"/>
            <a:ext cx="765552" cy="731520"/>
          </a:xfrm>
          <a:prstGeom prst="ellipse">
            <a:avLst/>
          </a:prstGeom>
          <a:solidFill>
            <a:schemeClr val="accent2"/>
          </a:solidFill>
          <a:ln w="25400">
            <a:noFill/>
          </a:ln>
        </p:spPr>
        <p:txBody>
          <a:bodyPr wrap="none" anchor="ctr">
            <a:noAutofit/>
          </a:bodyPr>
          <a:lstStyle>
            <a:lvl1pPr algn="ctr">
              <a:buNone/>
              <a:defRPr sz="4000">
                <a:solidFill>
                  <a:schemeClr val="bg1"/>
                </a:solidFill>
                <a:latin typeface="+mj-lt"/>
              </a:defRPr>
            </a:lvl1pPr>
          </a:lstStyle>
          <a:p>
            <a:pPr lvl="0"/>
            <a:r>
              <a:rPr lang="en-US"/>
              <a:t>#</a:t>
            </a:r>
          </a:p>
        </p:txBody>
      </p:sp>
      <p:sp>
        <p:nvSpPr>
          <p:cNvPr id="18" name="Text Placeholder 2">
            <a:extLst>
              <a:ext uri="{FF2B5EF4-FFF2-40B4-BE49-F238E27FC236}">
                <a16:creationId xmlns:a16="http://schemas.microsoft.com/office/drawing/2014/main" id="{402D157F-E7DB-1F78-4CB9-03BE66ABCB63}"/>
              </a:ext>
            </a:extLst>
          </p:cNvPr>
          <p:cNvSpPr>
            <a:spLocks noGrp="1"/>
          </p:cNvSpPr>
          <p:nvPr>
            <p:ph type="body" sz="quarter" idx="52" hasCustomPrompt="1"/>
          </p:nvPr>
        </p:nvSpPr>
        <p:spPr>
          <a:xfrm>
            <a:off x="463363" y="2276355"/>
            <a:ext cx="765552" cy="731520"/>
          </a:xfrm>
          <a:prstGeom prst="ellipse">
            <a:avLst/>
          </a:prstGeom>
          <a:solidFill>
            <a:schemeClr val="accent1"/>
          </a:solidFill>
          <a:ln w="25400">
            <a:noFill/>
          </a:ln>
        </p:spPr>
        <p:txBody>
          <a:bodyPr wrap="none" anchor="ctr">
            <a:noAutofit/>
          </a:bodyPr>
          <a:lstStyle>
            <a:lvl1pPr marL="0" indent="0" algn="ctr">
              <a:buNone/>
              <a:defRPr sz="2400" b="0" i="0">
                <a:solidFill>
                  <a:schemeClr val="bg1"/>
                </a:solidFill>
                <a:latin typeface="Gotham Book" pitchFamily="2" charset="0"/>
                <a:cs typeface="Gotham Book" pitchFamily="2" charset="0"/>
              </a:defRPr>
            </a:lvl1pPr>
          </a:lstStyle>
          <a:p>
            <a:pPr lvl="0"/>
            <a:r>
              <a:rPr lang="en-US"/>
              <a:t>##</a:t>
            </a:r>
          </a:p>
        </p:txBody>
      </p:sp>
      <p:sp>
        <p:nvSpPr>
          <p:cNvPr id="20" name="Text Placeholder 2">
            <a:extLst>
              <a:ext uri="{FF2B5EF4-FFF2-40B4-BE49-F238E27FC236}">
                <a16:creationId xmlns:a16="http://schemas.microsoft.com/office/drawing/2014/main" id="{6B821420-C586-2FC4-0C92-D598DF391A32}"/>
              </a:ext>
            </a:extLst>
          </p:cNvPr>
          <p:cNvSpPr>
            <a:spLocks noGrp="1"/>
          </p:cNvSpPr>
          <p:nvPr>
            <p:ph type="body" sz="quarter" idx="53" hasCustomPrompt="1"/>
          </p:nvPr>
        </p:nvSpPr>
        <p:spPr>
          <a:xfrm>
            <a:off x="538973" y="3227419"/>
            <a:ext cx="765552" cy="731520"/>
          </a:xfrm>
          <a:prstGeom prst="ellipse">
            <a:avLst/>
          </a:prstGeom>
          <a:solidFill>
            <a:schemeClr val="accent2"/>
          </a:solidFill>
          <a:ln w="25400">
            <a:noFill/>
          </a:ln>
        </p:spPr>
        <p:txBody>
          <a:bodyPr wrap="none" anchor="ctr">
            <a:noAutofit/>
          </a:bodyPr>
          <a:lstStyle>
            <a:lvl1pPr algn="ctr">
              <a:buNone/>
              <a:defRPr sz="4000">
                <a:solidFill>
                  <a:schemeClr val="bg1"/>
                </a:solidFill>
                <a:latin typeface="+mj-lt"/>
              </a:defRPr>
            </a:lvl1pPr>
          </a:lstStyle>
          <a:p>
            <a:pPr lvl="0"/>
            <a:r>
              <a:rPr lang="en-US"/>
              <a:t>#</a:t>
            </a:r>
          </a:p>
        </p:txBody>
      </p:sp>
      <p:sp>
        <p:nvSpPr>
          <p:cNvPr id="22" name="Text Placeholder 2">
            <a:extLst>
              <a:ext uri="{FF2B5EF4-FFF2-40B4-BE49-F238E27FC236}">
                <a16:creationId xmlns:a16="http://schemas.microsoft.com/office/drawing/2014/main" id="{62D780C9-5965-C55D-1333-7E0F4CC4E15A}"/>
              </a:ext>
            </a:extLst>
          </p:cNvPr>
          <p:cNvSpPr>
            <a:spLocks noGrp="1"/>
          </p:cNvSpPr>
          <p:nvPr>
            <p:ph type="body" sz="quarter" idx="54" hasCustomPrompt="1"/>
          </p:nvPr>
        </p:nvSpPr>
        <p:spPr>
          <a:xfrm>
            <a:off x="463363" y="3227419"/>
            <a:ext cx="765552" cy="731520"/>
          </a:xfrm>
          <a:prstGeom prst="ellipse">
            <a:avLst/>
          </a:prstGeom>
          <a:solidFill>
            <a:schemeClr val="accent1"/>
          </a:solidFill>
          <a:ln w="25400">
            <a:noFill/>
          </a:ln>
        </p:spPr>
        <p:txBody>
          <a:bodyPr wrap="none" anchor="ctr">
            <a:noAutofit/>
          </a:bodyPr>
          <a:lstStyle>
            <a:lvl1pPr marL="0" indent="0" algn="ctr">
              <a:buNone/>
              <a:defRPr sz="2400" b="0" i="0">
                <a:solidFill>
                  <a:schemeClr val="bg1"/>
                </a:solidFill>
                <a:latin typeface="Gotham Book" pitchFamily="2" charset="0"/>
                <a:cs typeface="Gotham Book" pitchFamily="2" charset="0"/>
              </a:defRPr>
            </a:lvl1pPr>
          </a:lstStyle>
          <a:p>
            <a:pPr lvl="0"/>
            <a:r>
              <a:rPr lang="en-US"/>
              <a:t>##</a:t>
            </a:r>
          </a:p>
        </p:txBody>
      </p:sp>
      <p:sp>
        <p:nvSpPr>
          <p:cNvPr id="23" name="Text Placeholder 2">
            <a:extLst>
              <a:ext uri="{FF2B5EF4-FFF2-40B4-BE49-F238E27FC236}">
                <a16:creationId xmlns:a16="http://schemas.microsoft.com/office/drawing/2014/main" id="{FB4BC087-CC40-1129-D293-8E9E84F57154}"/>
              </a:ext>
            </a:extLst>
          </p:cNvPr>
          <p:cNvSpPr>
            <a:spLocks noGrp="1"/>
          </p:cNvSpPr>
          <p:nvPr>
            <p:ph type="body" sz="quarter" idx="55" hasCustomPrompt="1"/>
          </p:nvPr>
        </p:nvSpPr>
        <p:spPr>
          <a:xfrm>
            <a:off x="538973" y="4178483"/>
            <a:ext cx="765552" cy="731520"/>
          </a:xfrm>
          <a:prstGeom prst="ellipse">
            <a:avLst/>
          </a:prstGeom>
          <a:solidFill>
            <a:schemeClr val="accent2"/>
          </a:solidFill>
          <a:ln w="25400">
            <a:noFill/>
          </a:ln>
        </p:spPr>
        <p:txBody>
          <a:bodyPr wrap="none" anchor="ctr">
            <a:noAutofit/>
          </a:bodyPr>
          <a:lstStyle>
            <a:lvl1pPr algn="ctr">
              <a:buNone/>
              <a:defRPr sz="4000">
                <a:solidFill>
                  <a:schemeClr val="bg1"/>
                </a:solidFill>
                <a:latin typeface="+mj-lt"/>
              </a:defRPr>
            </a:lvl1pPr>
          </a:lstStyle>
          <a:p>
            <a:pPr lvl="0"/>
            <a:r>
              <a:rPr lang="en-US"/>
              <a:t>#</a:t>
            </a:r>
          </a:p>
        </p:txBody>
      </p:sp>
      <p:sp>
        <p:nvSpPr>
          <p:cNvPr id="24" name="Text Placeholder 2">
            <a:extLst>
              <a:ext uri="{FF2B5EF4-FFF2-40B4-BE49-F238E27FC236}">
                <a16:creationId xmlns:a16="http://schemas.microsoft.com/office/drawing/2014/main" id="{95527737-36C4-3D70-AADB-FC64FF639F02}"/>
              </a:ext>
            </a:extLst>
          </p:cNvPr>
          <p:cNvSpPr>
            <a:spLocks noGrp="1"/>
          </p:cNvSpPr>
          <p:nvPr>
            <p:ph type="body" sz="quarter" idx="56" hasCustomPrompt="1"/>
          </p:nvPr>
        </p:nvSpPr>
        <p:spPr>
          <a:xfrm>
            <a:off x="463363" y="4178483"/>
            <a:ext cx="765552" cy="731520"/>
          </a:xfrm>
          <a:prstGeom prst="ellipse">
            <a:avLst/>
          </a:prstGeom>
          <a:solidFill>
            <a:schemeClr val="accent1"/>
          </a:solidFill>
          <a:ln w="25400">
            <a:noFill/>
          </a:ln>
        </p:spPr>
        <p:txBody>
          <a:bodyPr wrap="none" anchor="ctr">
            <a:noAutofit/>
          </a:bodyPr>
          <a:lstStyle>
            <a:lvl1pPr marL="0" indent="0" algn="ctr">
              <a:buNone/>
              <a:defRPr sz="2400" b="0" i="0">
                <a:solidFill>
                  <a:schemeClr val="bg1"/>
                </a:solidFill>
                <a:latin typeface="Gotham Book" pitchFamily="2" charset="0"/>
                <a:cs typeface="Gotham Book" pitchFamily="2" charset="0"/>
              </a:defRPr>
            </a:lvl1pPr>
          </a:lstStyle>
          <a:p>
            <a:pPr lvl="0"/>
            <a:r>
              <a:rPr lang="en-US"/>
              <a:t>##</a:t>
            </a:r>
          </a:p>
        </p:txBody>
      </p:sp>
      <p:sp>
        <p:nvSpPr>
          <p:cNvPr id="25" name="Text Placeholder 2">
            <a:extLst>
              <a:ext uri="{FF2B5EF4-FFF2-40B4-BE49-F238E27FC236}">
                <a16:creationId xmlns:a16="http://schemas.microsoft.com/office/drawing/2014/main" id="{961B4DEE-F675-DE4E-3404-2C3E76AB79D0}"/>
              </a:ext>
            </a:extLst>
          </p:cNvPr>
          <p:cNvSpPr>
            <a:spLocks noGrp="1"/>
          </p:cNvSpPr>
          <p:nvPr>
            <p:ph type="body" sz="quarter" idx="58" hasCustomPrompt="1"/>
          </p:nvPr>
        </p:nvSpPr>
        <p:spPr>
          <a:xfrm>
            <a:off x="538973" y="5129547"/>
            <a:ext cx="765552" cy="731520"/>
          </a:xfrm>
          <a:prstGeom prst="ellipse">
            <a:avLst/>
          </a:prstGeom>
          <a:solidFill>
            <a:schemeClr val="accent2"/>
          </a:solidFill>
          <a:ln w="25400">
            <a:noFill/>
          </a:ln>
        </p:spPr>
        <p:txBody>
          <a:bodyPr wrap="none" anchor="ctr">
            <a:noAutofit/>
          </a:bodyPr>
          <a:lstStyle>
            <a:lvl1pPr algn="ctr">
              <a:buNone/>
              <a:defRPr sz="4000">
                <a:solidFill>
                  <a:schemeClr val="bg1"/>
                </a:solidFill>
                <a:latin typeface="+mj-lt"/>
              </a:defRPr>
            </a:lvl1pPr>
          </a:lstStyle>
          <a:p>
            <a:pPr lvl="0"/>
            <a:r>
              <a:rPr lang="en-US"/>
              <a:t>#</a:t>
            </a:r>
          </a:p>
        </p:txBody>
      </p:sp>
      <p:sp>
        <p:nvSpPr>
          <p:cNvPr id="26" name="Text Placeholder 2">
            <a:extLst>
              <a:ext uri="{FF2B5EF4-FFF2-40B4-BE49-F238E27FC236}">
                <a16:creationId xmlns:a16="http://schemas.microsoft.com/office/drawing/2014/main" id="{18155B59-50A7-DB60-31C7-4D51B7F289C9}"/>
              </a:ext>
            </a:extLst>
          </p:cNvPr>
          <p:cNvSpPr>
            <a:spLocks noGrp="1"/>
          </p:cNvSpPr>
          <p:nvPr>
            <p:ph type="body" sz="quarter" idx="60" hasCustomPrompt="1"/>
          </p:nvPr>
        </p:nvSpPr>
        <p:spPr>
          <a:xfrm>
            <a:off x="463363" y="5129547"/>
            <a:ext cx="765552" cy="731520"/>
          </a:xfrm>
          <a:prstGeom prst="ellipse">
            <a:avLst/>
          </a:prstGeom>
          <a:solidFill>
            <a:schemeClr val="accent1"/>
          </a:solidFill>
          <a:ln w="25400">
            <a:noFill/>
          </a:ln>
        </p:spPr>
        <p:txBody>
          <a:bodyPr wrap="none" anchor="ctr">
            <a:noAutofit/>
          </a:bodyPr>
          <a:lstStyle>
            <a:lvl1pPr marL="0" indent="0" algn="ctr">
              <a:buNone/>
              <a:defRPr sz="2400" b="0" i="0">
                <a:solidFill>
                  <a:schemeClr val="bg1"/>
                </a:solidFill>
                <a:latin typeface="Gotham Book" pitchFamily="2" charset="0"/>
                <a:cs typeface="Gotham Book" pitchFamily="2" charset="0"/>
              </a:defRPr>
            </a:lvl1pPr>
          </a:lstStyle>
          <a:p>
            <a:pPr lvl="0"/>
            <a:r>
              <a:rPr lang="en-US"/>
              <a:t>##</a:t>
            </a:r>
          </a:p>
        </p:txBody>
      </p:sp>
      <p:grpSp>
        <p:nvGrpSpPr>
          <p:cNvPr id="17" name="Group 16">
            <a:extLst>
              <a:ext uri="{FF2B5EF4-FFF2-40B4-BE49-F238E27FC236}">
                <a16:creationId xmlns:a16="http://schemas.microsoft.com/office/drawing/2014/main" id="{E928D688-85DC-4893-8789-FC4006D631CF}"/>
              </a:ext>
            </a:extLst>
          </p:cNvPr>
          <p:cNvGrpSpPr/>
          <p:nvPr userDrawn="1"/>
        </p:nvGrpSpPr>
        <p:grpSpPr>
          <a:xfrm>
            <a:off x="0" y="6455854"/>
            <a:ext cx="12192000" cy="402146"/>
            <a:chOff x="0" y="6455854"/>
            <a:chExt cx="9144000" cy="402146"/>
          </a:xfrm>
          <a:solidFill>
            <a:srgbClr val="003A70"/>
          </a:solidFill>
        </p:grpSpPr>
        <p:sp>
          <p:nvSpPr>
            <p:cNvPr id="19" name="Rectangle 18">
              <a:extLst>
                <a:ext uri="{FF2B5EF4-FFF2-40B4-BE49-F238E27FC236}">
                  <a16:creationId xmlns:a16="http://schemas.microsoft.com/office/drawing/2014/main" id="{6601B23A-7DB0-46E3-B17E-3FD3A3C7EBC9}"/>
                </a:ext>
              </a:extLst>
            </p:cNvPr>
            <p:cNvSpPr/>
            <p:nvPr userDrawn="1"/>
          </p:nvSpPr>
          <p:spPr>
            <a:xfrm>
              <a:off x="0" y="6483150"/>
              <a:ext cx="9144000" cy="3748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cxnSp>
          <p:nvCxnSpPr>
            <p:cNvPr id="21" name="Straight Connector 20">
              <a:extLst>
                <a:ext uri="{FF2B5EF4-FFF2-40B4-BE49-F238E27FC236}">
                  <a16:creationId xmlns:a16="http://schemas.microsoft.com/office/drawing/2014/main" id="{37367C5C-ABD3-4DCF-A931-A628628543F2}"/>
                </a:ext>
              </a:extLst>
            </p:cNvPr>
            <p:cNvCxnSpPr/>
            <p:nvPr userDrawn="1"/>
          </p:nvCxnSpPr>
          <p:spPr>
            <a:xfrm>
              <a:off x="0" y="6455854"/>
              <a:ext cx="9144000" cy="0"/>
            </a:xfrm>
            <a:prstGeom prst="line">
              <a:avLst/>
            </a:prstGeom>
            <a:grpFill/>
            <a:ln w="730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 name="Rectangle 7">
            <a:extLst>
              <a:ext uri="{FF2B5EF4-FFF2-40B4-BE49-F238E27FC236}">
                <a16:creationId xmlns:a16="http://schemas.microsoft.com/office/drawing/2014/main" id="{ECEBE1B7-BABD-4D95-BF5F-847CE52CC548}"/>
              </a:ext>
            </a:extLst>
          </p:cNvPr>
          <p:cNvSpPr/>
          <p:nvPr/>
        </p:nvSpPr>
        <p:spPr>
          <a:xfrm>
            <a:off x="0" y="-12297"/>
            <a:ext cx="12192000" cy="1035878"/>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9" name="Rectangle 8">
            <a:extLst>
              <a:ext uri="{FF2B5EF4-FFF2-40B4-BE49-F238E27FC236}">
                <a16:creationId xmlns:a16="http://schemas.microsoft.com/office/drawing/2014/main" id="{90237EF8-AD99-4D4D-AFAF-AE938F79CB27}"/>
              </a:ext>
            </a:extLst>
          </p:cNvPr>
          <p:cNvSpPr/>
          <p:nvPr/>
        </p:nvSpPr>
        <p:spPr>
          <a:xfrm>
            <a:off x="-1" y="-17195"/>
            <a:ext cx="703004" cy="1035878"/>
          </a:xfrm>
          <a:prstGeom prst="rect">
            <a:avLst/>
          </a:prstGeom>
          <a:solidFill>
            <a:srgbClr val="16B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3" name="Text Placeholder 2">
            <a:extLst>
              <a:ext uri="{FF2B5EF4-FFF2-40B4-BE49-F238E27FC236}">
                <a16:creationId xmlns:a16="http://schemas.microsoft.com/office/drawing/2014/main" id="{515F19ED-E373-7DFD-268B-EC5E55069E66}"/>
              </a:ext>
            </a:extLst>
          </p:cNvPr>
          <p:cNvSpPr>
            <a:spLocks noGrp="1"/>
          </p:cNvSpPr>
          <p:nvPr>
            <p:ph type="body" sz="quarter" idx="13" hasCustomPrompt="1"/>
          </p:nvPr>
        </p:nvSpPr>
        <p:spPr>
          <a:xfrm>
            <a:off x="1772098" y="1370376"/>
            <a:ext cx="9399485" cy="641350"/>
          </a:xfrm>
        </p:spPr>
        <p:txBody>
          <a:bodyPr>
            <a:noAutofit/>
          </a:bodyPr>
          <a:lstStyle>
            <a:lvl1pPr marL="0" indent="0">
              <a:buFont typeface="Fira Sans" panose="020B0503050000020004" pitchFamily="34" charset="0"/>
              <a:buChar char="​"/>
              <a:defRPr sz="2400" b="0" i="0">
                <a:latin typeface="Gotham Book" pitchFamily="2" charset="0"/>
                <a:cs typeface="Gotham Book" pitchFamily="2" charset="0"/>
              </a:defRPr>
            </a:lvl1pPr>
            <a:lvl4pPr>
              <a:defRPr i="1"/>
            </a:lvl4pPr>
          </a:lstStyle>
          <a:p>
            <a:pPr defTabSz="326578"/>
            <a:r>
              <a:rPr lang="en-US" sz="2400" b="0" i="0">
                <a:solidFill>
                  <a:srgbClr val="003A70"/>
                </a:solidFill>
                <a:latin typeface="Gotham Book" pitchFamily="2" charset="0"/>
                <a:cs typeface="Gotham Book" pitchFamily="2" charset="0"/>
              </a:rPr>
              <a:t>Click to add text (1 line max)</a:t>
            </a:r>
          </a:p>
        </p:txBody>
      </p:sp>
      <p:sp>
        <p:nvSpPr>
          <p:cNvPr id="7" name="Text Placeholder 2">
            <a:extLst>
              <a:ext uri="{FF2B5EF4-FFF2-40B4-BE49-F238E27FC236}">
                <a16:creationId xmlns:a16="http://schemas.microsoft.com/office/drawing/2014/main" id="{6C0FB4EC-C60C-D9B0-0FB0-7F745C5FBDA0}"/>
              </a:ext>
            </a:extLst>
          </p:cNvPr>
          <p:cNvSpPr>
            <a:spLocks noGrp="1"/>
          </p:cNvSpPr>
          <p:nvPr>
            <p:ph type="body" sz="quarter" idx="41" hasCustomPrompt="1"/>
          </p:nvPr>
        </p:nvSpPr>
        <p:spPr>
          <a:xfrm>
            <a:off x="1772098" y="2285838"/>
            <a:ext cx="9399485" cy="641350"/>
          </a:xfrm>
        </p:spPr>
        <p:txBody>
          <a:bodyPr>
            <a:noAutofit/>
          </a:bodyPr>
          <a:lstStyle>
            <a:lvl1pPr marL="0" indent="0">
              <a:buFont typeface="Fira Sans" panose="020B0503050000020004" pitchFamily="34" charset="0"/>
              <a:buChar char="​"/>
              <a:defRPr sz="2400" b="0" i="0">
                <a:latin typeface="Gotham Book" pitchFamily="2" charset="0"/>
                <a:cs typeface="Gotham Book" pitchFamily="2" charset="0"/>
              </a:defRPr>
            </a:lvl1pPr>
            <a:lvl4pPr>
              <a:defRPr i="1"/>
            </a:lvl4pPr>
          </a:lstStyle>
          <a:p>
            <a:pPr defTabSz="326578"/>
            <a:r>
              <a:rPr lang="en-US" sz="2400" b="0" i="0">
                <a:solidFill>
                  <a:srgbClr val="003A70"/>
                </a:solidFill>
                <a:latin typeface="Gotham Book" pitchFamily="2" charset="0"/>
                <a:cs typeface="Gotham Book" pitchFamily="2" charset="0"/>
              </a:rPr>
              <a:t>Click to add text (1 line max)</a:t>
            </a:r>
          </a:p>
        </p:txBody>
      </p:sp>
      <p:sp>
        <p:nvSpPr>
          <p:cNvPr id="15" name="Text Placeholder 2">
            <a:extLst>
              <a:ext uri="{FF2B5EF4-FFF2-40B4-BE49-F238E27FC236}">
                <a16:creationId xmlns:a16="http://schemas.microsoft.com/office/drawing/2014/main" id="{E68BF3EA-62A2-4C21-EC7D-C6413672AA5E}"/>
              </a:ext>
            </a:extLst>
          </p:cNvPr>
          <p:cNvSpPr>
            <a:spLocks noGrp="1"/>
          </p:cNvSpPr>
          <p:nvPr>
            <p:ph type="body" sz="quarter" idx="47" hasCustomPrompt="1"/>
          </p:nvPr>
        </p:nvSpPr>
        <p:spPr>
          <a:xfrm>
            <a:off x="1772097" y="3271765"/>
            <a:ext cx="9399485" cy="641350"/>
          </a:xfrm>
        </p:spPr>
        <p:txBody>
          <a:bodyPr>
            <a:noAutofit/>
          </a:bodyPr>
          <a:lstStyle>
            <a:lvl1pPr marL="0" indent="0">
              <a:buFont typeface="Fira Sans" panose="020B0503050000020004" pitchFamily="34" charset="0"/>
              <a:buChar char="​"/>
              <a:defRPr sz="2400" b="0" i="0">
                <a:latin typeface="Gotham Book" pitchFamily="2" charset="0"/>
                <a:cs typeface="Gotham Book" pitchFamily="2" charset="0"/>
              </a:defRPr>
            </a:lvl1pPr>
            <a:lvl4pPr>
              <a:defRPr i="1"/>
            </a:lvl4pPr>
          </a:lstStyle>
          <a:p>
            <a:pPr defTabSz="326578"/>
            <a:r>
              <a:rPr lang="en-US" sz="2400" b="0" i="0">
                <a:solidFill>
                  <a:srgbClr val="003A70"/>
                </a:solidFill>
                <a:latin typeface="Gotham Book" pitchFamily="2" charset="0"/>
                <a:cs typeface="Gotham Book" pitchFamily="2" charset="0"/>
              </a:rPr>
              <a:t>Click to add text (1 line max)</a:t>
            </a:r>
          </a:p>
        </p:txBody>
      </p:sp>
      <p:sp>
        <p:nvSpPr>
          <p:cNvPr id="5" name="Title Placeholder 1">
            <a:extLst>
              <a:ext uri="{FF2B5EF4-FFF2-40B4-BE49-F238E27FC236}">
                <a16:creationId xmlns:a16="http://schemas.microsoft.com/office/drawing/2014/main" id="{58D5F054-6364-A318-90A3-758A07DD84FC}"/>
              </a:ext>
            </a:extLst>
          </p:cNvPr>
          <p:cNvSpPr>
            <a:spLocks noGrp="1"/>
          </p:cNvSpPr>
          <p:nvPr>
            <p:ph type="title" hasCustomPrompt="1"/>
          </p:nvPr>
        </p:nvSpPr>
        <p:spPr>
          <a:xfrm>
            <a:off x="1009348" y="247116"/>
            <a:ext cx="10721900" cy="763550"/>
          </a:xfrm>
          <a:prstGeom prst="rect">
            <a:avLst/>
          </a:prstGeom>
        </p:spPr>
        <p:txBody>
          <a:bodyPr vert="horz" lIns="91440" tIns="45720" rIns="91440" bIns="45720" rtlCol="0" anchor="ctr">
            <a:noAutofit/>
          </a:bodyPr>
          <a:lstStyle>
            <a:lvl1pPr>
              <a:lnSpc>
                <a:spcPct val="110000"/>
              </a:lnSpc>
              <a:defRPr sz="4000" b="0">
                <a:solidFill>
                  <a:schemeClr val="bg1"/>
                </a:solidFill>
              </a:defRPr>
            </a:lvl1pPr>
          </a:lstStyle>
          <a:p>
            <a:r>
              <a:rPr lang="en-US"/>
              <a:t>Click to add 3-4 word title (one line)</a:t>
            </a:r>
          </a:p>
        </p:txBody>
      </p:sp>
      <p:sp>
        <p:nvSpPr>
          <p:cNvPr id="27" name="Text Placeholder 2">
            <a:extLst>
              <a:ext uri="{FF2B5EF4-FFF2-40B4-BE49-F238E27FC236}">
                <a16:creationId xmlns:a16="http://schemas.microsoft.com/office/drawing/2014/main" id="{93A7AADA-30AF-65BD-00BF-05A068444BD2}"/>
              </a:ext>
            </a:extLst>
          </p:cNvPr>
          <p:cNvSpPr>
            <a:spLocks noGrp="1"/>
          </p:cNvSpPr>
          <p:nvPr>
            <p:ph type="body" sz="quarter" idx="61" hasCustomPrompt="1"/>
          </p:nvPr>
        </p:nvSpPr>
        <p:spPr>
          <a:xfrm>
            <a:off x="1772097" y="4204925"/>
            <a:ext cx="9399485" cy="641350"/>
          </a:xfrm>
        </p:spPr>
        <p:txBody>
          <a:bodyPr>
            <a:noAutofit/>
          </a:bodyPr>
          <a:lstStyle>
            <a:lvl1pPr marL="0" indent="0">
              <a:buFont typeface="Fira Sans" panose="020B0503050000020004" pitchFamily="34" charset="0"/>
              <a:buChar char="​"/>
              <a:defRPr sz="2400" b="0" i="0">
                <a:latin typeface="Gotham Book" pitchFamily="2" charset="0"/>
                <a:cs typeface="Gotham Book" pitchFamily="2" charset="0"/>
              </a:defRPr>
            </a:lvl1pPr>
            <a:lvl4pPr>
              <a:defRPr i="1"/>
            </a:lvl4pPr>
          </a:lstStyle>
          <a:p>
            <a:pPr defTabSz="326578"/>
            <a:r>
              <a:rPr lang="en-US" sz="2400" b="0" i="0">
                <a:solidFill>
                  <a:srgbClr val="003A70"/>
                </a:solidFill>
                <a:latin typeface="Gotham Book" pitchFamily="2" charset="0"/>
                <a:cs typeface="Gotham Book" pitchFamily="2" charset="0"/>
              </a:rPr>
              <a:t>Click to add text (1 line max)</a:t>
            </a:r>
          </a:p>
        </p:txBody>
      </p:sp>
      <p:sp>
        <p:nvSpPr>
          <p:cNvPr id="28" name="Text Placeholder 2">
            <a:extLst>
              <a:ext uri="{FF2B5EF4-FFF2-40B4-BE49-F238E27FC236}">
                <a16:creationId xmlns:a16="http://schemas.microsoft.com/office/drawing/2014/main" id="{225BAAAC-C55D-17CA-64A0-EC6AAD2742BC}"/>
              </a:ext>
            </a:extLst>
          </p:cNvPr>
          <p:cNvSpPr>
            <a:spLocks noGrp="1"/>
          </p:cNvSpPr>
          <p:nvPr>
            <p:ph type="body" sz="quarter" idx="62" hasCustomPrompt="1"/>
          </p:nvPr>
        </p:nvSpPr>
        <p:spPr>
          <a:xfrm>
            <a:off x="1772096" y="5190852"/>
            <a:ext cx="9399485" cy="641350"/>
          </a:xfrm>
        </p:spPr>
        <p:txBody>
          <a:bodyPr>
            <a:noAutofit/>
          </a:bodyPr>
          <a:lstStyle>
            <a:lvl1pPr marL="0" indent="0">
              <a:buFont typeface="Fira Sans" panose="020B0503050000020004" pitchFamily="34" charset="0"/>
              <a:buChar char="​"/>
              <a:defRPr sz="2400" b="0" i="0">
                <a:latin typeface="Gotham Book" pitchFamily="2" charset="0"/>
                <a:cs typeface="Gotham Book" pitchFamily="2" charset="0"/>
              </a:defRPr>
            </a:lvl1pPr>
            <a:lvl4pPr>
              <a:defRPr i="1"/>
            </a:lvl4pPr>
          </a:lstStyle>
          <a:p>
            <a:pPr defTabSz="326578"/>
            <a:r>
              <a:rPr lang="en-US" sz="2400" b="0" i="0">
                <a:solidFill>
                  <a:srgbClr val="003A70"/>
                </a:solidFill>
                <a:latin typeface="Gotham Book" pitchFamily="2" charset="0"/>
                <a:cs typeface="Gotham Book" pitchFamily="2" charset="0"/>
              </a:rPr>
              <a:t>Click to add text (1 line max)</a:t>
            </a:r>
          </a:p>
        </p:txBody>
      </p:sp>
    </p:spTree>
    <p:extLst>
      <p:ext uri="{BB962C8B-B14F-4D97-AF65-F5344CB8AC3E}">
        <p14:creationId xmlns:p14="http://schemas.microsoft.com/office/powerpoint/2010/main" val="12528346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928D688-85DC-4893-8789-FC4006D631CF}"/>
              </a:ext>
            </a:extLst>
          </p:cNvPr>
          <p:cNvGrpSpPr/>
          <p:nvPr userDrawn="1"/>
        </p:nvGrpSpPr>
        <p:grpSpPr>
          <a:xfrm>
            <a:off x="0" y="6455854"/>
            <a:ext cx="12192000" cy="402146"/>
            <a:chOff x="0" y="6455854"/>
            <a:chExt cx="9144000" cy="402146"/>
          </a:xfrm>
          <a:solidFill>
            <a:srgbClr val="003A70"/>
          </a:solidFill>
        </p:grpSpPr>
        <p:sp>
          <p:nvSpPr>
            <p:cNvPr id="19" name="Rectangle 18">
              <a:extLst>
                <a:ext uri="{FF2B5EF4-FFF2-40B4-BE49-F238E27FC236}">
                  <a16:creationId xmlns:a16="http://schemas.microsoft.com/office/drawing/2014/main" id="{6601B23A-7DB0-46E3-B17E-3FD3A3C7EBC9}"/>
                </a:ext>
              </a:extLst>
            </p:cNvPr>
            <p:cNvSpPr/>
            <p:nvPr userDrawn="1"/>
          </p:nvSpPr>
          <p:spPr>
            <a:xfrm>
              <a:off x="0" y="6483150"/>
              <a:ext cx="9144000" cy="3748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cxnSp>
          <p:nvCxnSpPr>
            <p:cNvPr id="21" name="Straight Connector 20">
              <a:extLst>
                <a:ext uri="{FF2B5EF4-FFF2-40B4-BE49-F238E27FC236}">
                  <a16:creationId xmlns:a16="http://schemas.microsoft.com/office/drawing/2014/main" id="{37367C5C-ABD3-4DCF-A931-A628628543F2}"/>
                </a:ext>
              </a:extLst>
            </p:cNvPr>
            <p:cNvCxnSpPr/>
            <p:nvPr userDrawn="1"/>
          </p:nvCxnSpPr>
          <p:spPr>
            <a:xfrm>
              <a:off x="0" y="6455854"/>
              <a:ext cx="9144000" cy="0"/>
            </a:xfrm>
            <a:prstGeom prst="line">
              <a:avLst/>
            </a:prstGeom>
            <a:grpFill/>
            <a:ln w="730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 name="Rectangle 7">
            <a:extLst>
              <a:ext uri="{FF2B5EF4-FFF2-40B4-BE49-F238E27FC236}">
                <a16:creationId xmlns:a16="http://schemas.microsoft.com/office/drawing/2014/main" id="{ECEBE1B7-BABD-4D95-BF5F-847CE52CC548}"/>
              </a:ext>
            </a:extLst>
          </p:cNvPr>
          <p:cNvSpPr/>
          <p:nvPr/>
        </p:nvSpPr>
        <p:spPr>
          <a:xfrm>
            <a:off x="-1" y="-17195"/>
            <a:ext cx="12192000" cy="1035878"/>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9" name="Rectangle 8">
            <a:extLst>
              <a:ext uri="{FF2B5EF4-FFF2-40B4-BE49-F238E27FC236}">
                <a16:creationId xmlns:a16="http://schemas.microsoft.com/office/drawing/2014/main" id="{90237EF8-AD99-4D4D-AFAF-AE938F79CB27}"/>
              </a:ext>
            </a:extLst>
          </p:cNvPr>
          <p:cNvSpPr/>
          <p:nvPr/>
        </p:nvSpPr>
        <p:spPr>
          <a:xfrm>
            <a:off x="-1" y="-17195"/>
            <a:ext cx="703004" cy="1035878"/>
          </a:xfrm>
          <a:prstGeom prst="rect">
            <a:avLst/>
          </a:prstGeom>
          <a:solidFill>
            <a:srgbClr val="16B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5" name="Content Placeholder 4">
            <a:extLst>
              <a:ext uri="{FF2B5EF4-FFF2-40B4-BE49-F238E27FC236}">
                <a16:creationId xmlns:a16="http://schemas.microsoft.com/office/drawing/2014/main" id="{B7A01EDE-B2B9-4F49-940F-DB8F0AE0B742}"/>
              </a:ext>
            </a:extLst>
          </p:cNvPr>
          <p:cNvSpPr>
            <a:spLocks noGrp="1"/>
          </p:cNvSpPr>
          <p:nvPr>
            <p:ph sz="quarter" idx="11" hasCustomPrompt="1"/>
          </p:nvPr>
        </p:nvSpPr>
        <p:spPr>
          <a:xfrm>
            <a:off x="1030611" y="1319849"/>
            <a:ext cx="10451519" cy="4218301"/>
          </a:xfrm>
        </p:spPr>
        <p:txBody>
          <a:bodyPr>
            <a:normAutofit/>
          </a:bodyPr>
          <a:lstStyle>
            <a:lvl1pPr>
              <a:defRPr sz="2400" b="0" i="0">
                <a:latin typeface="Gotham Book" pitchFamily="2" charset="0"/>
                <a:cs typeface="Gotham Book" pitchFamily="2" charset="0"/>
              </a:defRPr>
            </a:lvl1pPr>
            <a:lvl2pPr>
              <a:defRPr sz="2400" b="0" i="0">
                <a:solidFill>
                  <a:srgbClr val="003A70"/>
                </a:solidFill>
              </a:defRPr>
            </a:lvl2pPr>
            <a:lvl3pPr marL="914400" indent="0">
              <a:buFont typeface="Arial" panose="020B0604020202020204" pitchFamily="34" charset="0"/>
              <a:buNone/>
              <a:defRPr sz="2400" b="0" i="0">
                <a:solidFill>
                  <a:srgbClr val="003A70"/>
                </a:solidFill>
              </a:defRPr>
            </a:lvl3pPr>
          </a:lstStyle>
          <a:p>
            <a:pPr lvl="0"/>
            <a:r>
              <a:rPr lang="en-US"/>
              <a:t>Click here to add three bullets pers page, 1-2 lines per bullet max.</a:t>
            </a:r>
          </a:p>
        </p:txBody>
      </p:sp>
      <p:sp>
        <p:nvSpPr>
          <p:cNvPr id="2" name="Title Placeholder 1">
            <a:extLst>
              <a:ext uri="{FF2B5EF4-FFF2-40B4-BE49-F238E27FC236}">
                <a16:creationId xmlns:a16="http://schemas.microsoft.com/office/drawing/2014/main" id="{7461AD84-395F-A742-11D4-9564E071C751}"/>
              </a:ext>
            </a:extLst>
          </p:cNvPr>
          <p:cNvSpPr>
            <a:spLocks noGrp="1"/>
          </p:cNvSpPr>
          <p:nvPr>
            <p:ph type="title" hasCustomPrompt="1"/>
          </p:nvPr>
        </p:nvSpPr>
        <p:spPr>
          <a:xfrm>
            <a:off x="1030612" y="247116"/>
            <a:ext cx="10700635" cy="763550"/>
          </a:xfrm>
          <a:prstGeom prst="rect">
            <a:avLst/>
          </a:prstGeom>
        </p:spPr>
        <p:txBody>
          <a:bodyPr vert="horz" lIns="91440" tIns="45720" rIns="91440" bIns="45720" rtlCol="0" anchor="ctr">
            <a:noAutofit/>
          </a:bodyPr>
          <a:lstStyle>
            <a:lvl1pPr>
              <a:lnSpc>
                <a:spcPct val="110000"/>
              </a:lnSpc>
              <a:defRPr sz="4000" b="0">
                <a:solidFill>
                  <a:schemeClr val="bg1"/>
                </a:solidFill>
              </a:defRPr>
            </a:lvl1pPr>
          </a:lstStyle>
          <a:p>
            <a:r>
              <a:rPr lang="en-US"/>
              <a:t>Click to add 3-4 word title (one line)</a:t>
            </a:r>
          </a:p>
        </p:txBody>
      </p:sp>
    </p:spTree>
    <p:extLst>
      <p:ext uri="{BB962C8B-B14F-4D97-AF65-F5344CB8AC3E}">
        <p14:creationId xmlns:p14="http://schemas.microsoft.com/office/powerpoint/2010/main" val="4490299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One column content - one column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448800" y="6538917"/>
            <a:ext cx="2743200" cy="365125"/>
          </a:xfrm>
        </p:spPr>
        <p:txBody>
          <a:bodyPr/>
          <a:lstStyle>
            <a:lvl1pPr>
              <a:defRPr sz="1000">
                <a:solidFill>
                  <a:schemeClr val="bg1">
                    <a:lumMod val="65000"/>
                  </a:schemeClr>
                </a:solidFill>
                <a:latin typeface="Gotham Condensed Book" pitchFamily="50" charset="0"/>
              </a:defRPr>
            </a:lvl1pPr>
          </a:lstStyle>
          <a:p>
            <a:fld id="{8D83105B-09C6-4089-8997-93B3ABD6B083}" type="slidenum">
              <a:rPr lang="en-US" smtClean="0"/>
              <a:pPr/>
              <a:t>‹#›</a:t>
            </a:fld>
            <a:endParaRPr lang="en-US"/>
          </a:p>
        </p:txBody>
      </p:sp>
      <p:sp>
        <p:nvSpPr>
          <p:cNvPr id="7" name="Rectangle 6">
            <a:extLst>
              <a:ext uri="{FF2B5EF4-FFF2-40B4-BE49-F238E27FC236}">
                <a16:creationId xmlns:a16="http://schemas.microsoft.com/office/drawing/2014/main" id="{5F1FB3ED-36CD-419A-9498-3627C6AE93EB}"/>
              </a:ext>
            </a:extLst>
          </p:cNvPr>
          <p:cNvSpPr/>
          <p:nvPr userDrawn="1"/>
        </p:nvSpPr>
        <p:spPr>
          <a:xfrm>
            <a:off x="0" y="-2858"/>
            <a:ext cx="12192000" cy="917258"/>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2" name="Title 1"/>
          <p:cNvSpPr>
            <a:spLocks noGrp="1"/>
          </p:cNvSpPr>
          <p:nvPr>
            <p:ph type="title" hasCustomPrompt="1"/>
          </p:nvPr>
        </p:nvSpPr>
        <p:spPr>
          <a:xfrm>
            <a:off x="1710521" y="94646"/>
            <a:ext cx="10235947" cy="813816"/>
          </a:xfrm>
          <a:noFill/>
        </p:spPr>
        <p:txBody>
          <a:bodyPr anchor="ctr">
            <a:normAutofit/>
          </a:bodyPr>
          <a:lstStyle>
            <a:lvl1pPr>
              <a:defRPr sz="4000" b="0" cap="none" baseline="0">
                <a:solidFill>
                  <a:schemeClr val="bg1"/>
                </a:solidFill>
              </a:defRPr>
            </a:lvl1pPr>
          </a:lstStyle>
          <a:p>
            <a:r>
              <a:rPr lang="en-US"/>
              <a:t>Click here to add title (one line)</a:t>
            </a:r>
          </a:p>
        </p:txBody>
      </p:sp>
      <p:sp>
        <p:nvSpPr>
          <p:cNvPr id="16" name="Rectangle 15">
            <a:extLst>
              <a:ext uri="{FF2B5EF4-FFF2-40B4-BE49-F238E27FC236}">
                <a16:creationId xmlns:a16="http://schemas.microsoft.com/office/drawing/2014/main" id="{F8F2EC6E-B5C5-47D2-AF8A-D36B17051D5F}"/>
              </a:ext>
            </a:extLst>
          </p:cNvPr>
          <p:cNvSpPr/>
          <p:nvPr userDrawn="1"/>
        </p:nvSpPr>
        <p:spPr>
          <a:xfrm>
            <a:off x="2" y="3"/>
            <a:ext cx="1435100" cy="914399"/>
          </a:xfrm>
          <a:prstGeom prst="rect">
            <a:avLst/>
          </a:prstGeom>
          <a:solidFill>
            <a:srgbClr val="1CB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10" name="Text Placeholder 9">
            <a:extLst>
              <a:ext uri="{FF2B5EF4-FFF2-40B4-BE49-F238E27FC236}">
                <a16:creationId xmlns:a16="http://schemas.microsoft.com/office/drawing/2014/main" id="{BE71F3BC-A878-4867-B390-C2952AAD9F47}"/>
              </a:ext>
            </a:extLst>
          </p:cNvPr>
          <p:cNvSpPr>
            <a:spLocks noGrp="1"/>
          </p:cNvSpPr>
          <p:nvPr>
            <p:ph type="body" sz="quarter" idx="15" hasCustomPrompt="1"/>
          </p:nvPr>
        </p:nvSpPr>
        <p:spPr>
          <a:xfrm>
            <a:off x="1710522" y="1104523"/>
            <a:ext cx="10235948" cy="5020232"/>
          </a:xfrm>
        </p:spPr>
        <p:txBody>
          <a:bodyPr>
            <a:normAutofit/>
          </a:bodyPr>
          <a:lstStyle>
            <a:lvl1pPr>
              <a:defRPr sz="2400" b="0" i="0">
                <a:latin typeface="Gotham Book" pitchFamily="2" charset="0"/>
                <a:cs typeface="Gotham Book" pitchFamily="2" charset="0"/>
              </a:defRPr>
            </a:lvl1pPr>
            <a:lvl2pPr>
              <a:defRPr sz="2400" b="0" i="0">
                <a:solidFill>
                  <a:srgbClr val="003A70"/>
                </a:solidFill>
                <a:latin typeface="Gotham Book" pitchFamily="2" charset="0"/>
                <a:cs typeface="Gotham Book" pitchFamily="2" charset="0"/>
              </a:defRPr>
            </a:lvl2pPr>
            <a:lvl3pPr marL="1200150" indent="-285750">
              <a:buFont typeface="Arial" panose="020B0604020202020204" pitchFamily="34" charset="0"/>
              <a:buChar char="•"/>
              <a:defRPr sz="2400" b="0" i="0" baseline="0">
                <a:solidFill>
                  <a:srgbClr val="003A70"/>
                </a:solidFill>
                <a:latin typeface="Gotham Book" pitchFamily="2" charset="0"/>
                <a:cs typeface="Gotham Book" pitchFamily="2" charset="0"/>
              </a:defRPr>
            </a:lvl3pPr>
          </a:lstStyle>
          <a:p>
            <a:pPr lvl="0"/>
            <a:r>
              <a:rPr lang="en-US"/>
              <a:t>Click here to add three bullets pers page, 1-2 lines per bullet max</a:t>
            </a:r>
          </a:p>
        </p:txBody>
      </p:sp>
    </p:spTree>
    <p:extLst>
      <p:ext uri="{BB962C8B-B14F-4D97-AF65-F5344CB8AC3E}">
        <p14:creationId xmlns:p14="http://schemas.microsoft.com/office/powerpoint/2010/main" val="12982876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Zoom logistics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03268" y="6492875"/>
            <a:ext cx="2743200" cy="365125"/>
          </a:xfrm>
        </p:spPr>
        <p:txBody>
          <a:bodyPr/>
          <a:lstStyle>
            <a:lvl1pPr>
              <a:defRPr sz="1000">
                <a:solidFill>
                  <a:schemeClr val="bg1">
                    <a:lumMod val="65000"/>
                  </a:schemeClr>
                </a:solidFill>
                <a:latin typeface="Gotham Condensed Book" pitchFamily="50" charset="0"/>
              </a:defRPr>
            </a:lvl1pPr>
          </a:lstStyle>
          <a:p>
            <a:endParaRPr lang="en-US"/>
          </a:p>
        </p:txBody>
      </p:sp>
      <p:sp>
        <p:nvSpPr>
          <p:cNvPr id="7" name="Rectangle 6">
            <a:extLst>
              <a:ext uri="{FF2B5EF4-FFF2-40B4-BE49-F238E27FC236}">
                <a16:creationId xmlns:a16="http://schemas.microsoft.com/office/drawing/2014/main" id="{5F1FB3ED-36CD-419A-9498-3627C6AE93EB}"/>
              </a:ext>
            </a:extLst>
          </p:cNvPr>
          <p:cNvSpPr/>
          <p:nvPr userDrawn="1"/>
        </p:nvSpPr>
        <p:spPr>
          <a:xfrm>
            <a:off x="0" y="-2858"/>
            <a:ext cx="12192000" cy="917258"/>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16" name="Rectangle 15">
            <a:extLst>
              <a:ext uri="{FF2B5EF4-FFF2-40B4-BE49-F238E27FC236}">
                <a16:creationId xmlns:a16="http://schemas.microsoft.com/office/drawing/2014/main" id="{F8F2EC6E-B5C5-47D2-AF8A-D36B17051D5F}"/>
              </a:ext>
            </a:extLst>
          </p:cNvPr>
          <p:cNvSpPr/>
          <p:nvPr userDrawn="1"/>
        </p:nvSpPr>
        <p:spPr>
          <a:xfrm>
            <a:off x="2" y="3"/>
            <a:ext cx="1435100" cy="914399"/>
          </a:xfrm>
          <a:prstGeom prst="rect">
            <a:avLst/>
          </a:prstGeom>
          <a:solidFill>
            <a:srgbClr val="1CB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10" name="Text Placeholder 9">
            <a:extLst>
              <a:ext uri="{FF2B5EF4-FFF2-40B4-BE49-F238E27FC236}">
                <a16:creationId xmlns:a16="http://schemas.microsoft.com/office/drawing/2014/main" id="{BE71F3BC-A878-4867-B390-C2952AAD9F47}"/>
              </a:ext>
            </a:extLst>
          </p:cNvPr>
          <p:cNvSpPr>
            <a:spLocks noGrp="1"/>
          </p:cNvSpPr>
          <p:nvPr>
            <p:ph type="body" sz="quarter" idx="15" hasCustomPrompt="1"/>
          </p:nvPr>
        </p:nvSpPr>
        <p:spPr>
          <a:xfrm>
            <a:off x="1710522" y="4873751"/>
            <a:ext cx="10235948" cy="1545337"/>
          </a:xfrm>
        </p:spPr>
        <p:txBody>
          <a:bodyPr>
            <a:normAutofit/>
          </a:bodyPr>
          <a:lstStyle>
            <a:lvl1pPr>
              <a:defRPr sz="2400" b="0" i="0">
                <a:latin typeface="Gotham Book" pitchFamily="2" charset="0"/>
                <a:cs typeface="Gotham Book" pitchFamily="2" charset="0"/>
              </a:defRPr>
            </a:lvl1pPr>
            <a:lvl2pPr>
              <a:defRPr sz="2400" b="0" i="0">
                <a:solidFill>
                  <a:srgbClr val="003A70"/>
                </a:solidFill>
                <a:latin typeface="Gotham Book" pitchFamily="2" charset="0"/>
                <a:cs typeface="Gotham Book" pitchFamily="2" charset="0"/>
              </a:defRPr>
            </a:lvl2pPr>
            <a:lvl3pPr marL="1200150" indent="-285750">
              <a:buFont typeface="Arial" panose="020B0604020202020204" pitchFamily="34" charset="0"/>
              <a:buChar char="•"/>
              <a:defRPr sz="2400" b="0" i="0" baseline="0">
                <a:solidFill>
                  <a:srgbClr val="003A70"/>
                </a:solidFill>
                <a:latin typeface="Gotham Book" pitchFamily="2" charset="0"/>
                <a:cs typeface="Gotham Book" pitchFamily="2" charset="0"/>
              </a:defRPr>
            </a:lvl3pPr>
          </a:lstStyle>
          <a:p>
            <a:pPr lvl="0"/>
            <a:r>
              <a:rPr lang="en-US"/>
              <a:t>Click here to add three bullets pers page, 1-2 lines per bullet max</a:t>
            </a:r>
          </a:p>
        </p:txBody>
      </p:sp>
      <p:sp>
        <p:nvSpPr>
          <p:cNvPr id="3" name="Title 1">
            <a:extLst>
              <a:ext uri="{FF2B5EF4-FFF2-40B4-BE49-F238E27FC236}">
                <a16:creationId xmlns:a16="http://schemas.microsoft.com/office/drawing/2014/main" id="{8FD521AA-054B-DB59-3CAE-8530D4A732C3}"/>
              </a:ext>
            </a:extLst>
          </p:cNvPr>
          <p:cNvSpPr>
            <a:spLocks noGrp="1"/>
          </p:cNvSpPr>
          <p:nvPr>
            <p:ph type="title" hasCustomPrompt="1"/>
          </p:nvPr>
        </p:nvSpPr>
        <p:spPr>
          <a:xfrm>
            <a:off x="1710521" y="94646"/>
            <a:ext cx="10235947" cy="813816"/>
          </a:xfrm>
          <a:noFill/>
        </p:spPr>
        <p:txBody>
          <a:bodyPr anchor="ctr">
            <a:normAutofit/>
          </a:bodyPr>
          <a:lstStyle>
            <a:lvl1pPr>
              <a:defRPr sz="4000" b="0" cap="none" baseline="0">
                <a:solidFill>
                  <a:schemeClr val="bg1"/>
                </a:solidFill>
              </a:defRPr>
            </a:lvl1pPr>
          </a:lstStyle>
          <a:p>
            <a:r>
              <a:rPr lang="en-US"/>
              <a:t>Click here to add title (one line)</a:t>
            </a:r>
          </a:p>
        </p:txBody>
      </p:sp>
    </p:spTree>
    <p:extLst>
      <p:ext uri="{BB962C8B-B14F-4D97-AF65-F5344CB8AC3E}">
        <p14:creationId xmlns:p14="http://schemas.microsoft.com/office/powerpoint/2010/main" val="24386027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448800" y="6538917"/>
            <a:ext cx="2743200" cy="365125"/>
          </a:xfrm>
        </p:spPr>
        <p:txBody>
          <a:bodyPr/>
          <a:lstStyle>
            <a:lvl1pPr>
              <a:defRPr sz="1000">
                <a:solidFill>
                  <a:schemeClr val="bg1">
                    <a:lumMod val="65000"/>
                  </a:schemeClr>
                </a:solidFill>
                <a:latin typeface="Gotham Condensed Book" pitchFamily="50" charset="0"/>
              </a:defRPr>
            </a:lvl1pPr>
          </a:lstStyle>
          <a:p>
            <a:fld id="{8D83105B-09C6-4089-8997-93B3ABD6B083}" type="slidenum">
              <a:rPr lang="en-US" smtClean="0"/>
              <a:pPr/>
              <a:t>‹#›</a:t>
            </a:fld>
            <a:endParaRPr lang="en-US"/>
          </a:p>
        </p:txBody>
      </p:sp>
      <p:sp>
        <p:nvSpPr>
          <p:cNvPr id="7" name="Rectangle 6">
            <a:extLst>
              <a:ext uri="{FF2B5EF4-FFF2-40B4-BE49-F238E27FC236}">
                <a16:creationId xmlns:a16="http://schemas.microsoft.com/office/drawing/2014/main" id="{5F1FB3ED-36CD-419A-9498-3627C6AE93EB}"/>
              </a:ext>
            </a:extLst>
          </p:cNvPr>
          <p:cNvSpPr/>
          <p:nvPr userDrawn="1"/>
        </p:nvSpPr>
        <p:spPr>
          <a:xfrm>
            <a:off x="0" y="-2858"/>
            <a:ext cx="12192000" cy="917258"/>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2" name="Title 1"/>
          <p:cNvSpPr>
            <a:spLocks noGrp="1"/>
          </p:cNvSpPr>
          <p:nvPr>
            <p:ph type="title" hasCustomPrompt="1"/>
          </p:nvPr>
        </p:nvSpPr>
        <p:spPr>
          <a:xfrm>
            <a:off x="1741104" y="92388"/>
            <a:ext cx="10205364" cy="813816"/>
          </a:xfrm>
          <a:noFill/>
        </p:spPr>
        <p:txBody>
          <a:bodyPr anchor="ctr">
            <a:normAutofit/>
          </a:bodyPr>
          <a:lstStyle>
            <a:lvl1pPr>
              <a:defRPr sz="4000" b="0" cap="none" baseline="0">
                <a:solidFill>
                  <a:schemeClr val="bg1"/>
                </a:solidFill>
              </a:defRPr>
            </a:lvl1pPr>
          </a:lstStyle>
          <a:p>
            <a:r>
              <a:rPr lang="en-US"/>
              <a:t>Click here to add one line title</a:t>
            </a:r>
          </a:p>
        </p:txBody>
      </p:sp>
      <p:sp>
        <p:nvSpPr>
          <p:cNvPr id="16" name="Rectangle 15">
            <a:extLst>
              <a:ext uri="{FF2B5EF4-FFF2-40B4-BE49-F238E27FC236}">
                <a16:creationId xmlns:a16="http://schemas.microsoft.com/office/drawing/2014/main" id="{F8F2EC6E-B5C5-47D2-AF8A-D36B17051D5F}"/>
              </a:ext>
            </a:extLst>
          </p:cNvPr>
          <p:cNvSpPr/>
          <p:nvPr userDrawn="1"/>
        </p:nvSpPr>
        <p:spPr>
          <a:xfrm>
            <a:off x="2" y="3"/>
            <a:ext cx="1435100" cy="914399"/>
          </a:xfrm>
          <a:prstGeom prst="rect">
            <a:avLst/>
          </a:prstGeom>
          <a:solidFill>
            <a:srgbClr val="1CB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10" name="Text Placeholder 9">
            <a:extLst>
              <a:ext uri="{FF2B5EF4-FFF2-40B4-BE49-F238E27FC236}">
                <a16:creationId xmlns:a16="http://schemas.microsoft.com/office/drawing/2014/main" id="{BE71F3BC-A878-4867-B390-C2952AAD9F47}"/>
              </a:ext>
            </a:extLst>
          </p:cNvPr>
          <p:cNvSpPr>
            <a:spLocks noGrp="1"/>
          </p:cNvSpPr>
          <p:nvPr>
            <p:ph type="body" sz="quarter" idx="15" hasCustomPrompt="1"/>
          </p:nvPr>
        </p:nvSpPr>
        <p:spPr>
          <a:xfrm>
            <a:off x="3521518" y="1567670"/>
            <a:ext cx="2824902" cy="1695441"/>
          </a:xfrm>
        </p:spPr>
        <p:txBody>
          <a:bodyPr>
            <a:normAutofit/>
          </a:bodyPr>
          <a:lstStyle>
            <a:lvl1pPr marL="0" indent="0">
              <a:buFont typeface="Arial" panose="020B0604020202020204" pitchFamily="34" charset="0"/>
              <a:buNone/>
              <a:defRPr sz="2400" b="0" i="0">
                <a:latin typeface="Gotham Book" pitchFamily="50" charset="0"/>
                <a:cs typeface="Gotham Book" pitchFamily="50" charset="0"/>
              </a:defRPr>
            </a:lvl1pPr>
            <a:lvl2pPr>
              <a:defRPr sz="2400" b="0" i="0">
                <a:solidFill>
                  <a:srgbClr val="003A70"/>
                </a:solidFill>
                <a:latin typeface="Gotham Book" pitchFamily="2" charset="0"/>
                <a:cs typeface="Gotham Book" pitchFamily="2" charset="0"/>
              </a:defRPr>
            </a:lvl2pPr>
            <a:lvl3pPr marL="1200150" indent="-285750">
              <a:buFont typeface="Arial" panose="020B0604020202020204" pitchFamily="34" charset="0"/>
              <a:buChar char="•"/>
              <a:defRPr sz="2400" b="0" i="0" baseline="0">
                <a:solidFill>
                  <a:srgbClr val="003A70"/>
                </a:solidFill>
                <a:latin typeface="Gotham Book" pitchFamily="2" charset="0"/>
                <a:cs typeface="Gotham Book" pitchFamily="2" charset="0"/>
              </a:defRPr>
            </a:lvl3pPr>
          </a:lstStyle>
          <a:p>
            <a:pPr lvl="0"/>
            <a:r>
              <a:rPr lang="en-US"/>
              <a:t>Click here to add Name, Title, Org</a:t>
            </a:r>
          </a:p>
        </p:txBody>
      </p:sp>
      <p:sp>
        <p:nvSpPr>
          <p:cNvPr id="22" name="Picture Placeholder 21">
            <a:extLst>
              <a:ext uri="{FF2B5EF4-FFF2-40B4-BE49-F238E27FC236}">
                <a16:creationId xmlns:a16="http://schemas.microsoft.com/office/drawing/2014/main" id="{4A1F5EC0-C8FB-9EC8-34E0-D7F7DA270772}"/>
              </a:ext>
            </a:extLst>
          </p:cNvPr>
          <p:cNvSpPr>
            <a:spLocks noGrp="1"/>
          </p:cNvSpPr>
          <p:nvPr>
            <p:ph type="pic" sz="quarter" idx="25"/>
          </p:nvPr>
        </p:nvSpPr>
        <p:spPr>
          <a:xfrm>
            <a:off x="1730643" y="1567669"/>
            <a:ext cx="1694841" cy="1695441"/>
          </a:xfrm>
          <a:prstGeom prst="flowChartConnector">
            <a:avLst/>
          </a:prstGeom>
          <a:ln w="3175">
            <a:solidFill>
              <a:schemeClr val="bg1">
                <a:lumMod val="85000"/>
              </a:schemeClr>
            </a:solidFill>
          </a:ln>
        </p:spPr>
        <p:txBody>
          <a:bodyPr/>
          <a:lstStyle/>
          <a:p>
            <a:endParaRPr lang="en-US"/>
          </a:p>
        </p:txBody>
      </p:sp>
      <p:sp>
        <p:nvSpPr>
          <p:cNvPr id="23" name="Text Placeholder 9">
            <a:extLst>
              <a:ext uri="{FF2B5EF4-FFF2-40B4-BE49-F238E27FC236}">
                <a16:creationId xmlns:a16="http://schemas.microsoft.com/office/drawing/2014/main" id="{82B50F5A-49C7-4216-EB26-F4327E2D0C47}"/>
              </a:ext>
            </a:extLst>
          </p:cNvPr>
          <p:cNvSpPr>
            <a:spLocks noGrp="1"/>
          </p:cNvSpPr>
          <p:nvPr>
            <p:ph type="body" sz="quarter" idx="26" hasCustomPrompt="1"/>
          </p:nvPr>
        </p:nvSpPr>
        <p:spPr>
          <a:xfrm>
            <a:off x="3521518" y="4058034"/>
            <a:ext cx="2824902" cy="1695441"/>
          </a:xfrm>
        </p:spPr>
        <p:txBody>
          <a:bodyPr>
            <a:normAutofit/>
          </a:bodyPr>
          <a:lstStyle>
            <a:lvl1pPr marL="0" indent="0">
              <a:buFont typeface="Arial" panose="020B0604020202020204" pitchFamily="34" charset="0"/>
              <a:buNone/>
              <a:defRPr sz="2400" b="0" i="0">
                <a:latin typeface="Gotham Book" pitchFamily="50" charset="0"/>
                <a:cs typeface="Gotham Book" pitchFamily="50" charset="0"/>
              </a:defRPr>
            </a:lvl1pPr>
            <a:lvl2pPr>
              <a:defRPr sz="2400" b="0" i="0">
                <a:solidFill>
                  <a:srgbClr val="003A70"/>
                </a:solidFill>
                <a:latin typeface="Gotham Book" pitchFamily="2" charset="0"/>
                <a:cs typeface="Gotham Book" pitchFamily="2" charset="0"/>
              </a:defRPr>
            </a:lvl2pPr>
            <a:lvl3pPr marL="1200150" indent="-285750">
              <a:buFont typeface="Arial" panose="020B0604020202020204" pitchFamily="34" charset="0"/>
              <a:buChar char="•"/>
              <a:defRPr sz="2400" b="0" i="0" baseline="0">
                <a:solidFill>
                  <a:srgbClr val="003A70"/>
                </a:solidFill>
                <a:latin typeface="Gotham Book" pitchFamily="2" charset="0"/>
                <a:cs typeface="Gotham Book" pitchFamily="2" charset="0"/>
              </a:defRPr>
            </a:lvl3pPr>
          </a:lstStyle>
          <a:p>
            <a:pPr lvl="0"/>
            <a:r>
              <a:rPr lang="en-US"/>
              <a:t>Click here to add Name, Title, Org</a:t>
            </a:r>
          </a:p>
        </p:txBody>
      </p:sp>
      <p:sp>
        <p:nvSpPr>
          <p:cNvPr id="25" name="Picture Placeholder 21">
            <a:extLst>
              <a:ext uri="{FF2B5EF4-FFF2-40B4-BE49-F238E27FC236}">
                <a16:creationId xmlns:a16="http://schemas.microsoft.com/office/drawing/2014/main" id="{DE137AA8-D3B0-340B-3170-47CDFF585213}"/>
              </a:ext>
            </a:extLst>
          </p:cNvPr>
          <p:cNvSpPr>
            <a:spLocks noGrp="1"/>
          </p:cNvSpPr>
          <p:nvPr>
            <p:ph type="pic" sz="quarter" idx="27"/>
          </p:nvPr>
        </p:nvSpPr>
        <p:spPr>
          <a:xfrm>
            <a:off x="1730643" y="4058033"/>
            <a:ext cx="1694841" cy="1695441"/>
          </a:xfrm>
          <a:prstGeom prst="flowChartConnector">
            <a:avLst/>
          </a:prstGeom>
          <a:ln w="3175">
            <a:solidFill>
              <a:schemeClr val="bg1">
                <a:lumMod val="85000"/>
              </a:schemeClr>
            </a:solidFill>
          </a:ln>
        </p:spPr>
        <p:txBody>
          <a:bodyPr/>
          <a:lstStyle/>
          <a:p>
            <a:endParaRPr lang="en-US"/>
          </a:p>
        </p:txBody>
      </p:sp>
      <p:sp>
        <p:nvSpPr>
          <p:cNvPr id="26" name="Text Placeholder 9">
            <a:extLst>
              <a:ext uri="{FF2B5EF4-FFF2-40B4-BE49-F238E27FC236}">
                <a16:creationId xmlns:a16="http://schemas.microsoft.com/office/drawing/2014/main" id="{43A1861C-1F33-9DE0-9734-E5E99B299C0D}"/>
              </a:ext>
            </a:extLst>
          </p:cNvPr>
          <p:cNvSpPr>
            <a:spLocks noGrp="1"/>
          </p:cNvSpPr>
          <p:nvPr>
            <p:ph type="body" sz="quarter" idx="28" hasCustomPrompt="1"/>
          </p:nvPr>
        </p:nvSpPr>
        <p:spPr>
          <a:xfrm>
            <a:off x="8586487" y="1567670"/>
            <a:ext cx="2824902" cy="1695441"/>
          </a:xfrm>
        </p:spPr>
        <p:txBody>
          <a:bodyPr>
            <a:normAutofit/>
          </a:bodyPr>
          <a:lstStyle>
            <a:lvl1pPr marL="0" indent="0">
              <a:buFont typeface="Arial" panose="020B0604020202020204" pitchFamily="34" charset="0"/>
              <a:buNone/>
              <a:defRPr sz="2400" b="0" i="0">
                <a:latin typeface="Gotham Book" pitchFamily="50" charset="0"/>
                <a:cs typeface="Gotham Book" pitchFamily="50" charset="0"/>
              </a:defRPr>
            </a:lvl1pPr>
            <a:lvl2pPr>
              <a:defRPr sz="2400" b="0" i="0">
                <a:solidFill>
                  <a:srgbClr val="003A70"/>
                </a:solidFill>
                <a:latin typeface="Gotham Book" pitchFamily="2" charset="0"/>
                <a:cs typeface="Gotham Book" pitchFamily="2" charset="0"/>
              </a:defRPr>
            </a:lvl2pPr>
            <a:lvl3pPr marL="1200150" indent="-285750">
              <a:buFont typeface="Arial" panose="020B0604020202020204" pitchFamily="34" charset="0"/>
              <a:buChar char="•"/>
              <a:defRPr sz="2400" b="0" i="0" baseline="0">
                <a:solidFill>
                  <a:srgbClr val="003A70"/>
                </a:solidFill>
                <a:latin typeface="Gotham Book" pitchFamily="2" charset="0"/>
                <a:cs typeface="Gotham Book" pitchFamily="2" charset="0"/>
              </a:defRPr>
            </a:lvl3pPr>
          </a:lstStyle>
          <a:p>
            <a:pPr lvl="0"/>
            <a:r>
              <a:rPr lang="en-US"/>
              <a:t>Click here to add Name, Title, Org</a:t>
            </a:r>
          </a:p>
        </p:txBody>
      </p:sp>
      <p:sp>
        <p:nvSpPr>
          <p:cNvPr id="27" name="Picture Placeholder 21">
            <a:extLst>
              <a:ext uri="{FF2B5EF4-FFF2-40B4-BE49-F238E27FC236}">
                <a16:creationId xmlns:a16="http://schemas.microsoft.com/office/drawing/2014/main" id="{FC4B9863-F21E-4A3D-6236-52F7418A2EC1}"/>
              </a:ext>
            </a:extLst>
          </p:cNvPr>
          <p:cNvSpPr>
            <a:spLocks noGrp="1"/>
          </p:cNvSpPr>
          <p:nvPr>
            <p:ph type="pic" sz="quarter" idx="29"/>
          </p:nvPr>
        </p:nvSpPr>
        <p:spPr>
          <a:xfrm>
            <a:off x="6795612" y="1567669"/>
            <a:ext cx="1694841" cy="1695441"/>
          </a:xfrm>
          <a:prstGeom prst="flowChartConnector">
            <a:avLst/>
          </a:prstGeom>
          <a:ln w="3175">
            <a:solidFill>
              <a:schemeClr val="bg1">
                <a:lumMod val="85000"/>
              </a:schemeClr>
            </a:solidFill>
          </a:ln>
        </p:spPr>
        <p:txBody>
          <a:bodyPr/>
          <a:lstStyle/>
          <a:p>
            <a:endParaRPr lang="en-US"/>
          </a:p>
        </p:txBody>
      </p:sp>
      <p:sp>
        <p:nvSpPr>
          <p:cNvPr id="28" name="Text Placeholder 9">
            <a:extLst>
              <a:ext uri="{FF2B5EF4-FFF2-40B4-BE49-F238E27FC236}">
                <a16:creationId xmlns:a16="http://schemas.microsoft.com/office/drawing/2014/main" id="{4267F835-6C83-BE5F-1159-0E62E8F51DB1}"/>
              </a:ext>
            </a:extLst>
          </p:cNvPr>
          <p:cNvSpPr>
            <a:spLocks noGrp="1"/>
          </p:cNvSpPr>
          <p:nvPr>
            <p:ph type="body" sz="quarter" idx="30" hasCustomPrompt="1"/>
          </p:nvPr>
        </p:nvSpPr>
        <p:spPr>
          <a:xfrm>
            <a:off x="8586487" y="4058034"/>
            <a:ext cx="2824902" cy="1695441"/>
          </a:xfrm>
        </p:spPr>
        <p:txBody>
          <a:bodyPr>
            <a:normAutofit/>
          </a:bodyPr>
          <a:lstStyle>
            <a:lvl1pPr marL="0" indent="0">
              <a:buFont typeface="Arial" panose="020B0604020202020204" pitchFamily="34" charset="0"/>
              <a:buNone/>
              <a:defRPr sz="2400" b="0" i="0">
                <a:latin typeface="Gotham Book" pitchFamily="50" charset="0"/>
                <a:cs typeface="Gotham Book" pitchFamily="50" charset="0"/>
              </a:defRPr>
            </a:lvl1pPr>
            <a:lvl2pPr>
              <a:defRPr sz="2400" b="0" i="0">
                <a:solidFill>
                  <a:srgbClr val="003A70"/>
                </a:solidFill>
                <a:latin typeface="Gotham Book" pitchFamily="2" charset="0"/>
                <a:cs typeface="Gotham Book" pitchFamily="2" charset="0"/>
              </a:defRPr>
            </a:lvl2pPr>
            <a:lvl3pPr marL="1200150" indent="-285750">
              <a:buFont typeface="Arial" panose="020B0604020202020204" pitchFamily="34" charset="0"/>
              <a:buChar char="•"/>
              <a:defRPr sz="2400" b="0" i="0" baseline="0">
                <a:solidFill>
                  <a:srgbClr val="003A70"/>
                </a:solidFill>
                <a:latin typeface="Gotham Book" pitchFamily="2" charset="0"/>
                <a:cs typeface="Gotham Book" pitchFamily="2" charset="0"/>
              </a:defRPr>
            </a:lvl3pPr>
          </a:lstStyle>
          <a:p>
            <a:pPr lvl="0"/>
            <a:r>
              <a:rPr lang="en-US"/>
              <a:t>Click here to add Name, Title, Org</a:t>
            </a:r>
          </a:p>
        </p:txBody>
      </p:sp>
      <p:sp>
        <p:nvSpPr>
          <p:cNvPr id="29" name="Picture Placeholder 21">
            <a:extLst>
              <a:ext uri="{FF2B5EF4-FFF2-40B4-BE49-F238E27FC236}">
                <a16:creationId xmlns:a16="http://schemas.microsoft.com/office/drawing/2014/main" id="{BB0E4D59-08B2-8509-563B-C34E76CE3A79}"/>
              </a:ext>
            </a:extLst>
          </p:cNvPr>
          <p:cNvSpPr>
            <a:spLocks noGrp="1"/>
          </p:cNvSpPr>
          <p:nvPr>
            <p:ph type="pic" sz="quarter" idx="31"/>
          </p:nvPr>
        </p:nvSpPr>
        <p:spPr>
          <a:xfrm>
            <a:off x="6795612" y="4058033"/>
            <a:ext cx="1694841" cy="1695441"/>
          </a:xfrm>
          <a:prstGeom prst="flowChartConnector">
            <a:avLst/>
          </a:prstGeom>
          <a:ln w="3175">
            <a:solidFill>
              <a:schemeClr val="bg1">
                <a:lumMod val="85000"/>
              </a:schemeClr>
            </a:solidFill>
          </a:ln>
        </p:spPr>
        <p:txBody>
          <a:bodyPr/>
          <a:lstStyle/>
          <a:p>
            <a:endParaRPr lang="en-US"/>
          </a:p>
        </p:txBody>
      </p:sp>
    </p:spTree>
    <p:extLst>
      <p:ext uri="{BB962C8B-B14F-4D97-AF65-F5344CB8AC3E}">
        <p14:creationId xmlns:p14="http://schemas.microsoft.com/office/powerpoint/2010/main" val="23882687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Blank with Headin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03012" y="6321844"/>
            <a:ext cx="2743200" cy="365125"/>
          </a:xfrm>
        </p:spPr>
        <p:txBody>
          <a:bodyPr/>
          <a:lstStyle>
            <a:lvl1pPr>
              <a:defRPr>
                <a:latin typeface="Gotham Condensed Book" pitchFamily="50" charset="0"/>
              </a:defRPr>
            </a:lvl1pPr>
          </a:lstStyle>
          <a:p>
            <a:fld id="{8D83105B-09C6-4089-8997-93B3ABD6B083}" type="slidenum">
              <a:rPr lang="en-US" smtClean="0"/>
              <a:pPr/>
              <a:t>‹#›</a:t>
            </a:fld>
            <a:endParaRPr lang="en-US"/>
          </a:p>
        </p:txBody>
      </p:sp>
      <p:sp>
        <p:nvSpPr>
          <p:cNvPr id="19" name="Rectangle 18">
            <a:extLst>
              <a:ext uri="{FF2B5EF4-FFF2-40B4-BE49-F238E27FC236}">
                <a16:creationId xmlns:a16="http://schemas.microsoft.com/office/drawing/2014/main" id="{38CFFEB2-3D30-4E16-8ADA-6BFBB8AAED0D}"/>
              </a:ext>
            </a:extLst>
          </p:cNvPr>
          <p:cNvSpPr/>
          <p:nvPr userDrawn="1"/>
        </p:nvSpPr>
        <p:spPr>
          <a:xfrm>
            <a:off x="0" y="-2858"/>
            <a:ext cx="12192000" cy="917258"/>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26" name="Rectangle 25">
            <a:extLst>
              <a:ext uri="{FF2B5EF4-FFF2-40B4-BE49-F238E27FC236}">
                <a16:creationId xmlns:a16="http://schemas.microsoft.com/office/drawing/2014/main" id="{2E0B4AC3-5305-4B6B-B2FB-A4F985FFCEC6}"/>
              </a:ext>
            </a:extLst>
          </p:cNvPr>
          <p:cNvSpPr/>
          <p:nvPr userDrawn="1"/>
        </p:nvSpPr>
        <p:spPr>
          <a:xfrm>
            <a:off x="2" y="3"/>
            <a:ext cx="1435100" cy="914399"/>
          </a:xfrm>
          <a:prstGeom prst="rect">
            <a:avLst/>
          </a:prstGeom>
          <a:solidFill>
            <a:srgbClr val="16B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2" name="Title 1">
            <a:extLst>
              <a:ext uri="{FF2B5EF4-FFF2-40B4-BE49-F238E27FC236}">
                <a16:creationId xmlns:a16="http://schemas.microsoft.com/office/drawing/2014/main" id="{5FD3E090-0305-6ACD-026F-82EADA4A1FFC}"/>
              </a:ext>
            </a:extLst>
          </p:cNvPr>
          <p:cNvSpPr>
            <a:spLocks noGrp="1"/>
          </p:cNvSpPr>
          <p:nvPr>
            <p:ph type="title" hasCustomPrompt="1"/>
          </p:nvPr>
        </p:nvSpPr>
        <p:spPr>
          <a:xfrm>
            <a:off x="1751018" y="94646"/>
            <a:ext cx="10228701" cy="813816"/>
          </a:xfrm>
          <a:noFill/>
        </p:spPr>
        <p:txBody>
          <a:bodyPr anchor="ctr">
            <a:normAutofit/>
          </a:bodyPr>
          <a:lstStyle>
            <a:lvl1pPr>
              <a:defRPr sz="4000" b="0" cap="none" baseline="0">
                <a:solidFill>
                  <a:schemeClr val="bg1"/>
                </a:solidFill>
              </a:defRPr>
            </a:lvl1pPr>
          </a:lstStyle>
          <a:p>
            <a:r>
              <a:rPr lang="en-US"/>
              <a:t>Click here to add title (one line)</a:t>
            </a:r>
          </a:p>
        </p:txBody>
      </p:sp>
    </p:spTree>
    <p:extLst>
      <p:ext uri="{BB962C8B-B14F-4D97-AF65-F5344CB8AC3E}">
        <p14:creationId xmlns:p14="http://schemas.microsoft.com/office/powerpoint/2010/main" val="5814986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Blank with Headin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sz="1200">
                <a:latin typeface="Gotham Condensed Book" pitchFamily="50" charset="0"/>
              </a:defRPr>
            </a:lvl1pPr>
          </a:lstStyle>
          <a:p>
            <a:fld id="{8D83105B-09C6-4089-8997-93B3ABD6B083}" type="slidenum">
              <a:rPr lang="en-US" smtClean="0"/>
              <a:pPr/>
              <a:t>‹#›</a:t>
            </a:fld>
            <a:endParaRPr lang="en-US"/>
          </a:p>
        </p:txBody>
      </p:sp>
      <p:sp>
        <p:nvSpPr>
          <p:cNvPr id="19" name="Rectangle 18">
            <a:extLst>
              <a:ext uri="{FF2B5EF4-FFF2-40B4-BE49-F238E27FC236}">
                <a16:creationId xmlns:a16="http://schemas.microsoft.com/office/drawing/2014/main" id="{38CFFEB2-3D30-4E16-8ADA-6BFBB8AAED0D}"/>
              </a:ext>
            </a:extLst>
          </p:cNvPr>
          <p:cNvSpPr/>
          <p:nvPr userDrawn="1"/>
        </p:nvSpPr>
        <p:spPr>
          <a:xfrm>
            <a:off x="0" y="-2858"/>
            <a:ext cx="12192000" cy="917258"/>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2" name="Title Placeholder 1">
            <a:extLst>
              <a:ext uri="{FF2B5EF4-FFF2-40B4-BE49-F238E27FC236}">
                <a16:creationId xmlns:a16="http://schemas.microsoft.com/office/drawing/2014/main" id="{EEEDBEB8-84D6-2796-5CF7-5274DBBEC3BB}"/>
              </a:ext>
            </a:extLst>
          </p:cNvPr>
          <p:cNvSpPr>
            <a:spLocks noGrp="1"/>
          </p:cNvSpPr>
          <p:nvPr>
            <p:ph type="title" hasCustomPrompt="1"/>
          </p:nvPr>
        </p:nvSpPr>
        <p:spPr>
          <a:xfrm>
            <a:off x="914400" y="140232"/>
            <a:ext cx="10816848" cy="763550"/>
          </a:xfrm>
          <a:prstGeom prst="rect">
            <a:avLst/>
          </a:prstGeom>
        </p:spPr>
        <p:txBody>
          <a:bodyPr vert="horz" lIns="91440" tIns="45720" rIns="91440" bIns="45720" rtlCol="0" anchor="ctr">
            <a:noAutofit/>
          </a:bodyPr>
          <a:lstStyle>
            <a:lvl1pPr>
              <a:lnSpc>
                <a:spcPct val="110000"/>
              </a:lnSpc>
              <a:defRPr sz="4000" b="0">
                <a:solidFill>
                  <a:schemeClr val="bg1"/>
                </a:solidFill>
              </a:defRPr>
            </a:lvl1pPr>
          </a:lstStyle>
          <a:p>
            <a:r>
              <a:rPr lang="en-US"/>
              <a:t>Click here to add title (one line)</a:t>
            </a:r>
          </a:p>
        </p:txBody>
      </p:sp>
      <p:sp>
        <p:nvSpPr>
          <p:cNvPr id="4" name="Rectangle 3">
            <a:extLst>
              <a:ext uri="{FF2B5EF4-FFF2-40B4-BE49-F238E27FC236}">
                <a16:creationId xmlns:a16="http://schemas.microsoft.com/office/drawing/2014/main" id="{215DD1FE-7961-6352-BF7E-851CB6F575D1}"/>
              </a:ext>
            </a:extLst>
          </p:cNvPr>
          <p:cNvSpPr/>
          <p:nvPr userDrawn="1"/>
        </p:nvSpPr>
        <p:spPr>
          <a:xfrm>
            <a:off x="-1" y="-17195"/>
            <a:ext cx="703004" cy="931595"/>
          </a:xfrm>
          <a:prstGeom prst="rect">
            <a:avLst/>
          </a:prstGeom>
          <a:solidFill>
            <a:srgbClr val="16B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Tree>
    <p:extLst>
      <p:ext uri="{BB962C8B-B14F-4D97-AF65-F5344CB8AC3E}">
        <p14:creationId xmlns:p14="http://schemas.microsoft.com/office/powerpoint/2010/main" val="23602868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ata Visualization 1">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448800" y="6538917"/>
            <a:ext cx="2743200" cy="365125"/>
          </a:xfrm>
        </p:spPr>
        <p:txBody>
          <a:bodyPr/>
          <a:lstStyle>
            <a:lvl1pPr>
              <a:defRPr sz="1000">
                <a:solidFill>
                  <a:schemeClr val="bg1">
                    <a:lumMod val="65000"/>
                  </a:schemeClr>
                </a:solidFill>
                <a:latin typeface="Gotham Condensed Book" pitchFamily="50" charset="0"/>
              </a:defRPr>
            </a:lvl1pPr>
          </a:lstStyle>
          <a:p>
            <a:fld id="{8D83105B-09C6-4089-8997-93B3ABD6B083}" type="slidenum">
              <a:rPr lang="en-US" smtClean="0"/>
              <a:pPr/>
              <a:t>‹#›</a:t>
            </a:fld>
            <a:endParaRPr lang="en-US"/>
          </a:p>
        </p:txBody>
      </p:sp>
      <p:sp>
        <p:nvSpPr>
          <p:cNvPr id="7" name="Rectangle 6">
            <a:extLst>
              <a:ext uri="{FF2B5EF4-FFF2-40B4-BE49-F238E27FC236}">
                <a16:creationId xmlns:a16="http://schemas.microsoft.com/office/drawing/2014/main" id="{5F1FB3ED-36CD-419A-9498-3627C6AE93EB}"/>
              </a:ext>
            </a:extLst>
          </p:cNvPr>
          <p:cNvSpPr/>
          <p:nvPr userDrawn="1"/>
        </p:nvSpPr>
        <p:spPr>
          <a:xfrm>
            <a:off x="0" y="-2858"/>
            <a:ext cx="12192000" cy="917258"/>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2" name="Title 1"/>
          <p:cNvSpPr>
            <a:spLocks noGrp="1"/>
          </p:cNvSpPr>
          <p:nvPr>
            <p:ph type="title" hasCustomPrompt="1"/>
          </p:nvPr>
        </p:nvSpPr>
        <p:spPr>
          <a:xfrm>
            <a:off x="393192" y="95826"/>
            <a:ext cx="11405616" cy="813816"/>
          </a:xfrm>
        </p:spPr>
        <p:txBody>
          <a:bodyPr anchor="ctr">
            <a:normAutofit/>
          </a:bodyPr>
          <a:lstStyle>
            <a:lvl1pPr>
              <a:defRPr sz="4000" b="0" cap="none" baseline="0">
                <a:solidFill>
                  <a:schemeClr val="bg1"/>
                </a:solidFill>
              </a:defRPr>
            </a:lvl1pPr>
          </a:lstStyle>
          <a:p>
            <a:r>
              <a:rPr lang="en-US"/>
              <a:t>Click here to add 3-4 word title (one line)</a:t>
            </a:r>
          </a:p>
        </p:txBody>
      </p:sp>
      <p:sp>
        <p:nvSpPr>
          <p:cNvPr id="11" name="Content Placeholder 7">
            <a:extLst>
              <a:ext uri="{FF2B5EF4-FFF2-40B4-BE49-F238E27FC236}">
                <a16:creationId xmlns:a16="http://schemas.microsoft.com/office/drawing/2014/main" id="{B56580B1-D492-4226-847D-2073008A0345}"/>
              </a:ext>
            </a:extLst>
          </p:cNvPr>
          <p:cNvSpPr>
            <a:spLocks noGrp="1"/>
          </p:cNvSpPr>
          <p:nvPr>
            <p:ph sz="quarter" idx="14" hasCustomPrompt="1"/>
          </p:nvPr>
        </p:nvSpPr>
        <p:spPr>
          <a:xfrm>
            <a:off x="5499101" y="1096177"/>
            <a:ext cx="6299707" cy="5241955"/>
          </a:xfrm>
          <a:pattFill prst="pct5">
            <a:fgClr>
              <a:schemeClr val="accent1"/>
            </a:fgClr>
            <a:bgClr>
              <a:schemeClr val="bg1"/>
            </a:bgClr>
          </a:pattFill>
        </p:spPr>
        <p:txBody>
          <a:bodyPr>
            <a:normAutofit/>
          </a:bodyPr>
          <a:lstStyle>
            <a:lvl1pPr>
              <a:defRPr sz="2400" b="0" i="0">
                <a:latin typeface="Gotham Book" pitchFamily="2" charset="0"/>
                <a:cs typeface="Gotham Book" pitchFamily="2" charset="0"/>
              </a:defRPr>
            </a:lvl1pPr>
          </a:lstStyle>
          <a:p>
            <a:pPr lvl="0"/>
            <a:r>
              <a:rPr lang="en-US"/>
              <a:t>Click to add chart or object</a:t>
            </a:r>
          </a:p>
        </p:txBody>
      </p:sp>
      <p:sp>
        <p:nvSpPr>
          <p:cNvPr id="10" name="Text Placeholder 9">
            <a:extLst>
              <a:ext uri="{FF2B5EF4-FFF2-40B4-BE49-F238E27FC236}">
                <a16:creationId xmlns:a16="http://schemas.microsoft.com/office/drawing/2014/main" id="{BE71F3BC-A878-4867-B390-C2952AAD9F47}"/>
              </a:ext>
            </a:extLst>
          </p:cNvPr>
          <p:cNvSpPr>
            <a:spLocks noGrp="1"/>
          </p:cNvSpPr>
          <p:nvPr>
            <p:ph type="body" sz="quarter" idx="15" hasCustomPrompt="1"/>
          </p:nvPr>
        </p:nvSpPr>
        <p:spPr>
          <a:xfrm>
            <a:off x="393192" y="1096176"/>
            <a:ext cx="4983144" cy="5241956"/>
          </a:xfrm>
        </p:spPr>
        <p:txBody>
          <a:bodyPr/>
          <a:lstStyle>
            <a:lvl1pPr>
              <a:defRPr b="0" i="0">
                <a:latin typeface="Gotham Book" pitchFamily="2" charset="0"/>
                <a:cs typeface="Gotham Book" pitchFamily="2" charset="0"/>
              </a:defRPr>
            </a:lvl1pPr>
            <a:lvl2pPr>
              <a:defRPr sz="2400" b="0" i="0">
                <a:solidFill>
                  <a:srgbClr val="003A70"/>
                </a:solidFill>
                <a:latin typeface="Gotham Book" pitchFamily="2" charset="0"/>
                <a:cs typeface="Gotham Book" pitchFamily="2" charset="0"/>
              </a:defRPr>
            </a:lvl2pPr>
            <a:lvl3pPr marL="1257300" indent="-342900">
              <a:buFont typeface="Arial" panose="020B0604020202020204" pitchFamily="34" charset="0"/>
              <a:buChar char="•"/>
              <a:defRPr sz="2400" b="0" i="0">
                <a:solidFill>
                  <a:srgbClr val="003A70"/>
                </a:solidFill>
                <a:latin typeface="Gotham Book" pitchFamily="2" charset="0"/>
                <a:cs typeface="Gotham Book" pitchFamily="2" charset="0"/>
              </a:defRPr>
            </a:lvl3pPr>
          </a:lstStyle>
          <a:p>
            <a:pPr lvl="0"/>
            <a:r>
              <a:rPr lang="en-US"/>
              <a:t>Click here to add only 3 bullets per slide, 4-5 words each bullet</a:t>
            </a:r>
          </a:p>
          <a:p>
            <a:pPr lvl="0"/>
            <a:endParaRPr lang="en-US"/>
          </a:p>
        </p:txBody>
      </p:sp>
      <p:sp>
        <p:nvSpPr>
          <p:cNvPr id="3" name="Rectangle 2">
            <a:extLst>
              <a:ext uri="{FF2B5EF4-FFF2-40B4-BE49-F238E27FC236}">
                <a16:creationId xmlns:a16="http://schemas.microsoft.com/office/drawing/2014/main" id="{B7519507-9CB0-90E1-1F01-4828E96A9D1D}"/>
              </a:ext>
            </a:extLst>
          </p:cNvPr>
          <p:cNvSpPr/>
          <p:nvPr userDrawn="1"/>
        </p:nvSpPr>
        <p:spPr>
          <a:xfrm>
            <a:off x="-1" y="-11940"/>
            <a:ext cx="215463" cy="926837"/>
          </a:xfrm>
          <a:prstGeom prst="rect">
            <a:avLst/>
          </a:prstGeom>
          <a:solidFill>
            <a:srgbClr val="16B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Tree>
    <p:extLst>
      <p:ext uri="{BB962C8B-B14F-4D97-AF65-F5344CB8AC3E}">
        <p14:creationId xmlns:p14="http://schemas.microsoft.com/office/powerpoint/2010/main" val="15163109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ata Visualization 2">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448800" y="6538917"/>
            <a:ext cx="2743200" cy="365125"/>
          </a:xfrm>
        </p:spPr>
        <p:txBody>
          <a:bodyPr/>
          <a:lstStyle>
            <a:lvl1pPr>
              <a:defRPr sz="1000">
                <a:solidFill>
                  <a:schemeClr val="bg1">
                    <a:lumMod val="65000"/>
                  </a:schemeClr>
                </a:solidFill>
                <a:latin typeface="Gotham Condensed Book" pitchFamily="50" charset="0"/>
              </a:defRPr>
            </a:lvl1pPr>
          </a:lstStyle>
          <a:p>
            <a:fld id="{8D83105B-09C6-4089-8997-93B3ABD6B083}" type="slidenum">
              <a:rPr lang="en-US" smtClean="0"/>
              <a:pPr/>
              <a:t>‹#›</a:t>
            </a:fld>
            <a:endParaRPr lang="en-US"/>
          </a:p>
        </p:txBody>
      </p:sp>
      <p:sp>
        <p:nvSpPr>
          <p:cNvPr id="7" name="Rectangle 6">
            <a:extLst>
              <a:ext uri="{FF2B5EF4-FFF2-40B4-BE49-F238E27FC236}">
                <a16:creationId xmlns:a16="http://schemas.microsoft.com/office/drawing/2014/main" id="{5F1FB3ED-36CD-419A-9498-3627C6AE93EB}"/>
              </a:ext>
            </a:extLst>
          </p:cNvPr>
          <p:cNvSpPr/>
          <p:nvPr userDrawn="1"/>
        </p:nvSpPr>
        <p:spPr>
          <a:xfrm>
            <a:off x="-6" y="-2858"/>
            <a:ext cx="12192000" cy="917258"/>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2" name="Title 1"/>
          <p:cNvSpPr>
            <a:spLocks noGrp="1"/>
          </p:cNvSpPr>
          <p:nvPr>
            <p:ph type="title" hasCustomPrompt="1"/>
          </p:nvPr>
        </p:nvSpPr>
        <p:spPr>
          <a:xfrm>
            <a:off x="409885" y="100584"/>
            <a:ext cx="11097185" cy="813815"/>
          </a:xfrm>
        </p:spPr>
        <p:txBody>
          <a:bodyPr anchor="ctr">
            <a:normAutofit/>
          </a:bodyPr>
          <a:lstStyle>
            <a:lvl1pPr>
              <a:defRPr sz="4000" b="0" cap="none" baseline="0">
                <a:solidFill>
                  <a:schemeClr val="bg1"/>
                </a:solidFill>
              </a:defRPr>
            </a:lvl1pPr>
          </a:lstStyle>
          <a:p>
            <a:r>
              <a:rPr lang="en-US"/>
              <a:t>Click here to add 3-4 word title (one line)</a:t>
            </a:r>
          </a:p>
        </p:txBody>
      </p:sp>
      <p:sp>
        <p:nvSpPr>
          <p:cNvPr id="11" name="Content Placeholder 7">
            <a:extLst>
              <a:ext uri="{FF2B5EF4-FFF2-40B4-BE49-F238E27FC236}">
                <a16:creationId xmlns:a16="http://schemas.microsoft.com/office/drawing/2014/main" id="{B56580B1-D492-4226-847D-2073008A0345}"/>
              </a:ext>
            </a:extLst>
          </p:cNvPr>
          <p:cNvSpPr>
            <a:spLocks noGrp="1"/>
          </p:cNvSpPr>
          <p:nvPr>
            <p:ph sz="quarter" idx="14" hasCustomPrompt="1"/>
          </p:nvPr>
        </p:nvSpPr>
        <p:spPr>
          <a:xfrm>
            <a:off x="393684" y="1919334"/>
            <a:ext cx="11105068" cy="4427143"/>
          </a:xfrm>
          <a:pattFill prst="pct5">
            <a:fgClr>
              <a:schemeClr val="accent1"/>
            </a:fgClr>
            <a:bgClr>
              <a:schemeClr val="bg1"/>
            </a:bgClr>
          </a:pattFill>
        </p:spPr>
        <p:txBody>
          <a:bodyPr/>
          <a:lstStyle>
            <a:lvl1pPr>
              <a:defRPr/>
            </a:lvl1pPr>
          </a:lstStyle>
          <a:p>
            <a:pPr lvl="0"/>
            <a:r>
              <a:rPr lang="en-US"/>
              <a:t>Click to add chart or object</a:t>
            </a:r>
          </a:p>
        </p:txBody>
      </p:sp>
      <p:sp>
        <p:nvSpPr>
          <p:cNvPr id="10" name="Text Placeholder 9">
            <a:extLst>
              <a:ext uri="{FF2B5EF4-FFF2-40B4-BE49-F238E27FC236}">
                <a16:creationId xmlns:a16="http://schemas.microsoft.com/office/drawing/2014/main" id="{BE71F3BC-A878-4867-B390-C2952AAD9F47}"/>
              </a:ext>
            </a:extLst>
          </p:cNvPr>
          <p:cNvSpPr>
            <a:spLocks noGrp="1"/>
          </p:cNvSpPr>
          <p:nvPr>
            <p:ph type="body" sz="quarter" idx="15" hasCustomPrompt="1"/>
          </p:nvPr>
        </p:nvSpPr>
        <p:spPr>
          <a:xfrm>
            <a:off x="393685" y="1005639"/>
            <a:ext cx="11105068" cy="822455"/>
          </a:xfrm>
        </p:spPr>
        <p:txBody>
          <a:bodyPr>
            <a:normAutofit/>
          </a:bodyPr>
          <a:lstStyle>
            <a:lvl1pPr marL="0" indent="0">
              <a:buNone/>
              <a:defRPr sz="2400" b="0" i="0">
                <a:latin typeface="Gotham Book" pitchFamily="2" charset="0"/>
                <a:cs typeface="Gotham Book" pitchFamily="2" charset="0"/>
              </a:defRPr>
            </a:lvl1pPr>
            <a:lvl2pPr marL="457200" indent="0">
              <a:buNone/>
              <a:defRPr sz="2000"/>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one-sentence title (1-2 lines max).</a:t>
            </a:r>
          </a:p>
        </p:txBody>
      </p:sp>
      <p:sp>
        <p:nvSpPr>
          <p:cNvPr id="3" name="Rectangle 2">
            <a:extLst>
              <a:ext uri="{FF2B5EF4-FFF2-40B4-BE49-F238E27FC236}">
                <a16:creationId xmlns:a16="http://schemas.microsoft.com/office/drawing/2014/main" id="{55801B57-E85B-AA49-5E26-D729E55E6E31}"/>
              </a:ext>
            </a:extLst>
          </p:cNvPr>
          <p:cNvSpPr/>
          <p:nvPr userDrawn="1"/>
        </p:nvSpPr>
        <p:spPr>
          <a:xfrm>
            <a:off x="-1" y="-11940"/>
            <a:ext cx="215463" cy="926837"/>
          </a:xfrm>
          <a:prstGeom prst="rect">
            <a:avLst/>
          </a:prstGeom>
          <a:solidFill>
            <a:srgbClr val="16B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Tree>
    <p:extLst>
      <p:ext uri="{BB962C8B-B14F-4D97-AF65-F5344CB8AC3E}">
        <p14:creationId xmlns:p14="http://schemas.microsoft.com/office/powerpoint/2010/main" val="3273320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9A1B37-EB7A-FC4C-2EE6-831550993732}"/>
              </a:ext>
            </a:extLst>
          </p:cNvPr>
          <p:cNvSpPr>
            <a:spLocks noGrp="1"/>
          </p:cNvSpPr>
          <p:nvPr>
            <p:ph type="dt" sz="half" idx="10"/>
          </p:nvPr>
        </p:nvSpPr>
        <p:spPr/>
        <p:txBody>
          <a:bodyPr/>
          <a:lstStyle/>
          <a:p>
            <a:fld id="{0BCC1301-B626-4FD5-883A-C49F7FCD4F89}" type="datetimeFigureOut">
              <a:rPr lang="en-US" smtClean="0"/>
              <a:t>6/7/2024</a:t>
            </a:fld>
            <a:endParaRPr lang="en-US"/>
          </a:p>
        </p:txBody>
      </p:sp>
      <p:sp>
        <p:nvSpPr>
          <p:cNvPr id="3" name="Footer Placeholder 2">
            <a:extLst>
              <a:ext uri="{FF2B5EF4-FFF2-40B4-BE49-F238E27FC236}">
                <a16:creationId xmlns:a16="http://schemas.microsoft.com/office/drawing/2014/main" id="{946CCA36-35DC-0ADF-681B-B59D930767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12BDEA-010C-B9CB-BE3B-48B35D08A21B}"/>
              </a:ext>
            </a:extLst>
          </p:cNvPr>
          <p:cNvSpPr>
            <a:spLocks noGrp="1"/>
          </p:cNvSpPr>
          <p:nvPr>
            <p:ph type="sldNum" sz="quarter" idx="12"/>
          </p:nvPr>
        </p:nvSpPr>
        <p:spPr/>
        <p:txBody>
          <a:bodyPr/>
          <a:lstStyle/>
          <a:p>
            <a:fld id="{ACDD3CEF-E606-41E3-8375-A3553AC5A7AD}" type="slidenum">
              <a:rPr lang="en-US" smtClean="0"/>
              <a:t>‹#›</a:t>
            </a:fld>
            <a:endParaRPr lang="en-US"/>
          </a:p>
        </p:txBody>
      </p:sp>
    </p:spTree>
    <p:extLst>
      <p:ext uri="{BB962C8B-B14F-4D97-AF65-F5344CB8AC3E}">
        <p14:creationId xmlns:p14="http://schemas.microsoft.com/office/powerpoint/2010/main" val="20482217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ata Visualization 3">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latin typeface="Gotham Condensed Book" pitchFamily="50" charset="0"/>
              </a:defRPr>
            </a:lvl1pPr>
          </a:lstStyle>
          <a:p>
            <a:fld id="{8D83105B-09C6-4089-8997-93B3ABD6B083}" type="slidenum">
              <a:rPr lang="en-US" smtClean="0"/>
              <a:pPr/>
              <a:t>‹#›</a:t>
            </a:fld>
            <a:endParaRPr lang="en-US"/>
          </a:p>
        </p:txBody>
      </p:sp>
      <p:sp>
        <p:nvSpPr>
          <p:cNvPr id="23" name="Chart Placeholder 10">
            <a:extLst>
              <a:ext uri="{FF2B5EF4-FFF2-40B4-BE49-F238E27FC236}">
                <a16:creationId xmlns:a16="http://schemas.microsoft.com/office/drawing/2014/main" id="{009E843D-FF15-4F72-B35E-FFC7482F25F4}"/>
              </a:ext>
            </a:extLst>
          </p:cNvPr>
          <p:cNvSpPr>
            <a:spLocks noGrp="1"/>
          </p:cNvSpPr>
          <p:nvPr>
            <p:ph type="chart" sz="quarter" idx="14"/>
          </p:nvPr>
        </p:nvSpPr>
        <p:spPr>
          <a:xfrm>
            <a:off x="413143" y="1953112"/>
            <a:ext cx="5436440" cy="3724674"/>
          </a:xfrm>
          <a:pattFill prst="pct5">
            <a:fgClr>
              <a:schemeClr val="accent1"/>
            </a:fgClr>
            <a:bgClr>
              <a:schemeClr val="bg1"/>
            </a:bgClr>
          </a:pattFill>
        </p:spPr>
        <p:txBody>
          <a:bodyPr>
            <a:normAutofit/>
          </a:bodyPr>
          <a:lstStyle>
            <a:lvl1pPr>
              <a:defRPr sz="1800" b="0" i="0">
                <a:latin typeface="Gotham Book" pitchFamily="2" charset="0"/>
                <a:cs typeface="Gotham Book" pitchFamily="2" charset="0"/>
              </a:defRPr>
            </a:lvl1pPr>
          </a:lstStyle>
          <a:p>
            <a:endParaRPr lang="en-US"/>
          </a:p>
        </p:txBody>
      </p:sp>
      <p:sp>
        <p:nvSpPr>
          <p:cNvPr id="25" name="Text Placeholder 13">
            <a:extLst>
              <a:ext uri="{FF2B5EF4-FFF2-40B4-BE49-F238E27FC236}">
                <a16:creationId xmlns:a16="http://schemas.microsoft.com/office/drawing/2014/main" id="{E0ECF755-A15C-4333-8363-74C2E2C0F07A}"/>
              </a:ext>
            </a:extLst>
          </p:cNvPr>
          <p:cNvSpPr>
            <a:spLocks noGrp="1"/>
          </p:cNvSpPr>
          <p:nvPr>
            <p:ph type="body" sz="quarter" idx="16" hasCustomPrompt="1"/>
          </p:nvPr>
        </p:nvSpPr>
        <p:spPr>
          <a:xfrm>
            <a:off x="388327" y="5824625"/>
            <a:ext cx="5436440" cy="490217"/>
          </a:xfrm>
        </p:spPr>
        <p:txBody>
          <a:bodyPr>
            <a:normAutofit/>
          </a:bodyPr>
          <a:lstStyle>
            <a:lvl1pPr marL="0" indent="0">
              <a:buFont typeface="Fira Sans" panose="020B0503050000020004" pitchFamily="34" charset="0"/>
              <a:buNone/>
              <a:tabLst/>
              <a:defRPr sz="2400" b="0" i="0" baseline="0">
                <a:latin typeface="Gotham Book" pitchFamily="2" charset="0"/>
                <a:cs typeface="Gotham Book" pitchFamily="2" charset="0"/>
              </a:defRPr>
            </a:lvl1pPr>
            <a:lvl2pPr marL="0" indent="0">
              <a:buFont typeface="Fira Sans" panose="020B0503050000020004" pitchFamily="34" charset="0"/>
              <a:buNone/>
              <a:tabLst/>
              <a:defRPr sz="2400" b="0" i="0">
                <a:solidFill>
                  <a:srgbClr val="003A70"/>
                </a:solidFill>
                <a:latin typeface="Gotham Book" pitchFamily="2" charset="0"/>
                <a:cs typeface="Gotham Book" pitchFamily="2" charset="0"/>
              </a:defRPr>
            </a:lvl2pPr>
            <a:lvl3pPr marL="0" indent="0">
              <a:buFont typeface="Fira Sans" panose="020B0503050000020004" pitchFamily="34" charset="0"/>
              <a:buNone/>
              <a:tabLst/>
              <a:defRPr sz="2400" b="0" i="0">
                <a:solidFill>
                  <a:srgbClr val="003A70"/>
                </a:solidFill>
                <a:latin typeface="Gotham Book" pitchFamily="2" charset="0"/>
                <a:cs typeface="Gotham Book" pitchFamily="2" charset="0"/>
              </a:defRPr>
            </a:lvl3pPr>
            <a:lvl4pPr marL="7938" indent="-7938">
              <a:buFont typeface="Fira Sans" panose="020B0503050000020004" pitchFamily="34" charset="0"/>
              <a:buChar char="​"/>
              <a:tabLst/>
              <a:defRPr sz="1200"/>
            </a:lvl4pPr>
            <a:lvl5pPr marL="7938" indent="-7938">
              <a:buFont typeface="Fira Sans" panose="020B0503050000020004" pitchFamily="34" charset="0"/>
              <a:buChar char="​"/>
              <a:tabLst/>
              <a:defRPr sz="1200"/>
            </a:lvl5pPr>
          </a:lstStyle>
          <a:p>
            <a:pPr lvl="0"/>
            <a:r>
              <a:rPr lang="en-US"/>
              <a:t>Click here to add 1-2 line caption</a:t>
            </a:r>
          </a:p>
        </p:txBody>
      </p:sp>
      <p:sp>
        <p:nvSpPr>
          <p:cNvPr id="19" name="Rectangle 18">
            <a:extLst>
              <a:ext uri="{FF2B5EF4-FFF2-40B4-BE49-F238E27FC236}">
                <a16:creationId xmlns:a16="http://schemas.microsoft.com/office/drawing/2014/main" id="{38CFFEB2-3D30-4E16-8ADA-6BFBB8AAED0D}"/>
              </a:ext>
            </a:extLst>
          </p:cNvPr>
          <p:cNvSpPr/>
          <p:nvPr userDrawn="1"/>
        </p:nvSpPr>
        <p:spPr>
          <a:xfrm>
            <a:off x="0" y="-2858"/>
            <a:ext cx="12192000" cy="917258"/>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20" name="Title 1">
            <a:extLst>
              <a:ext uri="{FF2B5EF4-FFF2-40B4-BE49-F238E27FC236}">
                <a16:creationId xmlns:a16="http://schemas.microsoft.com/office/drawing/2014/main" id="{8E8C3D93-1A53-4321-B313-A7B008F710A5}"/>
              </a:ext>
            </a:extLst>
          </p:cNvPr>
          <p:cNvSpPr>
            <a:spLocks noGrp="1"/>
          </p:cNvSpPr>
          <p:nvPr>
            <p:ph type="title" hasCustomPrompt="1"/>
          </p:nvPr>
        </p:nvSpPr>
        <p:spPr>
          <a:xfrm>
            <a:off x="413143" y="84136"/>
            <a:ext cx="11425260" cy="830263"/>
          </a:xfrm>
        </p:spPr>
        <p:txBody>
          <a:bodyPr anchor="ctr">
            <a:normAutofit/>
          </a:bodyPr>
          <a:lstStyle>
            <a:lvl1pPr>
              <a:defRPr sz="4000" b="0" cap="none" baseline="0">
                <a:solidFill>
                  <a:schemeClr val="bg1"/>
                </a:solidFill>
              </a:defRPr>
            </a:lvl1pPr>
          </a:lstStyle>
          <a:p>
            <a:r>
              <a:rPr lang="en-US"/>
              <a:t>Click here to add 3-4 word title (one line)</a:t>
            </a:r>
          </a:p>
        </p:txBody>
      </p:sp>
      <p:sp>
        <p:nvSpPr>
          <p:cNvPr id="9" name="Text Placeholder 8">
            <a:extLst>
              <a:ext uri="{FF2B5EF4-FFF2-40B4-BE49-F238E27FC236}">
                <a16:creationId xmlns:a16="http://schemas.microsoft.com/office/drawing/2014/main" id="{8087EDF5-0DB9-4BD9-9A6D-8EEEDC96CFD5}"/>
              </a:ext>
            </a:extLst>
          </p:cNvPr>
          <p:cNvSpPr>
            <a:spLocks noGrp="1"/>
          </p:cNvSpPr>
          <p:nvPr>
            <p:ph type="body" sz="quarter" idx="17" hasCustomPrompt="1"/>
          </p:nvPr>
        </p:nvSpPr>
        <p:spPr>
          <a:xfrm>
            <a:off x="413143" y="1022353"/>
            <a:ext cx="11425260" cy="830263"/>
          </a:xfrm>
        </p:spPr>
        <p:txBody>
          <a:bodyPr>
            <a:normAutofit/>
          </a:bodyPr>
          <a:lstStyle>
            <a:lvl1pPr marL="0" indent="0">
              <a:buNone/>
              <a:defRPr sz="2400"/>
            </a:lvl1pPr>
            <a:lvl2pPr>
              <a:defRPr sz="2400"/>
            </a:lvl2pPr>
          </a:lstStyle>
          <a:p>
            <a:pPr lvl="0"/>
            <a:r>
              <a:rPr lang="en-US"/>
              <a:t>Click here to add one-sentence title (1-2 lines max).</a:t>
            </a:r>
          </a:p>
          <a:p>
            <a:pPr lvl="1"/>
            <a:endParaRPr lang="en-US"/>
          </a:p>
        </p:txBody>
      </p:sp>
      <p:sp>
        <p:nvSpPr>
          <p:cNvPr id="2" name="Chart Placeholder 10">
            <a:extLst>
              <a:ext uri="{FF2B5EF4-FFF2-40B4-BE49-F238E27FC236}">
                <a16:creationId xmlns:a16="http://schemas.microsoft.com/office/drawing/2014/main" id="{8702FB72-AC38-5287-F7F1-25C012CCE398}"/>
              </a:ext>
            </a:extLst>
          </p:cNvPr>
          <p:cNvSpPr>
            <a:spLocks noGrp="1"/>
          </p:cNvSpPr>
          <p:nvPr>
            <p:ph type="chart" sz="quarter" idx="18"/>
          </p:nvPr>
        </p:nvSpPr>
        <p:spPr>
          <a:xfrm>
            <a:off x="6261461" y="1953112"/>
            <a:ext cx="5560076" cy="3724674"/>
          </a:xfrm>
          <a:pattFill prst="pct5">
            <a:fgClr>
              <a:schemeClr val="accent1"/>
            </a:fgClr>
            <a:bgClr>
              <a:schemeClr val="bg1"/>
            </a:bgClr>
          </a:pattFill>
        </p:spPr>
        <p:txBody>
          <a:bodyPr>
            <a:normAutofit/>
          </a:bodyPr>
          <a:lstStyle>
            <a:lvl1pPr>
              <a:defRPr sz="1800" b="0" i="0">
                <a:latin typeface="Gotham Book" pitchFamily="2" charset="0"/>
                <a:cs typeface="Gotham Book" pitchFamily="2" charset="0"/>
              </a:defRPr>
            </a:lvl1pPr>
          </a:lstStyle>
          <a:p>
            <a:endParaRPr lang="en-US"/>
          </a:p>
        </p:txBody>
      </p:sp>
      <p:sp>
        <p:nvSpPr>
          <p:cNvPr id="3" name="Text Placeholder 13">
            <a:extLst>
              <a:ext uri="{FF2B5EF4-FFF2-40B4-BE49-F238E27FC236}">
                <a16:creationId xmlns:a16="http://schemas.microsoft.com/office/drawing/2014/main" id="{159BF31B-C8E3-ECD9-F46C-6937C5F50D91}"/>
              </a:ext>
            </a:extLst>
          </p:cNvPr>
          <p:cNvSpPr>
            <a:spLocks noGrp="1"/>
          </p:cNvSpPr>
          <p:nvPr>
            <p:ph type="body" sz="quarter" idx="19" hasCustomPrompt="1"/>
          </p:nvPr>
        </p:nvSpPr>
        <p:spPr>
          <a:xfrm>
            <a:off x="6236645" y="5824625"/>
            <a:ext cx="5560076" cy="490217"/>
          </a:xfrm>
        </p:spPr>
        <p:txBody>
          <a:bodyPr>
            <a:normAutofit/>
          </a:bodyPr>
          <a:lstStyle>
            <a:lvl1pPr marL="0" indent="0">
              <a:buFont typeface="Fira Sans" panose="020B0503050000020004" pitchFamily="34" charset="0"/>
              <a:buNone/>
              <a:tabLst/>
              <a:defRPr sz="2400" b="0" i="0">
                <a:latin typeface="Gotham Book" pitchFamily="2" charset="0"/>
                <a:cs typeface="Gotham Book" pitchFamily="2" charset="0"/>
              </a:defRPr>
            </a:lvl1pPr>
            <a:lvl2pPr marL="0" indent="0">
              <a:buFont typeface="Fira Sans" panose="020B0503050000020004" pitchFamily="34" charset="0"/>
              <a:buNone/>
              <a:tabLst/>
              <a:defRPr sz="2400" b="0" i="0">
                <a:solidFill>
                  <a:srgbClr val="003A70"/>
                </a:solidFill>
                <a:latin typeface="Gotham Book" pitchFamily="2" charset="0"/>
                <a:cs typeface="Gotham Book" pitchFamily="2" charset="0"/>
              </a:defRPr>
            </a:lvl2pPr>
            <a:lvl3pPr marL="0" indent="0">
              <a:buFont typeface="Fira Sans" panose="020B0503050000020004" pitchFamily="34" charset="0"/>
              <a:buNone/>
              <a:tabLst/>
              <a:defRPr sz="2400" b="0" i="0">
                <a:solidFill>
                  <a:srgbClr val="003A70"/>
                </a:solidFill>
                <a:latin typeface="Gotham Book" pitchFamily="2" charset="0"/>
                <a:cs typeface="Gotham Book" pitchFamily="2" charset="0"/>
              </a:defRPr>
            </a:lvl3pPr>
            <a:lvl4pPr marL="7938" indent="-7938">
              <a:buFont typeface="Fira Sans" panose="020B0503050000020004" pitchFamily="34" charset="0"/>
              <a:buChar char="​"/>
              <a:tabLst/>
              <a:defRPr sz="1200"/>
            </a:lvl4pPr>
            <a:lvl5pPr marL="7938" indent="-7938">
              <a:buFont typeface="Fira Sans" panose="020B0503050000020004" pitchFamily="34" charset="0"/>
              <a:buChar char="​"/>
              <a:tabLst/>
              <a:defRPr sz="1200"/>
            </a:lvl5pPr>
          </a:lstStyle>
          <a:p>
            <a:pPr lvl="0"/>
            <a:r>
              <a:rPr lang="en-US"/>
              <a:t>Click here to add 1-2 line caption.</a:t>
            </a:r>
          </a:p>
        </p:txBody>
      </p:sp>
      <p:sp>
        <p:nvSpPr>
          <p:cNvPr id="4" name="Rectangle 3">
            <a:extLst>
              <a:ext uri="{FF2B5EF4-FFF2-40B4-BE49-F238E27FC236}">
                <a16:creationId xmlns:a16="http://schemas.microsoft.com/office/drawing/2014/main" id="{C95D4235-8CF1-8383-A35A-7856A6B64311}"/>
              </a:ext>
            </a:extLst>
          </p:cNvPr>
          <p:cNvSpPr/>
          <p:nvPr userDrawn="1"/>
        </p:nvSpPr>
        <p:spPr>
          <a:xfrm>
            <a:off x="-1" y="-11940"/>
            <a:ext cx="215463" cy="926837"/>
          </a:xfrm>
          <a:prstGeom prst="rect">
            <a:avLst/>
          </a:prstGeom>
          <a:solidFill>
            <a:srgbClr val="16B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Tree>
    <p:extLst>
      <p:ext uri="{BB962C8B-B14F-4D97-AF65-F5344CB8AC3E}">
        <p14:creationId xmlns:p14="http://schemas.microsoft.com/office/powerpoint/2010/main" val="23769616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ata Visualization 4">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latin typeface="Gotham Condensed Book" pitchFamily="50" charset="0"/>
              </a:defRPr>
            </a:lvl1pPr>
          </a:lstStyle>
          <a:p>
            <a:fld id="{8D83105B-09C6-4089-8997-93B3ABD6B083}" type="slidenum">
              <a:rPr lang="en-US" smtClean="0"/>
              <a:pPr/>
              <a:t>‹#›</a:t>
            </a:fld>
            <a:endParaRPr lang="en-US"/>
          </a:p>
        </p:txBody>
      </p:sp>
      <p:sp>
        <p:nvSpPr>
          <p:cNvPr id="22" name="Chart Placeholder 10">
            <a:extLst>
              <a:ext uri="{FF2B5EF4-FFF2-40B4-BE49-F238E27FC236}">
                <a16:creationId xmlns:a16="http://schemas.microsoft.com/office/drawing/2014/main" id="{2B89A311-E75C-461F-B1FC-826A0082C957}"/>
              </a:ext>
            </a:extLst>
          </p:cNvPr>
          <p:cNvSpPr>
            <a:spLocks noGrp="1"/>
          </p:cNvSpPr>
          <p:nvPr>
            <p:ph type="chart" sz="quarter" idx="13"/>
          </p:nvPr>
        </p:nvSpPr>
        <p:spPr>
          <a:xfrm>
            <a:off x="431912" y="1953112"/>
            <a:ext cx="5228744" cy="2167701"/>
          </a:xfrm>
          <a:pattFill prst="pct5">
            <a:fgClr>
              <a:schemeClr val="accent1"/>
            </a:fgClr>
            <a:bgClr>
              <a:schemeClr val="bg1"/>
            </a:bgClr>
          </a:pattFill>
        </p:spPr>
        <p:txBody>
          <a:bodyPr/>
          <a:lstStyle>
            <a:lvl1pPr>
              <a:defRPr b="0" i="0">
                <a:latin typeface="Gotham Book" pitchFamily="2" charset="0"/>
                <a:cs typeface="Gotham Book" pitchFamily="2" charset="0"/>
              </a:defRPr>
            </a:lvl1pPr>
          </a:lstStyle>
          <a:p>
            <a:endParaRPr lang="en-US"/>
          </a:p>
        </p:txBody>
      </p:sp>
      <p:sp>
        <p:nvSpPr>
          <p:cNvPr id="23" name="Chart Placeholder 10">
            <a:extLst>
              <a:ext uri="{FF2B5EF4-FFF2-40B4-BE49-F238E27FC236}">
                <a16:creationId xmlns:a16="http://schemas.microsoft.com/office/drawing/2014/main" id="{009E843D-FF15-4F72-B35E-FFC7482F25F4}"/>
              </a:ext>
            </a:extLst>
          </p:cNvPr>
          <p:cNvSpPr>
            <a:spLocks noGrp="1"/>
          </p:cNvSpPr>
          <p:nvPr>
            <p:ph type="chart" sz="quarter" idx="14"/>
          </p:nvPr>
        </p:nvSpPr>
        <p:spPr>
          <a:xfrm>
            <a:off x="431912" y="4222030"/>
            <a:ext cx="5228744" cy="2167128"/>
          </a:xfrm>
          <a:pattFill prst="pct5">
            <a:fgClr>
              <a:schemeClr val="accent1"/>
            </a:fgClr>
            <a:bgClr>
              <a:schemeClr val="bg1"/>
            </a:bgClr>
          </a:pattFill>
        </p:spPr>
        <p:txBody>
          <a:bodyPr/>
          <a:lstStyle>
            <a:lvl1pPr>
              <a:defRPr b="0" i="0">
                <a:latin typeface="Gotham Book" pitchFamily="2" charset="0"/>
                <a:cs typeface="Gotham Book" pitchFamily="2" charset="0"/>
              </a:defRPr>
            </a:lvl1pPr>
          </a:lstStyle>
          <a:p>
            <a:endParaRPr lang="en-US"/>
          </a:p>
        </p:txBody>
      </p:sp>
      <p:sp>
        <p:nvSpPr>
          <p:cNvPr id="24" name="Text Placeholder 13">
            <a:extLst>
              <a:ext uri="{FF2B5EF4-FFF2-40B4-BE49-F238E27FC236}">
                <a16:creationId xmlns:a16="http://schemas.microsoft.com/office/drawing/2014/main" id="{010D8B19-BE36-4844-BFEE-2BD68296B002}"/>
              </a:ext>
            </a:extLst>
          </p:cNvPr>
          <p:cNvSpPr>
            <a:spLocks noGrp="1"/>
          </p:cNvSpPr>
          <p:nvPr>
            <p:ph type="body" sz="quarter" idx="15" hasCustomPrompt="1"/>
          </p:nvPr>
        </p:nvSpPr>
        <p:spPr>
          <a:xfrm>
            <a:off x="6112124" y="1953112"/>
            <a:ext cx="5165354" cy="2167701"/>
          </a:xfrm>
        </p:spPr>
        <p:txBody>
          <a:bodyPr>
            <a:normAutofit/>
          </a:bodyPr>
          <a:lstStyle>
            <a:lvl1pPr marL="7938" indent="-7938">
              <a:buFont typeface="Fira Sans" panose="020B0503050000020004" pitchFamily="34" charset="0"/>
              <a:buChar char="​"/>
              <a:defRPr sz="2400"/>
            </a:lvl1pPr>
            <a:lvl2pPr marL="7938" indent="-7938">
              <a:buFont typeface="Fira Sans" panose="020B0503050000020004" pitchFamily="34" charset="0"/>
              <a:buChar char="​"/>
              <a:defRPr sz="2400">
                <a:solidFill>
                  <a:srgbClr val="003A70"/>
                </a:solidFill>
              </a:defRPr>
            </a:lvl2pPr>
            <a:lvl3pPr marL="7938" indent="-7938">
              <a:buFont typeface="Fira Sans" panose="020B0503050000020004" pitchFamily="34" charset="0"/>
              <a:buChar char="​"/>
              <a:defRPr sz="2400">
                <a:solidFill>
                  <a:srgbClr val="003A70"/>
                </a:solidFill>
              </a:defRPr>
            </a:lvl3pPr>
            <a:lvl4pPr marL="7938" indent="-7938">
              <a:buFont typeface="Fira Sans" panose="020B0503050000020004" pitchFamily="34" charset="0"/>
              <a:buChar char="​"/>
              <a:defRPr sz="1200"/>
            </a:lvl4pPr>
            <a:lvl5pPr marL="7938" indent="-7938">
              <a:buFont typeface="Fira Sans" panose="020B0503050000020004" pitchFamily="34" charset="0"/>
              <a:buChar char="​"/>
              <a:defRPr sz="1200"/>
            </a:lvl5pPr>
          </a:lstStyle>
          <a:p>
            <a:pPr lvl="0"/>
            <a:r>
              <a:rPr lang="en-US"/>
              <a:t>1-2 lines max</a:t>
            </a:r>
          </a:p>
        </p:txBody>
      </p:sp>
      <p:sp>
        <p:nvSpPr>
          <p:cNvPr id="25" name="Text Placeholder 13">
            <a:extLst>
              <a:ext uri="{FF2B5EF4-FFF2-40B4-BE49-F238E27FC236}">
                <a16:creationId xmlns:a16="http://schemas.microsoft.com/office/drawing/2014/main" id="{E0ECF755-A15C-4333-8363-74C2E2C0F07A}"/>
              </a:ext>
            </a:extLst>
          </p:cNvPr>
          <p:cNvSpPr>
            <a:spLocks noGrp="1"/>
          </p:cNvSpPr>
          <p:nvPr>
            <p:ph type="body" sz="quarter" idx="16" hasCustomPrompt="1"/>
          </p:nvPr>
        </p:nvSpPr>
        <p:spPr>
          <a:xfrm>
            <a:off x="6112124" y="4222030"/>
            <a:ext cx="5165354" cy="2167128"/>
          </a:xfrm>
        </p:spPr>
        <p:txBody>
          <a:bodyPr>
            <a:normAutofit/>
          </a:bodyPr>
          <a:lstStyle>
            <a:lvl1pPr marL="7938" indent="-7938">
              <a:buFont typeface="Fira Sans" panose="020B0503050000020004" pitchFamily="34" charset="0"/>
              <a:buChar char="​"/>
              <a:tabLst/>
              <a:defRPr sz="2400"/>
            </a:lvl1pPr>
            <a:lvl2pPr marL="7938" indent="-7938">
              <a:buFont typeface="Fira Sans" panose="020B0503050000020004" pitchFamily="34" charset="0"/>
              <a:buChar char="​"/>
              <a:tabLst/>
              <a:defRPr sz="2400"/>
            </a:lvl2pPr>
            <a:lvl3pPr marL="7938" indent="-7938">
              <a:buFont typeface="Fira Sans" panose="020B0503050000020004" pitchFamily="34" charset="0"/>
              <a:buChar char="​"/>
              <a:tabLst/>
              <a:defRPr sz="2400"/>
            </a:lvl3pPr>
            <a:lvl4pPr marL="7938" indent="-7938">
              <a:buFont typeface="Fira Sans" panose="020B0503050000020004" pitchFamily="34" charset="0"/>
              <a:buChar char="​"/>
              <a:tabLst/>
              <a:defRPr sz="1200"/>
            </a:lvl4pPr>
            <a:lvl5pPr marL="7938" indent="-7938">
              <a:buFont typeface="Fira Sans" panose="020B0503050000020004" pitchFamily="34" charset="0"/>
              <a:buChar char="​"/>
              <a:tabLst/>
              <a:defRPr sz="1200"/>
            </a:lvl5pPr>
          </a:lstStyle>
          <a:p>
            <a:pPr lvl="0"/>
            <a:r>
              <a:rPr lang="en-US"/>
              <a:t>1-2 lines max</a:t>
            </a:r>
          </a:p>
        </p:txBody>
      </p:sp>
      <p:sp>
        <p:nvSpPr>
          <p:cNvPr id="19" name="Rectangle 18">
            <a:extLst>
              <a:ext uri="{FF2B5EF4-FFF2-40B4-BE49-F238E27FC236}">
                <a16:creationId xmlns:a16="http://schemas.microsoft.com/office/drawing/2014/main" id="{38CFFEB2-3D30-4E16-8ADA-6BFBB8AAED0D}"/>
              </a:ext>
            </a:extLst>
          </p:cNvPr>
          <p:cNvSpPr/>
          <p:nvPr userDrawn="1"/>
        </p:nvSpPr>
        <p:spPr>
          <a:xfrm>
            <a:off x="0" y="-2858"/>
            <a:ext cx="12192000" cy="917258"/>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20" name="Title 1">
            <a:extLst>
              <a:ext uri="{FF2B5EF4-FFF2-40B4-BE49-F238E27FC236}">
                <a16:creationId xmlns:a16="http://schemas.microsoft.com/office/drawing/2014/main" id="{8E8C3D93-1A53-4321-B313-A7B008F710A5}"/>
              </a:ext>
            </a:extLst>
          </p:cNvPr>
          <p:cNvSpPr>
            <a:spLocks noGrp="1"/>
          </p:cNvSpPr>
          <p:nvPr>
            <p:ph type="title" hasCustomPrompt="1"/>
          </p:nvPr>
        </p:nvSpPr>
        <p:spPr>
          <a:xfrm>
            <a:off x="415997" y="118872"/>
            <a:ext cx="10861481" cy="795528"/>
          </a:xfrm>
        </p:spPr>
        <p:txBody>
          <a:bodyPr anchor="ctr">
            <a:normAutofit/>
          </a:bodyPr>
          <a:lstStyle>
            <a:lvl1pPr>
              <a:defRPr sz="4000" b="0" cap="none" baseline="0">
                <a:solidFill>
                  <a:schemeClr val="bg1"/>
                </a:solidFill>
              </a:defRPr>
            </a:lvl1pPr>
          </a:lstStyle>
          <a:p>
            <a:r>
              <a:rPr lang="en-US"/>
              <a:t>Click here to add title (one line max)</a:t>
            </a:r>
          </a:p>
        </p:txBody>
      </p:sp>
      <p:sp>
        <p:nvSpPr>
          <p:cNvPr id="9" name="Text Placeholder 8">
            <a:extLst>
              <a:ext uri="{FF2B5EF4-FFF2-40B4-BE49-F238E27FC236}">
                <a16:creationId xmlns:a16="http://schemas.microsoft.com/office/drawing/2014/main" id="{8087EDF5-0DB9-4BD9-9A6D-8EEEDC96CFD5}"/>
              </a:ext>
            </a:extLst>
          </p:cNvPr>
          <p:cNvSpPr>
            <a:spLocks noGrp="1"/>
          </p:cNvSpPr>
          <p:nvPr>
            <p:ph type="body" sz="quarter" idx="17" hasCustomPrompt="1"/>
          </p:nvPr>
        </p:nvSpPr>
        <p:spPr>
          <a:xfrm>
            <a:off x="415997" y="1022353"/>
            <a:ext cx="10861481" cy="830263"/>
          </a:xfrm>
        </p:spPr>
        <p:txBody>
          <a:bodyPr>
            <a:normAutofit/>
          </a:bodyPr>
          <a:lstStyle>
            <a:lvl1pPr marL="0" indent="0">
              <a:buNone/>
              <a:defRPr sz="2400"/>
            </a:lvl1pPr>
            <a:lvl2pPr>
              <a:defRPr sz="2400"/>
            </a:lvl2pPr>
          </a:lstStyle>
          <a:p>
            <a:pPr lvl="0"/>
            <a:r>
              <a:rPr lang="en-US"/>
              <a:t>Click here to add 1 line sentence.</a:t>
            </a:r>
          </a:p>
          <a:p>
            <a:pPr lvl="1"/>
            <a:endParaRPr lang="en-US"/>
          </a:p>
        </p:txBody>
      </p:sp>
      <p:sp>
        <p:nvSpPr>
          <p:cNvPr id="2" name="Rectangle 1">
            <a:extLst>
              <a:ext uri="{FF2B5EF4-FFF2-40B4-BE49-F238E27FC236}">
                <a16:creationId xmlns:a16="http://schemas.microsoft.com/office/drawing/2014/main" id="{7017824A-65FD-C909-6988-52223B1AC76B}"/>
              </a:ext>
            </a:extLst>
          </p:cNvPr>
          <p:cNvSpPr/>
          <p:nvPr userDrawn="1"/>
        </p:nvSpPr>
        <p:spPr>
          <a:xfrm>
            <a:off x="-1" y="-11940"/>
            <a:ext cx="215463" cy="926837"/>
          </a:xfrm>
          <a:prstGeom prst="rect">
            <a:avLst/>
          </a:prstGeom>
          <a:solidFill>
            <a:srgbClr val="16B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Tree>
    <p:extLst>
      <p:ext uri="{BB962C8B-B14F-4D97-AF65-F5344CB8AC3E}">
        <p14:creationId xmlns:p14="http://schemas.microsoft.com/office/powerpoint/2010/main" val="30019202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Bullet Point Alternativ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latin typeface="Gotham Condensed Book" pitchFamily="50" charset="0"/>
              </a:defRPr>
            </a:lvl1pPr>
          </a:lstStyle>
          <a:p>
            <a:fld id="{8D83105B-09C6-4089-8997-93B3ABD6B083}" type="slidenum">
              <a:rPr lang="en-US" smtClean="0"/>
              <a:pPr/>
              <a:t>‹#›</a:t>
            </a:fld>
            <a:endParaRPr lang="en-US"/>
          </a:p>
        </p:txBody>
      </p:sp>
      <p:sp>
        <p:nvSpPr>
          <p:cNvPr id="24" name="Text Placeholder 13">
            <a:extLst>
              <a:ext uri="{FF2B5EF4-FFF2-40B4-BE49-F238E27FC236}">
                <a16:creationId xmlns:a16="http://schemas.microsoft.com/office/drawing/2014/main" id="{010D8B19-BE36-4844-BFEE-2BD68296B002}"/>
              </a:ext>
            </a:extLst>
          </p:cNvPr>
          <p:cNvSpPr>
            <a:spLocks noGrp="1"/>
          </p:cNvSpPr>
          <p:nvPr>
            <p:ph type="body" sz="quarter" idx="15" hasCustomPrompt="1"/>
          </p:nvPr>
        </p:nvSpPr>
        <p:spPr>
          <a:xfrm>
            <a:off x="820085" y="4631436"/>
            <a:ext cx="2603500" cy="1697803"/>
          </a:xfrm>
        </p:spPr>
        <p:txBody>
          <a:bodyPr>
            <a:normAutofit/>
          </a:bodyPr>
          <a:lstStyle>
            <a:lvl1pPr marL="7938" indent="-7938">
              <a:buFont typeface="Fira Sans" panose="020B0503050000020004" pitchFamily="34" charset="0"/>
              <a:buChar char="​"/>
              <a:defRPr sz="1200"/>
            </a:lvl1pPr>
            <a:lvl2pPr marL="7938" indent="-7938">
              <a:buFont typeface="Fira Sans" panose="020B0503050000020004" pitchFamily="34" charset="0"/>
              <a:buChar char="​"/>
              <a:defRPr sz="1200"/>
            </a:lvl2pPr>
            <a:lvl3pPr marL="7938" indent="-7938">
              <a:buFont typeface="Fira Sans" panose="020B0503050000020004" pitchFamily="34" charset="0"/>
              <a:buChar char="​"/>
              <a:defRPr sz="2400"/>
            </a:lvl3pPr>
            <a:lvl4pPr marL="7938" indent="-7938">
              <a:buFont typeface="Fira Sans" panose="020B0503050000020004" pitchFamily="34" charset="0"/>
              <a:buChar char="​"/>
              <a:defRPr sz="1200"/>
            </a:lvl4pPr>
            <a:lvl5pPr marL="7938" indent="-7938">
              <a:buFont typeface="Fira Sans" panose="020B0503050000020004" pitchFamily="34" charset="0"/>
              <a:buChar char="​"/>
              <a:defRPr sz="1200"/>
            </a:lvl5pPr>
          </a:lstStyle>
          <a:p>
            <a:pPr lvl="2"/>
            <a:r>
              <a:rPr lang="en-US"/>
              <a:t>Click here to add 1-2 lines</a:t>
            </a:r>
          </a:p>
        </p:txBody>
      </p:sp>
      <p:sp>
        <p:nvSpPr>
          <p:cNvPr id="19" name="Rectangle 18">
            <a:extLst>
              <a:ext uri="{FF2B5EF4-FFF2-40B4-BE49-F238E27FC236}">
                <a16:creationId xmlns:a16="http://schemas.microsoft.com/office/drawing/2014/main" id="{38CFFEB2-3D30-4E16-8ADA-6BFBB8AAED0D}"/>
              </a:ext>
            </a:extLst>
          </p:cNvPr>
          <p:cNvSpPr/>
          <p:nvPr userDrawn="1"/>
        </p:nvSpPr>
        <p:spPr>
          <a:xfrm>
            <a:off x="0" y="-2858"/>
            <a:ext cx="12192000" cy="917258"/>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20" name="Title 1">
            <a:extLst>
              <a:ext uri="{FF2B5EF4-FFF2-40B4-BE49-F238E27FC236}">
                <a16:creationId xmlns:a16="http://schemas.microsoft.com/office/drawing/2014/main" id="{8E8C3D93-1A53-4321-B313-A7B008F710A5}"/>
              </a:ext>
            </a:extLst>
          </p:cNvPr>
          <p:cNvSpPr>
            <a:spLocks noGrp="1"/>
          </p:cNvSpPr>
          <p:nvPr>
            <p:ph type="title" hasCustomPrompt="1"/>
          </p:nvPr>
        </p:nvSpPr>
        <p:spPr>
          <a:xfrm>
            <a:off x="393192" y="107005"/>
            <a:ext cx="10820781" cy="807395"/>
          </a:xfrm>
        </p:spPr>
        <p:txBody>
          <a:bodyPr anchor="ctr">
            <a:normAutofit/>
          </a:bodyPr>
          <a:lstStyle>
            <a:lvl1pPr>
              <a:defRPr sz="4000" b="0" cap="none" baseline="0">
                <a:solidFill>
                  <a:schemeClr val="bg1"/>
                </a:solidFill>
              </a:defRPr>
            </a:lvl1pPr>
          </a:lstStyle>
          <a:p>
            <a:r>
              <a:rPr lang="en-US"/>
              <a:t>Click here to add title (one line )</a:t>
            </a:r>
          </a:p>
        </p:txBody>
      </p:sp>
      <p:sp>
        <p:nvSpPr>
          <p:cNvPr id="16" name="Text Placeholder 13">
            <a:extLst>
              <a:ext uri="{FF2B5EF4-FFF2-40B4-BE49-F238E27FC236}">
                <a16:creationId xmlns:a16="http://schemas.microsoft.com/office/drawing/2014/main" id="{2D461AE0-DFE5-48C8-AEC7-9B4E53E43D36}"/>
              </a:ext>
            </a:extLst>
          </p:cNvPr>
          <p:cNvSpPr>
            <a:spLocks noGrp="1"/>
          </p:cNvSpPr>
          <p:nvPr>
            <p:ph type="body" sz="quarter" idx="18" hasCustomPrompt="1"/>
          </p:nvPr>
        </p:nvSpPr>
        <p:spPr>
          <a:xfrm>
            <a:off x="4584959" y="4631436"/>
            <a:ext cx="2603500" cy="1697803"/>
          </a:xfrm>
        </p:spPr>
        <p:txBody>
          <a:bodyPr>
            <a:normAutofit/>
          </a:bodyPr>
          <a:lstStyle>
            <a:lvl1pPr marL="7938" indent="-7938">
              <a:buFont typeface="Fira Sans" panose="020B0503050000020004" pitchFamily="34" charset="0"/>
              <a:buChar char="​"/>
              <a:defRPr sz="1200"/>
            </a:lvl1pPr>
            <a:lvl2pPr marL="7938" indent="-7938">
              <a:buFont typeface="Fira Sans" panose="020B0503050000020004" pitchFamily="34" charset="0"/>
              <a:buChar char="​"/>
              <a:defRPr sz="1200"/>
            </a:lvl2pPr>
            <a:lvl3pPr marL="7938" indent="-7938">
              <a:buFont typeface="Fira Sans" panose="020B0503050000020004" pitchFamily="34" charset="0"/>
              <a:buChar char="​"/>
              <a:defRPr sz="2400"/>
            </a:lvl3pPr>
            <a:lvl4pPr marL="7938" indent="-7938">
              <a:buFont typeface="Fira Sans" panose="020B0503050000020004" pitchFamily="34" charset="0"/>
              <a:buChar char="​"/>
              <a:defRPr sz="1200"/>
            </a:lvl4pPr>
            <a:lvl5pPr marL="7938" indent="-7938">
              <a:buFont typeface="Fira Sans" panose="020B0503050000020004" pitchFamily="34" charset="0"/>
              <a:buChar char="​"/>
              <a:defRPr sz="1200"/>
            </a:lvl5pPr>
          </a:lstStyle>
          <a:p>
            <a:pPr marL="7938" marR="0" lvl="2" indent="-7938" algn="l" defTabSz="914400" rtl="0" eaLnBrk="1" fontAlgn="auto" latinLnBrk="0" hangingPunct="1">
              <a:lnSpc>
                <a:spcPct val="90000"/>
              </a:lnSpc>
              <a:spcBef>
                <a:spcPts val="500"/>
              </a:spcBef>
              <a:spcAft>
                <a:spcPts val="0"/>
              </a:spcAft>
              <a:buClrTx/>
              <a:buSzTx/>
              <a:buFont typeface="Fira Sans" panose="020B0503050000020004" pitchFamily="34" charset="0"/>
              <a:buChar char="​"/>
              <a:tabLst/>
              <a:defRPr/>
            </a:pPr>
            <a:r>
              <a:rPr lang="en-US"/>
              <a:t>Click here to add 1-2 lines</a:t>
            </a:r>
          </a:p>
        </p:txBody>
      </p:sp>
      <p:sp>
        <p:nvSpPr>
          <p:cNvPr id="11" name="Picture Placeholder 10">
            <a:extLst>
              <a:ext uri="{FF2B5EF4-FFF2-40B4-BE49-F238E27FC236}">
                <a16:creationId xmlns:a16="http://schemas.microsoft.com/office/drawing/2014/main" id="{34ADF7AD-C5A0-4CEC-B769-E9313169CFC6}"/>
              </a:ext>
            </a:extLst>
          </p:cNvPr>
          <p:cNvSpPr>
            <a:spLocks noGrp="1"/>
          </p:cNvSpPr>
          <p:nvPr>
            <p:ph type="pic" sz="quarter" idx="31" hasCustomPrompt="1"/>
          </p:nvPr>
        </p:nvSpPr>
        <p:spPr>
          <a:xfrm>
            <a:off x="820085" y="1656084"/>
            <a:ext cx="2603500" cy="2670048"/>
          </a:xfrm>
          <a:pattFill prst="pct5">
            <a:fgClr>
              <a:schemeClr val="accent1"/>
            </a:fgClr>
            <a:bgClr>
              <a:schemeClr val="bg1"/>
            </a:bgClr>
          </a:pattFill>
        </p:spPr>
        <p:txBody>
          <a:bodyPr>
            <a:normAutofit/>
          </a:bodyPr>
          <a:lstStyle>
            <a:lvl1pPr marL="0" indent="0">
              <a:buNone/>
              <a:defRPr sz="2400"/>
            </a:lvl1pPr>
          </a:lstStyle>
          <a:p>
            <a:r>
              <a:rPr lang="en-US"/>
              <a:t>image</a:t>
            </a:r>
          </a:p>
        </p:txBody>
      </p:sp>
      <p:sp>
        <p:nvSpPr>
          <p:cNvPr id="2" name="Picture Placeholder 10">
            <a:extLst>
              <a:ext uri="{FF2B5EF4-FFF2-40B4-BE49-F238E27FC236}">
                <a16:creationId xmlns:a16="http://schemas.microsoft.com/office/drawing/2014/main" id="{B08E8997-6898-7488-E13A-80BC188AF4FF}"/>
              </a:ext>
            </a:extLst>
          </p:cNvPr>
          <p:cNvSpPr>
            <a:spLocks noGrp="1"/>
          </p:cNvSpPr>
          <p:nvPr>
            <p:ph type="pic" sz="quarter" idx="34" hasCustomPrompt="1"/>
          </p:nvPr>
        </p:nvSpPr>
        <p:spPr>
          <a:xfrm>
            <a:off x="4584959" y="1677360"/>
            <a:ext cx="2603500" cy="2670048"/>
          </a:xfrm>
          <a:pattFill prst="pct5">
            <a:fgClr>
              <a:schemeClr val="accent1"/>
            </a:fgClr>
            <a:bgClr>
              <a:schemeClr val="bg1"/>
            </a:bgClr>
          </a:pattFill>
        </p:spPr>
        <p:txBody>
          <a:bodyPr>
            <a:normAutofit/>
          </a:bodyPr>
          <a:lstStyle>
            <a:lvl1pPr marL="0" indent="0">
              <a:buNone/>
              <a:defRPr sz="2400"/>
            </a:lvl1pPr>
          </a:lstStyle>
          <a:p>
            <a:r>
              <a:rPr lang="en-US"/>
              <a:t>image</a:t>
            </a:r>
          </a:p>
        </p:txBody>
      </p:sp>
      <p:sp>
        <p:nvSpPr>
          <p:cNvPr id="3" name="Text Placeholder 13">
            <a:extLst>
              <a:ext uri="{FF2B5EF4-FFF2-40B4-BE49-F238E27FC236}">
                <a16:creationId xmlns:a16="http://schemas.microsoft.com/office/drawing/2014/main" id="{170A6A38-9B89-5296-397C-15F26D4DBC5E}"/>
              </a:ext>
            </a:extLst>
          </p:cNvPr>
          <p:cNvSpPr>
            <a:spLocks noGrp="1"/>
          </p:cNvSpPr>
          <p:nvPr>
            <p:ph type="body" sz="quarter" idx="35" hasCustomPrompt="1"/>
          </p:nvPr>
        </p:nvSpPr>
        <p:spPr>
          <a:xfrm>
            <a:off x="8610473" y="4618230"/>
            <a:ext cx="2603500" cy="1697803"/>
          </a:xfrm>
        </p:spPr>
        <p:txBody>
          <a:bodyPr>
            <a:normAutofit/>
          </a:bodyPr>
          <a:lstStyle>
            <a:lvl1pPr marL="7938" indent="-7938">
              <a:buFont typeface="Fira Sans" panose="020B0503050000020004" pitchFamily="34" charset="0"/>
              <a:buChar char="​"/>
              <a:defRPr sz="1200"/>
            </a:lvl1pPr>
            <a:lvl2pPr marL="7938" indent="-7938">
              <a:buFont typeface="Fira Sans" panose="020B0503050000020004" pitchFamily="34" charset="0"/>
              <a:buChar char="​"/>
              <a:defRPr sz="1200"/>
            </a:lvl2pPr>
            <a:lvl3pPr marL="7938" indent="-7938">
              <a:buFont typeface="Fira Sans" panose="020B0503050000020004" pitchFamily="34" charset="0"/>
              <a:buChar char="​"/>
              <a:defRPr sz="2400"/>
            </a:lvl3pPr>
            <a:lvl4pPr marL="7938" indent="-7938">
              <a:buFont typeface="Fira Sans" panose="020B0503050000020004" pitchFamily="34" charset="0"/>
              <a:buChar char="​"/>
              <a:defRPr sz="1200"/>
            </a:lvl4pPr>
            <a:lvl5pPr marL="7938" indent="-7938">
              <a:buFont typeface="Fira Sans" panose="020B0503050000020004" pitchFamily="34" charset="0"/>
              <a:buChar char="​"/>
              <a:defRPr sz="1200"/>
            </a:lvl5pPr>
          </a:lstStyle>
          <a:p>
            <a:pPr lvl="2"/>
            <a:r>
              <a:rPr lang="en-US"/>
              <a:t>Click here to add 1-2 lines</a:t>
            </a:r>
          </a:p>
        </p:txBody>
      </p:sp>
      <p:sp>
        <p:nvSpPr>
          <p:cNvPr id="4" name="Picture Placeholder 10">
            <a:extLst>
              <a:ext uri="{FF2B5EF4-FFF2-40B4-BE49-F238E27FC236}">
                <a16:creationId xmlns:a16="http://schemas.microsoft.com/office/drawing/2014/main" id="{4C394B4D-4D24-89F7-3704-75AE54CB1477}"/>
              </a:ext>
            </a:extLst>
          </p:cNvPr>
          <p:cNvSpPr>
            <a:spLocks noGrp="1"/>
          </p:cNvSpPr>
          <p:nvPr>
            <p:ph type="pic" sz="quarter" idx="36" hasCustomPrompt="1"/>
          </p:nvPr>
        </p:nvSpPr>
        <p:spPr>
          <a:xfrm>
            <a:off x="8610473" y="1677360"/>
            <a:ext cx="2603500" cy="2670048"/>
          </a:xfrm>
          <a:pattFill prst="pct5">
            <a:fgClr>
              <a:schemeClr val="accent1"/>
            </a:fgClr>
            <a:bgClr>
              <a:schemeClr val="bg1"/>
            </a:bgClr>
          </a:pattFill>
        </p:spPr>
        <p:txBody>
          <a:bodyPr>
            <a:normAutofit/>
          </a:bodyPr>
          <a:lstStyle>
            <a:lvl1pPr marL="0" indent="0">
              <a:buNone/>
              <a:defRPr sz="2400"/>
            </a:lvl1pPr>
          </a:lstStyle>
          <a:p>
            <a:r>
              <a:rPr lang="en-US"/>
              <a:t>image</a:t>
            </a:r>
          </a:p>
        </p:txBody>
      </p:sp>
      <p:sp>
        <p:nvSpPr>
          <p:cNvPr id="5" name="Rectangle 4">
            <a:extLst>
              <a:ext uri="{FF2B5EF4-FFF2-40B4-BE49-F238E27FC236}">
                <a16:creationId xmlns:a16="http://schemas.microsoft.com/office/drawing/2014/main" id="{F1FFA82F-E57E-4381-4A79-35C08C68C489}"/>
              </a:ext>
            </a:extLst>
          </p:cNvPr>
          <p:cNvSpPr/>
          <p:nvPr userDrawn="1"/>
        </p:nvSpPr>
        <p:spPr>
          <a:xfrm>
            <a:off x="-1" y="-11940"/>
            <a:ext cx="215463" cy="926837"/>
          </a:xfrm>
          <a:prstGeom prst="rect">
            <a:avLst/>
          </a:prstGeom>
          <a:solidFill>
            <a:srgbClr val="16B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Tree>
    <p:extLst>
      <p:ext uri="{BB962C8B-B14F-4D97-AF65-F5344CB8AC3E}">
        <p14:creationId xmlns:p14="http://schemas.microsoft.com/office/powerpoint/2010/main" val="15351080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Bullet Point Alternativ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03267" y="6372146"/>
            <a:ext cx="2743200" cy="365125"/>
          </a:xfrm>
        </p:spPr>
        <p:txBody>
          <a:bodyPr/>
          <a:lstStyle>
            <a:lvl1pPr>
              <a:defRPr>
                <a:latin typeface="Gotham Condensed Book" pitchFamily="50" charset="0"/>
              </a:defRPr>
            </a:lvl1pPr>
          </a:lstStyle>
          <a:p>
            <a:fld id="{8D83105B-09C6-4089-8997-93B3ABD6B083}" type="slidenum">
              <a:rPr lang="en-US" smtClean="0"/>
              <a:pPr/>
              <a:t>‹#›</a:t>
            </a:fld>
            <a:endParaRPr lang="en-US"/>
          </a:p>
        </p:txBody>
      </p:sp>
      <p:sp>
        <p:nvSpPr>
          <p:cNvPr id="19" name="Rectangle 18">
            <a:extLst>
              <a:ext uri="{FF2B5EF4-FFF2-40B4-BE49-F238E27FC236}">
                <a16:creationId xmlns:a16="http://schemas.microsoft.com/office/drawing/2014/main" id="{38CFFEB2-3D30-4E16-8ADA-6BFBB8AAED0D}"/>
              </a:ext>
            </a:extLst>
          </p:cNvPr>
          <p:cNvSpPr/>
          <p:nvPr userDrawn="1"/>
        </p:nvSpPr>
        <p:spPr>
          <a:xfrm>
            <a:off x="0" y="-2858"/>
            <a:ext cx="12192000" cy="917258"/>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b="1" i="0">
              <a:solidFill>
                <a:prstClr val="white"/>
              </a:solidFill>
              <a:latin typeface="Gotham Bold" pitchFamily="2" charset="0"/>
              <a:cs typeface="Gotham Bold" pitchFamily="2" charset="0"/>
            </a:endParaRPr>
          </a:p>
        </p:txBody>
      </p:sp>
      <p:sp>
        <p:nvSpPr>
          <p:cNvPr id="20" name="Title 1">
            <a:extLst>
              <a:ext uri="{FF2B5EF4-FFF2-40B4-BE49-F238E27FC236}">
                <a16:creationId xmlns:a16="http://schemas.microsoft.com/office/drawing/2014/main" id="{8E8C3D93-1A53-4321-B313-A7B008F710A5}"/>
              </a:ext>
            </a:extLst>
          </p:cNvPr>
          <p:cNvSpPr>
            <a:spLocks noGrp="1"/>
          </p:cNvSpPr>
          <p:nvPr>
            <p:ph type="title" hasCustomPrompt="1"/>
          </p:nvPr>
        </p:nvSpPr>
        <p:spPr>
          <a:xfrm>
            <a:off x="2121772" y="103790"/>
            <a:ext cx="9824696" cy="804672"/>
          </a:xfrm>
        </p:spPr>
        <p:txBody>
          <a:bodyPr anchor="ctr">
            <a:normAutofit/>
          </a:bodyPr>
          <a:lstStyle>
            <a:lvl1pPr>
              <a:defRPr sz="4000" b="1" i="0" cap="none" baseline="0">
                <a:solidFill>
                  <a:schemeClr val="bg1"/>
                </a:solidFill>
                <a:latin typeface="Gotham Bold" pitchFamily="2" charset="0"/>
                <a:cs typeface="Gotham Bold" pitchFamily="2" charset="0"/>
              </a:defRPr>
            </a:lvl1pPr>
          </a:lstStyle>
          <a:p>
            <a:r>
              <a:rPr lang="en-US"/>
              <a:t>Click here to add title (one line)</a:t>
            </a:r>
          </a:p>
        </p:txBody>
      </p:sp>
      <p:sp>
        <p:nvSpPr>
          <p:cNvPr id="26" name="Rectangle 25">
            <a:extLst>
              <a:ext uri="{FF2B5EF4-FFF2-40B4-BE49-F238E27FC236}">
                <a16:creationId xmlns:a16="http://schemas.microsoft.com/office/drawing/2014/main" id="{2E0B4AC3-5305-4B6B-B2FB-A4F985FFCEC6}"/>
              </a:ext>
            </a:extLst>
          </p:cNvPr>
          <p:cNvSpPr/>
          <p:nvPr userDrawn="1"/>
        </p:nvSpPr>
        <p:spPr>
          <a:xfrm>
            <a:off x="1" y="3"/>
            <a:ext cx="1807989" cy="914399"/>
          </a:xfrm>
          <a:prstGeom prst="rect">
            <a:avLst/>
          </a:prstGeom>
          <a:solidFill>
            <a:srgbClr val="1CB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29" name="Text Placeholder 2">
            <a:extLst>
              <a:ext uri="{FF2B5EF4-FFF2-40B4-BE49-F238E27FC236}">
                <a16:creationId xmlns:a16="http://schemas.microsoft.com/office/drawing/2014/main" id="{260AEA16-A78B-42ED-8364-092E4BA0E780}"/>
              </a:ext>
            </a:extLst>
          </p:cNvPr>
          <p:cNvSpPr>
            <a:spLocks noGrp="1"/>
          </p:cNvSpPr>
          <p:nvPr>
            <p:ph type="body" sz="quarter" idx="13" hasCustomPrompt="1"/>
          </p:nvPr>
        </p:nvSpPr>
        <p:spPr>
          <a:xfrm>
            <a:off x="2121772" y="1318728"/>
            <a:ext cx="9824695" cy="641350"/>
          </a:xfrm>
        </p:spPr>
        <p:txBody>
          <a:bodyPr/>
          <a:lstStyle>
            <a:lvl1pPr marL="0" indent="0">
              <a:buFont typeface="Fira Sans" panose="020B0503050000020004" pitchFamily="34" charset="0"/>
              <a:buChar char="​"/>
              <a:defRPr b="0" i="0">
                <a:latin typeface="Gotham Book" pitchFamily="2" charset="0"/>
                <a:cs typeface="Gotham Book" pitchFamily="2" charset="0"/>
              </a:defRPr>
            </a:lvl1pPr>
            <a:lvl4pPr>
              <a:defRPr i="1"/>
            </a:lvl4pPr>
          </a:lstStyle>
          <a:p>
            <a:pPr defTabSz="326578"/>
            <a:r>
              <a:rPr lang="en-US" sz="2400" b="0" i="0">
                <a:solidFill>
                  <a:srgbClr val="003A70"/>
                </a:solidFill>
                <a:latin typeface="Gotham Book" pitchFamily="2" charset="0"/>
                <a:cs typeface="Gotham Book" pitchFamily="2" charset="0"/>
              </a:rPr>
              <a:t>Click here to add text (1-2 lines max)</a:t>
            </a:r>
          </a:p>
        </p:txBody>
      </p:sp>
      <p:sp>
        <p:nvSpPr>
          <p:cNvPr id="31" name="Text Placeholder 2">
            <a:extLst>
              <a:ext uri="{FF2B5EF4-FFF2-40B4-BE49-F238E27FC236}">
                <a16:creationId xmlns:a16="http://schemas.microsoft.com/office/drawing/2014/main" id="{B29A4FE5-31F6-4737-B484-5E6C2AEC24BF}"/>
              </a:ext>
            </a:extLst>
          </p:cNvPr>
          <p:cNvSpPr>
            <a:spLocks noGrp="1"/>
          </p:cNvSpPr>
          <p:nvPr>
            <p:ph type="body" sz="quarter" idx="14" hasCustomPrompt="1"/>
          </p:nvPr>
        </p:nvSpPr>
        <p:spPr>
          <a:xfrm>
            <a:off x="2121772" y="2907280"/>
            <a:ext cx="9824695" cy="641350"/>
          </a:xfrm>
        </p:spPr>
        <p:txBody>
          <a:bodyPr/>
          <a:lstStyle>
            <a:lvl1pPr marL="0" indent="0">
              <a:buFont typeface="Fira Sans" panose="020B0503050000020004" pitchFamily="34" charset="0"/>
              <a:buChar char="​"/>
              <a:defRPr b="0" i="0">
                <a:latin typeface="Gotham Book" pitchFamily="2" charset="0"/>
                <a:cs typeface="Gotham Book" pitchFamily="2" charset="0"/>
              </a:defRPr>
            </a:lvl1pPr>
            <a:lvl4pPr>
              <a:defRPr i="1"/>
            </a:lvl4pPr>
          </a:lstStyle>
          <a:p>
            <a:pPr defTabSz="326578"/>
            <a:r>
              <a:rPr lang="en-US" sz="2400" b="0" i="0">
                <a:solidFill>
                  <a:srgbClr val="003A70"/>
                </a:solidFill>
                <a:latin typeface="Gotham Book" pitchFamily="2" charset="0"/>
                <a:cs typeface="Gotham Book" pitchFamily="2" charset="0"/>
              </a:rPr>
              <a:t>Click here to add text (1-2 lines max)</a:t>
            </a:r>
          </a:p>
        </p:txBody>
      </p:sp>
      <p:sp>
        <p:nvSpPr>
          <p:cNvPr id="33" name="Text Placeholder 2">
            <a:extLst>
              <a:ext uri="{FF2B5EF4-FFF2-40B4-BE49-F238E27FC236}">
                <a16:creationId xmlns:a16="http://schemas.microsoft.com/office/drawing/2014/main" id="{E8A7BFDA-4CEC-4AD0-B79F-E0F209787A1A}"/>
              </a:ext>
            </a:extLst>
          </p:cNvPr>
          <p:cNvSpPr>
            <a:spLocks noGrp="1"/>
          </p:cNvSpPr>
          <p:nvPr>
            <p:ph type="body" sz="quarter" idx="15" hasCustomPrompt="1"/>
          </p:nvPr>
        </p:nvSpPr>
        <p:spPr>
          <a:xfrm>
            <a:off x="2121772" y="4495832"/>
            <a:ext cx="9824695" cy="641350"/>
          </a:xfrm>
        </p:spPr>
        <p:txBody>
          <a:bodyPr/>
          <a:lstStyle>
            <a:lvl1pPr marL="0" indent="0">
              <a:buFont typeface="Fira Sans" panose="020B0503050000020004" pitchFamily="34" charset="0"/>
              <a:buChar char="​"/>
              <a:defRPr b="0" i="0">
                <a:latin typeface="Gotham Book" pitchFamily="2" charset="0"/>
                <a:cs typeface="Gotham Book" pitchFamily="2" charset="0"/>
              </a:defRPr>
            </a:lvl1pPr>
            <a:lvl4pPr>
              <a:defRPr i="1"/>
            </a:lvl4pPr>
          </a:lstStyle>
          <a:p>
            <a:pPr defTabSz="326578"/>
            <a:r>
              <a:rPr lang="en-US" sz="2400" b="0" i="0">
                <a:solidFill>
                  <a:srgbClr val="003A70"/>
                </a:solidFill>
                <a:latin typeface="Gotham Book" pitchFamily="2" charset="0"/>
                <a:cs typeface="Gotham Book" pitchFamily="2" charset="0"/>
              </a:rPr>
              <a:t>Click here to add text (1-2 lines max)</a:t>
            </a:r>
          </a:p>
        </p:txBody>
      </p:sp>
      <p:sp>
        <p:nvSpPr>
          <p:cNvPr id="45" name="Picture Placeholder 3">
            <a:extLst>
              <a:ext uri="{FF2B5EF4-FFF2-40B4-BE49-F238E27FC236}">
                <a16:creationId xmlns:a16="http://schemas.microsoft.com/office/drawing/2014/main" id="{A59AEF0F-4490-4AB2-A4AF-8196C90EF107}"/>
              </a:ext>
            </a:extLst>
          </p:cNvPr>
          <p:cNvSpPr>
            <a:spLocks noGrp="1"/>
          </p:cNvSpPr>
          <p:nvPr>
            <p:ph type="pic" sz="quarter" idx="18" hasCustomPrompt="1"/>
          </p:nvPr>
        </p:nvSpPr>
        <p:spPr>
          <a:xfrm>
            <a:off x="493540" y="1318730"/>
            <a:ext cx="1314451" cy="817891"/>
          </a:xfrm>
          <a:pattFill prst="pct5">
            <a:fgClr>
              <a:schemeClr val="accent1"/>
            </a:fgClr>
            <a:bgClr>
              <a:schemeClr val="bg1"/>
            </a:bgClr>
          </a:pattFill>
        </p:spPr>
        <p:txBody>
          <a:bodyPr/>
          <a:lstStyle>
            <a:lvl1pPr>
              <a:defRPr sz="1500"/>
            </a:lvl1pPr>
          </a:lstStyle>
          <a:p>
            <a:r>
              <a:rPr lang="en-US"/>
              <a:t>Image</a:t>
            </a:r>
          </a:p>
        </p:txBody>
      </p:sp>
      <p:sp>
        <p:nvSpPr>
          <p:cNvPr id="46" name="Picture Placeholder 3">
            <a:extLst>
              <a:ext uri="{FF2B5EF4-FFF2-40B4-BE49-F238E27FC236}">
                <a16:creationId xmlns:a16="http://schemas.microsoft.com/office/drawing/2014/main" id="{6768C5C7-8878-4A60-B6F2-BAF6483AE5B8}"/>
              </a:ext>
            </a:extLst>
          </p:cNvPr>
          <p:cNvSpPr>
            <a:spLocks noGrp="1"/>
          </p:cNvSpPr>
          <p:nvPr>
            <p:ph type="pic" sz="quarter" idx="19" hasCustomPrompt="1"/>
          </p:nvPr>
        </p:nvSpPr>
        <p:spPr>
          <a:xfrm>
            <a:off x="493540" y="2907283"/>
            <a:ext cx="1314451" cy="817891"/>
          </a:xfrm>
          <a:pattFill prst="pct5">
            <a:fgClr>
              <a:schemeClr val="accent1"/>
            </a:fgClr>
            <a:bgClr>
              <a:schemeClr val="bg1"/>
            </a:bgClr>
          </a:pattFill>
        </p:spPr>
        <p:txBody>
          <a:bodyPr/>
          <a:lstStyle>
            <a:lvl1pPr>
              <a:defRPr sz="1500"/>
            </a:lvl1pPr>
          </a:lstStyle>
          <a:p>
            <a:r>
              <a:rPr lang="en-US"/>
              <a:t>Image</a:t>
            </a:r>
          </a:p>
        </p:txBody>
      </p:sp>
      <p:sp>
        <p:nvSpPr>
          <p:cNvPr id="47" name="Picture Placeholder 3">
            <a:extLst>
              <a:ext uri="{FF2B5EF4-FFF2-40B4-BE49-F238E27FC236}">
                <a16:creationId xmlns:a16="http://schemas.microsoft.com/office/drawing/2014/main" id="{1E0B4628-0F0F-4303-8505-68CD11DDCEC1}"/>
              </a:ext>
            </a:extLst>
          </p:cNvPr>
          <p:cNvSpPr>
            <a:spLocks noGrp="1"/>
          </p:cNvSpPr>
          <p:nvPr>
            <p:ph type="pic" sz="quarter" idx="20" hasCustomPrompt="1"/>
          </p:nvPr>
        </p:nvSpPr>
        <p:spPr>
          <a:xfrm>
            <a:off x="493540" y="4495833"/>
            <a:ext cx="1314451" cy="817891"/>
          </a:xfrm>
          <a:pattFill prst="pct5">
            <a:fgClr>
              <a:schemeClr val="accent1"/>
            </a:fgClr>
            <a:bgClr>
              <a:schemeClr val="bg1"/>
            </a:bgClr>
          </a:pattFill>
        </p:spPr>
        <p:txBody>
          <a:bodyPr/>
          <a:lstStyle>
            <a:lvl1pPr>
              <a:defRPr sz="1500"/>
            </a:lvl1pPr>
          </a:lstStyle>
          <a:p>
            <a:r>
              <a:rPr lang="en-US"/>
              <a:t>Image</a:t>
            </a:r>
          </a:p>
        </p:txBody>
      </p:sp>
    </p:spTree>
    <p:extLst>
      <p:ext uri="{BB962C8B-B14F-4D97-AF65-F5344CB8AC3E}">
        <p14:creationId xmlns:p14="http://schemas.microsoft.com/office/powerpoint/2010/main" val="1777560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51" name="Text Placeholder 2">
            <a:extLst>
              <a:ext uri="{FF2B5EF4-FFF2-40B4-BE49-F238E27FC236}">
                <a16:creationId xmlns:a16="http://schemas.microsoft.com/office/drawing/2014/main" id="{2FFDEF44-BFF7-430D-A4C7-2794397DE768}"/>
              </a:ext>
            </a:extLst>
          </p:cNvPr>
          <p:cNvSpPr>
            <a:spLocks noGrp="1"/>
          </p:cNvSpPr>
          <p:nvPr>
            <p:ph type="body" sz="quarter" idx="37" hasCustomPrompt="1"/>
          </p:nvPr>
        </p:nvSpPr>
        <p:spPr>
          <a:xfrm>
            <a:off x="544228" y="1325291"/>
            <a:ext cx="765552" cy="731520"/>
          </a:xfrm>
          <a:prstGeom prst="ellipse">
            <a:avLst/>
          </a:prstGeom>
          <a:solidFill>
            <a:schemeClr val="accent2"/>
          </a:solidFill>
          <a:ln w="25400">
            <a:noFill/>
          </a:ln>
        </p:spPr>
        <p:txBody>
          <a:bodyPr wrap="none" anchor="ctr">
            <a:noAutofit/>
          </a:bodyPr>
          <a:lstStyle>
            <a:lvl1pPr algn="ctr">
              <a:buNone/>
              <a:defRPr sz="4000">
                <a:solidFill>
                  <a:schemeClr val="bg1"/>
                </a:solidFill>
                <a:latin typeface="+mj-lt"/>
              </a:defRPr>
            </a:lvl1pPr>
          </a:lstStyle>
          <a:p>
            <a:pPr lvl="0"/>
            <a:r>
              <a:rPr lang="en-US"/>
              <a:t>#</a:t>
            </a:r>
          </a:p>
        </p:txBody>
      </p:sp>
      <p:sp>
        <p:nvSpPr>
          <p:cNvPr id="6" name="Slide Number Placeholder 5"/>
          <p:cNvSpPr>
            <a:spLocks noGrp="1"/>
          </p:cNvSpPr>
          <p:nvPr>
            <p:ph type="sldNum" sz="quarter" idx="12"/>
          </p:nvPr>
        </p:nvSpPr>
        <p:spPr/>
        <p:txBody>
          <a:bodyPr/>
          <a:lstStyle>
            <a:lvl1pPr>
              <a:defRPr>
                <a:latin typeface="Gotham Condensed Book" pitchFamily="50" charset="0"/>
              </a:defRPr>
            </a:lvl1pPr>
          </a:lstStyle>
          <a:p>
            <a:fld id="{8D83105B-09C6-4089-8997-93B3ABD6B083}" type="slidenum">
              <a:rPr lang="en-US" smtClean="0"/>
              <a:pPr/>
              <a:t>‹#›</a:t>
            </a:fld>
            <a:endParaRPr lang="en-US"/>
          </a:p>
        </p:txBody>
      </p:sp>
      <p:sp>
        <p:nvSpPr>
          <p:cNvPr id="19" name="Rectangle 18">
            <a:extLst>
              <a:ext uri="{FF2B5EF4-FFF2-40B4-BE49-F238E27FC236}">
                <a16:creationId xmlns:a16="http://schemas.microsoft.com/office/drawing/2014/main" id="{38CFFEB2-3D30-4E16-8ADA-6BFBB8AAED0D}"/>
              </a:ext>
            </a:extLst>
          </p:cNvPr>
          <p:cNvSpPr/>
          <p:nvPr userDrawn="1"/>
        </p:nvSpPr>
        <p:spPr>
          <a:xfrm>
            <a:off x="0" y="-2858"/>
            <a:ext cx="12192000" cy="917258"/>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20" name="Title 1">
            <a:extLst>
              <a:ext uri="{FF2B5EF4-FFF2-40B4-BE49-F238E27FC236}">
                <a16:creationId xmlns:a16="http://schemas.microsoft.com/office/drawing/2014/main" id="{8E8C3D93-1A53-4321-B313-A7B008F710A5}"/>
              </a:ext>
            </a:extLst>
          </p:cNvPr>
          <p:cNvSpPr>
            <a:spLocks noGrp="1"/>
          </p:cNvSpPr>
          <p:nvPr>
            <p:ph type="title" hasCustomPrompt="1"/>
          </p:nvPr>
        </p:nvSpPr>
        <p:spPr>
          <a:xfrm>
            <a:off x="1772098" y="112934"/>
            <a:ext cx="10174370" cy="795528"/>
          </a:xfrm>
        </p:spPr>
        <p:txBody>
          <a:bodyPr anchor="ctr">
            <a:normAutofit/>
          </a:bodyPr>
          <a:lstStyle>
            <a:lvl1pPr>
              <a:defRPr sz="4000" b="0" cap="none" baseline="0">
                <a:solidFill>
                  <a:schemeClr val="bg1"/>
                </a:solidFill>
              </a:defRPr>
            </a:lvl1pPr>
          </a:lstStyle>
          <a:p>
            <a:r>
              <a:rPr lang="en-US"/>
              <a:t>Click here to add title (one line)</a:t>
            </a:r>
          </a:p>
        </p:txBody>
      </p:sp>
      <p:sp>
        <p:nvSpPr>
          <p:cNvPr id="26" name="Rectangle 25">
            <a:extLst>
              <a:ext uri="{FF2B5EF4-FFF2-40B4-BE49-F238E27FC236}">
                <a16:creationId xmlns:a16="http://schemas.microsoft.com/office/drawing/2014/main" id="{2E0B4AC3-5305-4B6B-B2FB-A4F985FFCEC6}"/>
              </a:ext>
            </a:extLst>
          </p:cNvPr>
          <p:cNvSpPr/>
          <p:nvPr userDrawn="1"/>
        </p:nvSpPr>
        <p:spPr>
          <a:xfrm>
            <a:off x="2" y="3"/>
            <a:ext cx="1435100" cy="914399"/>
          </a:xfrm>
          <a:prstGeom prst="rect">
            <a:avLst/>
          </a:prstGeom>
          <a:solidFill>
            <a:srgbClr val="1CB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29" name="Text Placeholder 2">
            <a:extLst>
              <a:ext uri="{FF2B5EF4-FFF2-40B4-BE49-F238E27FC236}">
                <a16:creationId xmlns:a16="http://schemas.microsoft.com/office/drawing/2014/main" id="{260AEA16-A78B-42ED-8364-092E4BA0E780}"/>
              </a:ext>
            </a:extLst>
          </p:cNvPr>
          <p:cNvSpPr>
            <a:spLocks noGrp="1"/>
          </p:cNvSpPr>
          <p:nvPr>
            <p:ph type="body" sz="quarter" idx="13" hasCustomPrompt="1"/>
          </p:nvPr>
        </p:nvSpPr>
        <p:spPr>
          <a:xfrm>
            <a:off x="1772098" y="1370376"/>
            <a:ext cx="9399485" cy="641350"/>
          </a:xfrm>
        </p:spPr>
        <p:txBody>
          <a:bodyPr>
            <a:noAutofit/>
          </a:bodyPr>
          <a:lstStyle>
            <a:lvl1pPr marL="0" indent="0">
              <a:buFont typeface="Fira Sans" panose="020B0503050000020004" pitchFamily="34" charset="0"/>
              <a:buChar char="​"/>
              <a:defRPr sz="2400" b="0" i="0">
                <a:latin typeface="Gotham Book" pitchFamily="2" charset="0"/>
                <a:cs typeface="Gotham Book" pitchFamily="2" charset="0"/>
              </a:defRPr>
            </a:lvl1pPr>
            <a:lvl4pPr>
              <a:defRPr i="1"/>
            </a:lvl4pPr>
          </a:lstStyle>
          <a:p>
            <a:pPr defTabSz="326578"/>
            <a:r>
              <a:rPr lang="en-US" sz="2400" b="0" i="0">
                <a:solidFill>
                  <a:srgbClr val="003A70"/>
                </a:solidFill>
                <a:latin typeface="Gotham Book" pitchFamily="2" charset="0"/>
                <a:cs typeface="Gotham Book" pitchFamily="2" charset="0"/>
              </a:rPr>
              <a:t>Click here to add text (1-2 lines max)</a:t>
            </a:r>
          </a:p>
        </p:txBody>
      </p:sp>
      <p:sp>
        <p:nvSpPr>
          <p:cNvPr id="3" name="Text Placeholder 2">
            <a:extLst>
              <a:ext uri="{FF2B5EF4-FFF2-40B4-BE49-F238E27FC236}">
                <a16:creationId xmlns:a16="http://schemas.microsoft.com/office/drawing/2014/main" id="{105765AD-749E-444B-B4BE-11743AFA98F0}"/>
              </a:ext>
            </a:extLst>
          </p:cNvPr>
          <p:cNvSpPr>
            <a:spLocks noGrp="1"/>
          </p:cNvSpPr>
          <p:nvPr>
            <p:ph type="body" sz="quarter" idx="18" hasCustomPrompt="1"/>
          </p:nvPr>
        </p:nvSpPr>
        <p:spPr>
          <a:xfrm>
            <a:off x="468618" y="1325291"/>
            <a:ext cx="765552" cy="731520"/>
          </a:xfrm>
          <a:prstGeom prst="ellipse">
            <a:avLst/>
          </a:prstGeom>
          <a:solidFill>
            <a:schemeClr val="accent1"/>
          </a:solidFill>
          <a:ln w="25400">
            <a:noFill/>
          </a:ln>
        </p:spPr>
        <p:txBody>
          <a:bodyPr wrap="none" anchor="ctr">
            <a:noAutofit/>
          </a:bodyPr>
          <a:lstStyle>
            <a:lvl1pPr marL="0" indent="0" algn="ctr">
              <a:buNone/>
              <a:defRPr sz="2400" b="0" i="0">
                <a:solidFill>
                  <a:schemeClr val="bg1"/>
                </a:solidFill>
                <a:latin typeface="+mj-lt"/>
                <a:cs typeface="Gotham Book" pitchFamily="2" charset="0"/>
              </a:defRPr>
            </a:lvl1pPr>
          </a:lstStyle>
          <a:p>
            <a:pPr lvl="0"/>
            <a:r>
              <a:rPr lang="en-US"/>
              <a:t>##</a:t>
            </a:r>
          </a:p>
        </p:txBody>
      </p:sp>
      <p:sp>
        <p:nvSpPr>
          <p:cNvPr id="54" name="Text Placeholder 2">
            <a:extLst>
              <a:ext uri="{FF2B5EF4-FFF2-40B4-BE49-F238E27FC236}">
                <a16:creationId xmlns:a16="http://schemas.microsoft.com/office/drawing/2014/main" id="{4738F169-2A37-4D40-A487-F53188C9E79C}"/>
              </a:ext>
            </a:extLst>
          </p:cNvPr>
          <p:cNvSpPr>
            <a:spLocks noGrp="1"/>
          </p:cNvSpPr>
          <p:nvPr>
            <p:ph type="body" sz="quarter" idx="40" hasCustomPrompt="1"/>
          </p:nvPr>
        </p:nvSpPr>
        <p:spPr>
          <a:xfrm>
            <a:off x="544228" y="2815067"/>
            <a:ext cx="765552" cy="731520"/>
          </a:xfrm>
          <a:prstGeom prst="ellipse">
            <a:avLst/>
          </a:prstGeom>
          <a:solidFill>
            <a:schemeClr val="accent2"/>
          </a:solidFill>
          <a:ln w="25400">
            <a:noFill/>
          </a:ln>
        </p:spPr>
        <p:txBody>
          <a:bodyPr wrap="none" anchor="ctr">
            <a:noAutofit/>
          </a:bodyPr>
          <a:lstStyle>
            <a:lvl1pPr algn="ctr">
              <a:buNone/>
              <a:defRPr sz="4000">
                <a:solidFill>
                  <a:schemeClr val="bg1"/>
                </a:solidFill>
                <a:latin typeface="+mj-lt"/>
              </a:defRPr>
            </a:lvl1pPr>
          </a:lstStyle>
          <a:p>
            <a:pPr lvl="0"/>
            <a:r>
              <a:rPr lang="en-US"/>
              <a:t>#</a:t>
            </a:r>
          </a:p>
        </p:txBody>
      </p:sp>
      <p:sp>
        <p:nvSpPr>
          <p:cNvPr id="55" name="Text Placeholder 2">
            <a:extLst>
              <a:ext uri="{FF2B5EF4-FFF2-40B4-BE49-F238E27FC236}">
                <a16:creationId xmlns:a16="http://schemas.microsoft.com/office/drawing/2014/main" id="{AA8DEC80-40C1-4962-AB7D-23632614B8AC}"/>
              </a:ext>
            </a:extLst>
          </p:cNvPr>
          <p:cNvSpPr>
            <a:spLocks noGrp="1"/>
          </p:cNvSpPr>
          <p:nvPr>
            <p:ph type="body" sz="quarter" idx="41" hasCustomPrompt="1"/>
          </p:nvPr>
        </p:nvSpPr>
        <p:spPr>
          <a:xfrm>
            <a:off x="1772098" y="2860152"/>
            <a:ext cx="9399485" cy="641350"/>
          </a:xfrm>
        </p:spPr>
        <p:txBody>
          <a:bodyPr>
            <a:noAutofit/>
          </a:bodyPr>
          <a:lstStyle>
            <a:lvl1pPr marL="0" indent="0">
              <a:buFont typeface="Fira Sans" panose="020B0503050000020004" pitchFamily="34" charset="0"/>
              <a:buChar char="​"/>
              <a:defRPr sz="2400" b="0" i="0">
                <a:latin typeface="Gotham Book" pitchFamily="2" charset="0"/>
                <a:cs typeface="Gotham Book" pitchFamily="2" charset="0"/>
              </a:defRPr>
            </a:lvl1pPr>
            <a:lvl4pPr>
              <a:defRPr i="1"/>
            </a:lvl4pPr>
          </a:lstStyle>
          <a:p>
            <a:pPr defTabSz="326578"/>
            <a:r>
              <a:rPr lang="en-US" sz="2400" b="0" i="0">
                <a:solidFill>
                  <a:srgbClr val="003A70"/>
                </a:solidFill>
                <a:latin typeface="Gotham Book" pitchFamily="2" charset="0"/>
                <a:cs typeface="Gotham Book" pitchFamily="2" charset="0"/>
              </a:rPr>
              <a:t>Click here to add text (1-2 lines max)</a:t>
            </a:r>
          </a:p>
        </p:txBody>
      </p:sp>
      <p:sp>
        <p:nvSpPr>
          <p:cNvPr id="56" name="Text Placeholder 2">
            <a:extLst>
              <a:ext uri="{FF2B5EF4-FFF2-40B4-BE49-F238E27FC236}">
                <a16:creationId xmlns:a16="http://schemas.microsoft.com/office/drawing/2014/main" id="{E6746BBE-977D-488F-93A1-17A9BE8840EC}"/>
              </a:ext>
            </a:extLst>
          </p:cNvPr>
          <p:cNvSpPr>
            <a:spLocks noGrp="1"/>
          </p:cNvSpPr>
          <p:nvPr>
            <p:ph type="body" sz="quarter" idx="42" hasCustomPrompt="1"/>
          </p:nvPr>
        </p:nvSpPr>
        <p:spPr>
          <a:xfrm>
            <a:off x="468618" y="2815067"/>
            <a:ext cx="765552" cy="731520"/>
          </a:xfrm>
          <a:prstGeom prst="ellipse">
            <a:avLst/>
          </a:prstGeom>
          <a:solidFill>
            <a:schemeClr val="accent1"/>
          </a:solidFill>
          <a:ln w="25400">
            <a:noFill/>
          </a:ln>
        </p:spPr>
        <p:txBody>
          <a:bodyPr wrap="none" anchor="ctr">
            <a:noAutofit/>
          </a:bodyPr>
          <a:lstStyle>
            <a:lvl1pPr marL="0" indent="0" algn="ctr">
              <a:buNone/>
              <a:defRPr sz="2400" b="0" i="0">
                <a:solidFill>
                  <a:schemeClr val="bg1"/>
                </a:solidFill>
                <a:latin typeface="+mj-lt"/>
                <a:cs typeface="Gotham Book" pitchFamily="2" charset="0"/>
              </a:defRPr>
            </a:lvl1pPr>
          </a:lstStyle>
          <a:p>
            <a:pPr lvl="0"/>
            <a:r>
              <a:rPr lang="en-US"/>
              <a:t>##</a:t>
            </a:r>
          </a:p>
        </p:txBody>
      </p:sp>
      <p:sp>
        <p:nvSpPr>
          <p:cNvPr id="60" name="Text Placeholder 2">
            <a:extLst>
              <a:ext uri="{FF2B5EF4-FFF2-40B4-BE49-F238E27FC236}">
                <a16:creationId xmlns:a16="http://schemas.microsoft.com/office/drawing/2014/main" id="{254E5737-7398-46BD-998E-BB52CB3CB186}"/>
              </a:ext>
            </a:extLst>
          </p:cNvPr>
          <p:cNvSpPr>
            <a:spLocks noGrp="1"/>
          </p:cNvSpPr>
          <p:nvPr>
            <p:ph type="body" sz="quarter" idx="46" hasCustomPrompt="1"/>
          </p:nvPr>
        </p:nvSpPr>
        <p:spPr>
          <a:xfrm>
            <a:off x="544228" y="4304843"/>
            <a:ext cx="765552" cy="731520"/>
          </a:xfrm>
          <a:prstGeom prst="ellipse">
            <a:avLst/>
          </a:prstGeom>
          <a:solidFill>
            <a:schemeClr val="accent2"/>
          </a:solidFill>
          <a:ln w="25400">
            <a:noFill/>
          </a:ln>
        </p:spPr>
        <p:txBody>
          <a:bodyPr wrap="none" anchor="ctr">
            <a:noAutofit/>
          </a:bodyPr>
          <a:lstStyle>
            <a:lvl1pPr algn="ctr">
              <a:buNone/>
              <a:defRPr sz="4000">
                <a:solidFill>
                  <a:schemeClr val="bg1"/>
                </a:solidFill>
                <a:latin typeface="+mj-lt"/>
              </a:defRPr>
            </a:lvl1pPr>
          </a:lstStyle>
          <a:p>
            <a:pPr lvl="0"/>
            <a:r>
              <a:rPr lang="en-US"/>
              <a:t>#</a:t>
            </a:r>
          </a:p>
        </p:txBody>
      </p:sp>
      <p:sp>
        <p:nvSpPr>
          <p:cNvPr id="61" name="Text Placeholder 2">
            <a:extLst>
              <a:ext uri="{FF2B5EF4-FFF2-40B4-BE49-F238E27FC236}">
                <a16:creationId xmlns:a16="http://schemas.microsoft.com/office/drawing/2014/main" id="{92577352-1F2F-4307-B291-A819562D1158}"/>
              </a:ext>
            </a:extLst>
          </p:cNvPr>
          <p:cNvSpPr>
            <a:spLocks noGrp="1"/>
          </p:cNvSpPr>
          <p:nvPr>
            <p:ph type="body" sz="quarter" idx="47" hasCustomPrompt="1"/>
          </p:nvPr>
        </p:nvSpPr>
        <p:spPr>
          <a:xfrm>
            <a:off x="1772098" y="4349928"/>
            <a:ext cx="9399485" cy="641350"/>
          </a:xfrm>
        </p:spPr>
        <p:txBody>
          <a:bodyPr>
            <a:noAutofit/>
          </a:bodyPr>
          <a:lstStyle>
            <a:lvl1pPr marL="0" indent="0">
              <a:buFont typeface="Fira Sans" panose="020B0503050000020004" pitchFamily="34" charset="0"/>
              <a:buChar char="​"/>
              <a:defRPr sz="2400" b="0" i="0">
                <a:latin typeface="Gotham Book" pitchFamily="2" charset="0"/>
                <a:cs typeface="Gotham Book" pitchFamily="2" charset="0"/>
              </a:defRPr>
            </a:lvl1pPr>
            <a:lvl4pPr>
              <a:defRPr i="1"/>
            </a:lvl4pPr>
          </a:lstStyle>
          <a:p>
            <a:pPr defTabSz="326578"/>
            <a:r>
              <a:rPr lang="en-US" sz="2400" b="0" i="0">
                <a:solidFill>
                  <a:srgbClr val="003A70"/>
                </a:solidFill>
                <a:latin typeface="Gotham Book" pitchFamily="2" charset="0"/>
                <a:cs typeface="Gotham Book" pitchFamily="2" charset="0"/>
              </a:rPr>
              <a:t>Click here to add text (1-2 lines max)</a:t>
            </a:r>
          </a:p>
        </p:txBody>
      </p:sp>
      <p:sp>
        <p:nvSpPr>
          <p:cNvPr id="62" name="Text Placeholder 2">
            <a:extLst>
              <a:ext uri="{FF2B5EF4-FFF2-40B4-BE49-F238E27FC236}">
                <a16:creationId xmlns:a16="http://schemas.microsoft.com/office/drawing/2014/main" id="{5578EC3F-A4C6-4E79-A195-F00BF43F116C}"/>
              </a:ext>
            </a:extLst>
          </p:cNvPr>
          <p:cNvSpPr>
            <a:spLocks noGrp="1"/>
          </p:cNvSpPr>
          <p:nvPr>
            <p:ph type="body" sz="quarter" idx="48" hasCustomPrompt="1"/>
          </p:nvPr>
        </p:nvSpPr>
        <p:spPr>
          <a:xfrm>
            <a:off x="468618" y="4304843"/>
            <a:ext cx="765552" cy="731520"/>
          </a:xfrm>
          <a:prstGeom prst="ellipse">
            <a:avLst/>
          </a:prstGeom>
          <a:solidFill>
            <a:schemeClr val="accent1"/>
          </a:solidFill>
          <a:ln w="25400">
            <a:noFill/>
          </a:ln>
        </p:spPr>
        <p:txBody>
          <a:bodyPr wrap="none" anchor="ctr">
            <a:noAutofit/>
          </a:bodyPr>
          <a:lstStyle>
            <a:lvl1pPr marL="0" indent="0" algn="ctr">
              <a:buNone/>
              <a:defRPr sz="2400" b="0" i="0">
                <a:solidFill>
                  <a:schemeClr val="bg1"/>
                </a:solidFill>
                <a:latin typeface="+mj-lt"/>
                <a:cs typeface="Gotham Book" pitchFamily="2" charset="0"/>
              </a:defRPr>
            </a:lvl1pPr>
          </a:lstStyle>
          <a:p>
            <a:pPr lvl="0"/>
            <a:r>
              <a:rPr lang="en-US"/>
              <a:t>##</a:t>
            </a:r>
          </a:p>
        </p:txBody>
      </p:sp>
    </p:spTree>
    <p:extLst>
      <p:ext uri="{BB962C8B-B14F-4D97-AF65-F5344CB8AC3E}">
        <p14:creationId xmlns:p14="http://schemas.microsoft.com/office/powerpoint/2010/main" val="29670347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ata Visualization 5">
    <p:bg>
      <p:bgPr>
        <a:solidFill>
          <a:schemeClr val="accent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latin typeface="Gotham Condensed Book" pitchFamily="50" charset="0"/>
              </a:defRPr>
            </a:lvl1pPr>
          </a:lstStyle>
          <a:p>
            <a:fld id="{8D83105B-09C6-4089-8997-93B3ABD6B083}" type="slidenum">
              <a:rPr lang="en-US" smtClean="0"/>
              <a:pPr/>
              <a:t>‹#›</a:t>
            </a:fld>
            <a:endParaRPr lang="en-US"/>
          </a:p>
        </p:txBody>
      </p:sp>
      <p:sp>
        <p:nvSpPr>
          <p:cNvPr id="7" name="Text Placeholder 2">
            <a:extLst>
              <a:ext uri="{FF2B5EF4-FFF2-40B4-BE49-F238E27FC236}">
                <a16:creationId xmlns:a16="http://schemas.microsoft.com/office/drawing/2014/main" id="{10720CC8-CA82-4B3C-B665-4A0A473500D1}"/>
              </a:ext>
            </a:extLst>
          </p:cNvPr>
          <p:cNvSpPr>
            <a:spLocks noGrp="1"/>
          </p:cNvSpPr>
          <p:nvPr>
            <p:ph type="body" sz="quarter" idx="13" hasCustomPrompt="1"/>
          </p:nvPr>
        </p:nvSpPr>
        <p:spPr>
          <a:xfrm>
            <a:off x="687677" y="2929609"/>
            <a:ext cx="3590125" cy="998783"/>
          </a:xfrm>
        </p:spPr>
        <p:txBody>
          <a:bodyPr anchor="ctr">
            <a:noAutofit/>
          </a:bodyPr>
          <a:lstStyle>
            <a:lvl1pPr marL="0" indent="0" algn="ctr">
              <a:buNone/>
              <a:defRPr sz="10000" b="1" i="0">
                <a:solidFill>
                  <a:schemeClr val="bg1"/>
                </a:solidFill>
                <a:latin typeface="Gotham Bold" pitchFamily="2" charset="0"/>
                <a:cs typeface="Gotham Bold" pitchFamily="2" charset="0"/>
              </a:defRPr>
            </a:lvl1pPr>
          </a:lstStyle>
          <a:p>
            <a:pPr lvl="0"/>
            <a:r>
              <a:rPr lang="en-US"/>
              <a:t>##%</a:t>
            </a:r>
          </a:p>
        </p:txBody>
      </p:sp>
      <p:sp>
        <p:nvSpPr>
          <p:cNvPr id="3" name="Text Placeholder 2">
            <a:extLst>
              <a:ext uri="{FF2B5EF4-FFF2-40B4-BE49-F238E27FC236}">
                <a16:creationId xmlns:a16="http://schemas.microsoft.com/office/drawing/2014/main" id="{F3B830EB-FD6F-A281-4DFC-43098E143C6B}"/>
              </a:ext>
            </a:extLst>
          </p:cNvPr>
          <p:cNvSpPr>
            <a:spLocks noGrp="1"/>
          </p:cNvSpPr>
          <p:nvPr>
            <p:ph type="body" sz="quarter" idx="14" hasCustomPrompt="1"/>
          </p:nvPr>
        </p:nvSpPr>
        <p:spPr>
          <a:xfrm>
            <a:off x="4335394" y="2652984"/>
            <a:ext cx="7018406" cy="1294840"/>
          </a:xfrm>
        </p:spPr>
        <p:txBody>
          <a:bodyPr anchor="b">
            <a:noAutofit/>
          </a:bodyPr>
          <a:lstStyle>
            <a:lvl1pPr marL="0" indent="0">
              <a:buNone/>
              <a:defRPr sz="2400">
                <a:solidFill>
                  <a:schemeClr val="bg1"/>
                </a:solidFill>
                <a:latin typeface="Gotham Book" pitchFamily="50" charset="0"/>
                <a:cs typeface="Gotham Book" pitchFamily="50" charset="0"/>
              </a:defRPr>
            </a:lvl1pPr>
            <a:lvl2pPr>
              <a:defRPr sz="2400">
                <a:solidFill>
                  <a:schemeClr val="bg1"/>
                </a:solidFill>
                <a:latin typeface="Gotham Book" pitchFamily="50" charset="0"/>
                <a:cs typeface="Gotham Book" pitchFamily="50" charset="0"/>
              </a:defRPr>
            </a:lvl2pPr>
            <a:lvl3pPr>
              <a:defRPr sz="2400">
                <a:solidFill>
                  <a:schemeClr val="bg1"/>
                </a:solidFill>
                <a:latin typeface="Gotham Book" pitchFamily="50" charset="0"/>
                <a:cs typeface="Gotham Book" pitchFamily="50" charset="0"/>
              </a:defRPr>
            </a:lvl3pPr>
            <a:lvl4pPr>
              <a:defRPr sz="2400">
                <a:solidFill>
                  <a:schemeClr val="bg1"/>
                </a:solidFill>
                <a:latin typeface="Gotham Book" pitchFamily="50" charset="0"/>
                <a:cs typeface="Gotham Book" pitchFamily="50" charset="0"/>
              </a:defRPr>
            </a:lvl4pPr>
            <a:lvl5pPr>
              <a:defRPr sz="2400">
                <a:solidFill>
                  <a:schemeClr val="bg1"/>
                </a:solidFill>
                <a:latin typeface="Gotham Book" pitchFamily="50" charset="0"/>
                <a:cs typeface="Gotham Book" pitchFamily="50" charset="0"/>
              </a:defRPr>
            </a:lvl5pPr>
          </a:lstStyle>
          <a:p>
            <a:pPr lvl="0"/>
            <a:r>
              <a:rPr lang="en-US"/>
              <a:t>Click here to add 1-2 line data statement.</a:t>
            </a:r>
          </a:p>
        </p:txBody>
      </p:sp>
    </p:spTree>
    <p:extLst>
      <p:ext uri="{BB962C8B-B14F-4D97-AF65-F5344CB8AC3E}">
        <p14:creationId xmlns:p14="http://schemas.microsoft.com/office/powerpoint/2010/main" val="1170339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Quote Slide with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A9E0156-7D7A-4BE7-9E03-C0BD47E8ACCF}"/>
              </a:ext>
            </a:extLst>
          </p:cNvPr>
          <p:cNvSpPr>
            <a:spLocks noGrp="1"/>
          </p:cNvSpPr>
          <p:nvPr>
            <p:ph type="pic" sz="quarter" idx="10"/>
          </p:nvPr>
        </p:nvSpPr>
        <p:spPr>
          <a:xfrm>
            <a:off x="0" y="0"/>
            <a:ext cx="12230480" cy="6858000"/>
          </a:xfrm>
          <a:pattFill prst="pct10">
            <a:fgClr>
              <a:schemeClr val="accent1"/>
            </a:fgClr>
            <a:bgClr>
              <a:schemeClr val="bg1"/>
            </a:bgClr>
          </a:pattFill>
        </p:spPr>
        <p:txBody>
          <a:bodyPr/>
          <a:lstStyle>
            <a:lvl1pPr>
              <a:defRPr/>
            </a:lvl1pPr>
          </a:lstStyle>
          <a:p>
            <a:endParaRPr lang="en-US"/>
          </a:p>
          <a:p>
            <a:r>
              <a:rPr lang="en-US"/>
              <a:t>Insert Picture</a:t>
            </a:r>
          </a:p>
        </p:txBody>
      </p:sp>
      <p:sp>
        <p:nvSpPr>
          <p:cNvPr id="20" name="Title Placeholder 1">
            <a:extLst>
              <a:ext uri="{FF2B5EF4-FFF2-40B4-BE49-F238E27FC236}">
                <a16:creationId xmlns:a16="http://schemas.microsoft.com/office/drawing/2014/main" id="{AEB6AF34-3BF4-43D7-B2BA-38817F1ABF89}"/>
              </a:ext>
            </a:extLst>
          </p:cNvPr>
          <p:cNvSpPr>
            <a:spLocks noGrp="1"/>
          </p:cNvSpPr>
          <p:nvPr>
            <p:ph type="title" hasCustomPrompt="1"/>
          </p:nvPr>
        </p:nvSpPr>
        <p:spPr>
          <a:xfrm>
            <a:off x="8005235" y="182566"/>
            <a:ext cx="4225245" cy="6491287"/>
          </a:xfrm>
          <a:prstGeom prst="rect">
            <a:avLst/>
          </a:prstGeom>
          <a:solidFill>
            <a:srgbClr val="003A70">
              <a:alpha val="69804"/>
            </a:srgbClr>
          </a:solidFill>
        </p:spPr>
        <p:txBody>
          <a:bodyPr vert="horz" lIns="274320" tIns="91440" rIns="91440" bIns="91440" rtlCol="0" anchor="t">
            <a:noAutofit/>
          </a:bodyPr>
          <a:lstStyle>
            <a:lvl1pPr algn="l">
              <a:lnSpc>
                <a:spcPct val="110000"/>
              </a:lnSpc>
              <a:defRPr sz="4000" b="0" i="0" cap="none" baseline="0">
                <a:solidFill>
                  <a:schemeClr val="bg1"/>
                </a:solidFill>
                <a:latin typeface="Gotham Bold" pitchFamily="2" charset="0"/>
                <a:cs typeface="Gotham Bold" pitchFamily="2" charset="0"/>
              </a:defRPr>
            </a:lvl1pPr>
          </a:lstStyle>
          <a:p>
            <a:r>
              <a:rPr lang="en-US"/>
              <a:t>“Click to add quote or call to action. </a:t>
            </a:r>
            <a:br>
              <a:rPr lang="en-US"/>
            </a:br>
            <a:r>
              <a:rPr lang="en-US"/>
              <a:t>(4-5 lines)”</a:t>
            </a:r>
            <a:br>
              <a:rPr lang="en-US"/>
            </a:br>
            <a:endParaRPr lang="en-US"/>
          </a:p>
        </p:txBody>
      </p:sp>
    </p:spTree>
    <p:extLst>
      <p:ext uri="{BB962C8B-B14F-4D97-AF65-F5344CB8AC3E}">
        <p14:creationId xmlns:p14="http://schemas.microsoft.com/office/powerpoint/2010/main" val="14255624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Quote Slide with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A9E0156-7D7A-4BE7-9E03-C0BD47E8ACCF}"/>
              </a:ext>
            </a:extLst>
          </p:cNvPr>
          <p:cNvSpPr>
            <a:spLocks noGrp="1"/>
          </p:cNvSpPr>
          <p:nvPr>
            <p:ph type="pic" sz="quarter" idx="10"/>
          </p:nvPr>
        </p:nvSpPr>
        <p:spPr>
          <a:xfrm>
            <a:off x="0" y="0"/>
            <a:ext cx="12230480" cy="6858000"/>
          </a:xfrm>
          <a:pattFill prst="pct10">
            <a:fgClr>
              <a:schemeClr val="accent1"/>
            </a:fgClr>
            <a:bgClr>
              <a:schemeClr val="bg1"/>
            </a:bgClr>
          </a:pattFill>
        </p:spPr>
        <p:txBody>
          <a:bodyPr/>
          <a:lstStyle>
            <a:lvl1pPr>
              <a:defRPr/>
            </a:lvl1pPr>
          </a:lstStyle>
          <a:p>
            <a:endParaRPr lang="en-US"/>
          </a:p>
          <a:p>
            <a:r>
              <a:rPr lang="en-US"/>
              <a:t>Insert Picture</a:t>
            </a:r>
          </a:p>
        </p:txBody>
      </p:sp>
      <p:sp>
        <p:nvSpPr>
          <p:cNvPr id="20" name="Title Placeholder 1">
            <a:extLst>
              <a:ext uri="{FF2B5EF4-FFF2-40B4-BE49-F238E27FC236}">
                <a16:creationId xmlns:a16="http://schemas.microsoft.com/office/drawing/2014/main" id="{AEB6AF34-3BF4-43D7-B2BA-38817F1ABF89}"/>
              </a:ext>
            </a:extLst>
          </p:cNvPr>
          <p:cNvSpPr>
            <a:spLocks noGrp="1"/>
          </p:cNvSpPr>
          <p:nvPr>
            <p:ph type="title" hasCustomPrompt="1"/>
          </p:nvPr>
        </p:nvSpPr>
        <p:spPr>
          <a:xfrm>
            <a:off x="1" y="182564"/>
            <a:ext cx="4064000" cy="6491286"/>
          </a:xfrm>
          <a:prstGeom prst="rect">
            <a:avLst/>
          </a:prstGeom>
          <a:solidFill>
            <a:srgbClr val="003A70">
              <a:alpha val="69804"/>
            </a:srgbClr>
          </a:solidFill>
        </p:spPr>
        <p:txBody>
          <a:bodyPr vert="horz" lIns="274320" tIns="91440" rIns="91440" bIns="91440" rtlCol="0" anchor="t">
            <a:noAutofit/>
          </a:bodyPr>
          <a:lstStyle>
            <a:lvl1pPr algn="l">
              <a:lnSpc>
                <a:spcPct val="110000"/>
              </a:lnSpc>
              <a:defRPr sz="4000" cap="none" baseline="0">
                <a:solidFill>
                  <a:schemeClr val="bg1"/>
                </a:solidFill>
              </a:defRPr>
            </a:lvl1pPr>
          </a:lstStyle>
          <a:p>
            <a:r>
              <a:rPr lang="en-US"/>
              <a:t>“Click to add quote or call to action. </a:t>
            </a:r>
            <a:br>
              <a:rPr lang="en-US"/>
            </a:br>
            <a:r>
              <a:rPr lang="en-US"/>
              <a:t>(4-5 lines)”</a:t>
            </a:r>
          </a:p>
        </p:txBody>
      </p:sp>
    </p:spTree>
    <p:extLst>
      <p:ext uri="{BB962C8B-B14F-4D97-AF65-F5344CB8AC3E}">
        <p14:creationId xmlns:p14="http://schemas.microsoft.com/office/powerpoint/2010/main" val="38731366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Quote Slide with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A9E0156-7D7A-4BE7-9E03-C0BD47E8ACCF}"/>
              </a:ext>
            </a:extLst>
          </p:cNvPr>
          <p:cNvSpPr>
            <a:spLocks noGrp="1"/>
          </p:cNvSpPr>
          <p:nvPr>
            <p:ph type="pic" sz="quarter" idx="10"/>
          </p:nvPr>
        </p:nvSpPr>
        <p:spPr>
          <a:xfrm>
            <a:off x="0" y="0"/>
            <a:ext cx="12230480" cy="6858000"/>
          </a:xfrm>
          <a:pattFill prst="pct10">
            <a:fgClr>
              <a:schemeClr val="accent1"/>
            </a:fgClr>
            <a:bgClr>
              <a:schemeClr val="bg1"/>
            </a:bgClr>
          </a:pattFill>
        </p:spPr>
        <p:txBody>
          <a:bodyPr/>
          <a:lstStyle>
            <a:lvl1pPr>
              <a:defRPr/>
            </a:lvl1pPr>
          </a:lstStyle>
          <a:p>
            <a:endParaRPr lang="en-US"/>
          </a:p>
          <a:p>
            <a:r>
              <a:rPr lang="en-US"/>
              <a:t>Insert Picture</a:t>
            </a:r>
          </a:p>
        </p:txBody>
      </p:sp>
      <p:sp>
        <p:nvSpPr>
          <p:cNvPr id="20" name="Title Placeholder 1">
            <a:extLst>
              <a:ext uri="{FF2B5EF4-FFF2-40B4-BE49-F238E27FC236}">
                <a16:creationId xmlns:a16="http://schemas.microsoft.com/office/drawing/2014/main" id="{AEB6AF34-3BF4-43D7-B2BA-38817F1ABF89}"/>
              </a:ext>
            </a:extLst>
          </p:cNvPr>
          <p:cNvSpPr>
            <a:spLocks noGrp="1"/>
          </p:cNvSpPr>
          <p:nvPr>
            <p:ph type="title" hasCustomPrompt="1"/>
          </p:nvPr>
        </p:nvSpPr>
        <p:spPr>
          <a:xfrm>
            <a:off x="0" y="-1"/>
            <a:ext cx="12230479" cy="6857999"/>
          </a:xfrm>
          <a:prstGeom prst="rect">
            <a:avLst/>
          </a:prstGeom>
          <a:solidFill>
            <a:srgbClr val="003A70">
              <a:alpha val="69804"/>
            </a:srgbClr>
          </a:solidFill>
        </p:spPr>
        <p:txBody>
          <a:bodyPr vert="horz" lIns="274320" tIns="91440" rIns="91440" bIns="91440" rtlCol="0" anchor="ctr">
            <a:noAutofit/>
          </a:bodyPr>
          <a:lstStyle>
            <a:lvl1pPr algn="ctr">
              <a:lnSpc>
                <a:spcPct val="110000"/>
              </a:lnSpc>
              <a:defRPr sz="4000" cap="none" baseline="0">
                <a:solidFill>
                  <a:schemeClr val="bg1"/>
                </a:solidFill>
              </a:defRPr>
            </a:lvl1pPr>
          </a:lstStyle>
          <a:p>
            <a:r>
              <a:rPr lang="en-US"/>
              <a:t>“Click to add quote or call to action. </a:t>
            </a:r>
            <a:br>
              <a:rPr lang="en-US"/>
            </a:br>
            <a:r>
              <a:rPr lang="en-US"/>
              <a:t>(4-5 lines)”</a:t>
            </a:r>
          </a:p>
        </p:txBody>
      </p:sp>
    </p:spTree>
    <p:extLst>
      <p:ext uri="{BB962C8B-B14F-4D97-AF65-F5344CB8AC3E}">
        <p14:creationId xmlns:p14="http://schemas.microsoft.com/office/powerpoint/2010/main" val="26920352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65036-3D15-4D08-9281-87CBB86A55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8E0E79-5CDD-4194-B178-C8D9C7611C31}"/>
              </a:ext>
            </a:extLst>
          </p:cNvPr>
          <p:cNvSpPr>
            <a:spLocks noGrp="1"/>
          </p:cNvSpPr>
          <p:nvPr>
            <p:ph type="dt" sz="half" idx="10"/>
          </p:nvPr>
        </p:nvSpPr>
        <p:spPr/>
        <p:txBody>
          <a:bodyPr/>
          <a:lstStyle/>
          <a:p>
            <a:fld id="{6A17CEBE-34E3-44CE-95D5-088CB22FB4EE}" type="datetimeFigureOut">
              <a:rPr lang="en-US" smtClean="0"/>
              <a:t>6/7/2024</a:t>
            </a:fld>
            <a:endParaRPr lang="en-US"/>
          </a:p>
        </p:txBody>
      </p:sp>
      <p:sp>
        <p:nvSpPr>
          <p:cNvPr id="4" name="Footer Placeholder 3">
            <a:extLst>
              <a:ext uri="{FF2B5EF4-FFF2-40B4-BE49-F238E27FC236}">
                <a16:creationId xmlns:a16="http://schemas.microsoft.com/office/drawing/2014/main" id="{3FDABF8B-B692-4B6E-91C1-867C8487EE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577957-3333-4362-9BDE-CB077A70ABDC}"/>
              </a:ext>
            </a:extLst>
          </p:cNvPr>
          <p:cNvSpPr>
            <a:spLocks noGrp="1"/>
          </p:cNvSpPr>
          <p:nvPr>
            <p:ph type="sldNum" sz="quarter" idx="12"/>
          </p:nvPr>
        </p:nvSpPr>
        <p:spPr/>
        <p:txBody>
          <a:bodyPr/>
          <a:lstStyle/>
          <a:p>
            <a:fld id="{58339581-759F-43B7-B47D-47F906F0E294}" type="slidenum">
              <a:rPr lang="en-US" smtClean="0"/>
              <a:t>‹#›</a:t>
            </a:fld>
            <a:endParaRPr lang="en-US"/>
          </a:p>
        </p:txBody>
      </p:sp>
    </p:spTree>
    <p:extLst>
      <p:ext uri="{BB962C8B-B14F-4D97-AF65-F5344CB8AC3E}">
        <p14:creationId xmlns:p14="http://schemas.microsoft.com/office/powerpoint/2010/main" val="103248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1FDA8-D7F1-1C2A-71C2-26E870683B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29A250-92EA-9A13-4492-60E23A55FF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BDF64A-1E6F-8B16-5DF8-E2D84735BD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F60640-CD78-F201-0BA1-F0B28C63B29B}"/>
              </a:ext>
            </a:extLst>
          </p:cNvPr>
          <p:cNvSpPr>
            <a:spLocks noGrp="1"/>
          </p:cNvSpPr>
          <p:nvPr>
            <p:ph type="dt" sz="half" idx="10"/>
          </p:nvPr>
        </p:nvSpPr>
        <p:spPr/>
        <p:txBody>
          <a:bodyPr/>
          <a:lstStyle/>
          <a:p>
            <a:fld id="{0BCC1301-B626-4FD5-883A-C49F7FCD4F89}" type="datetimeFigureOut">
              <a:rPr lang="en-US" smtClean="0"/>
              <a:t>6/7/2024</a:t>
            </a:fld>
            <a:endParaRPr lang="en-US"/>
          </a:p>
        </p:txBody>
      </p:sp>
      <p:sp>
        <p:nvSpPr>
          <p:cNvPr id="6" name="Footer Placeholder 5">
            <a:extLst>
              <a:ext uri="{FF2B5EF4-FFF2-40B4-BE49-F238E27FC236}">
                <a16:creationId xmlns:a16="http://schemas.microsoft.com/office/drawing/2014/main" id="{A17764F2-E66F-4D44-608E-59E3FFD787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27CEE7-4ED3-CF03-CEFB-4ACCC0FE6DF8}"/>
              </a:ext>
            </a:extLst>
          </p:cNvPr>
          <p:cNvSpPr>
            <a:spLocks noGrp="1"/>
          </p:cNvSpPr>
          <p:nvPr>
            <p:ph type="sldNum" sz="quarter" idx="12"/>
          </p:nvPr>
        </p:nvSpPr>
        <p:spPr/>
        <p:txBody>
          <a:bodyPr/>
          <a:lstStyle/>
          <a:p>
            <a:fld id="{ACDD3CEF-E606-41E3-8375-A3553AC5A7AD}" type="slidenum">
              <a:rPr lang="en-US" smtClean="0"/>
              <a:t>‹#›</a:t>
            </a:fld>
            <a:endParaRPr lang="en-US"/>
          </a:p>
        </p:txBody>
      </p:sp>
    </p:spTree>
    <p:extLst>
      <p:ext uri="{BB962C8B-B14F-4D97-AF65-F5344CB8AC3E}">
        <p14:creationId xmlns:p14="http://schemas.microsoft.com/office/powerpoint/2010/main" val="16238864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990600"/>
            <a:ext cx="10972800" cy="838200"/>
          </a:xfrm>
        </p:spPr>
        <p:txBody>
          <a:bodyPr/>
          <a:lstStyle/>
          <a:p>
            <a:r>
              <a:rPr lang="en-US"/>
              <a:t>Click to edit Master title style</a:t>
            </a:r>
          </a:p>
        </p:txBody>
      </p:sp>
      <p:sp>
        <p:nvSpPr>
          <p:cNvPr id="3" name="Content Placeholder 2"/>
          <p:cNvSpPr>
            <a:spLocks noGrp="1"/>
          </p:cNvSpPr>
          <p:nvPr>
            <p:ph idx="1"/>
          </p:nvPr>
        </p:nvSpPr>
        <p:spPr>
          <a:xfrm>
            <a:off x="609600" y="1828800"/>
            <a:ext cx="10972800" cy="4267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A5EEF0-644F-4AC8-A2FA-DA0F62C49D37}" type="datetime1">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81B44-B4C0-4E41-A8D7-7662849E1A9D}" type="slidenum">
              <a:rPr lang="en-US" smtClean="0"/>
              <a:pPr/>
              <a:t>‹#›</a:t>
            </a:fld>
            <a:endParaRPr lang="en-US"/>
          </a:p>
        </p:txBody>
      </p:sp>
      <p:sp>
        <p:nvSpPr>
          <p:cNvPr id="7" name="Rectangle 6">
            <a:extLst>
              <a:ext uri="{FF2B5EF4-FFF2-40B4-BE49-F238E27FC236}">
                <a16:creationId xmlns:a16="http://schemas.microsoft.com/office/drawing/2014/main" id="{71488A6C-62A6-9DEA-4DFB-33E0D6A4F897}"/>
              </a:ext>
            </a:extLst>
          </p:cNvPr>
          <p:cNvSpPr/>
          <p:nvPr userDrawn="1"/>
        </p:nvSpPr>
        <p:spPr>
          <a:xfrm>
            <a:off x="209550" y="241986"/>
            <a:ext cx="2381250" cy="7784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33124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38F9A-26CF-FA0F-C51D-8C73BE9FC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E15D13-7FA5-5F9D-D6B8-880BB2AFAB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79C13B-B61D-9907-7803-2DA5FD9E7C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894AC4-018C-6475-7C28-E9C4B8E6593F}"/>
              </a:ext>
            </a:extLst>
          </p:cNvPr>
          <p:cNvSpPr>
            <a:spLocks noGrp="1"/>
          </p:cNvSpPr>
          <p:nvPr>
            <p:ph type="dt" sz="half" idx="10"/>
          </p:nvPr>
        </p:nvSpPr>
        <p:spPr/>
        <p:txBody>
          <a:bodyPr/>
          <a:lstStyle/>
          <a:p>
            <a:fld id="{0BCC1301-B626-4FD5-883A-C49F7FCD4F89}" type="datetimeFigureOut">
              <a:rPr lang="en-US" smtClean="0"/>
              <a:t>6/7/2024</a:t>
            </a:fld>
            <a:endParaRPr lang="en-US"/>
          </a:p>
        </p:txBody>
      </p:sp>
      <p:sp>
        <p:nvSpPr>
          <p:cNvPr id="6" name="Footer Placeholder 5">
            <a:extLst>
              <a:ext uri="{FF2B5EF4-FFF2-40B4-BE49-F238E27FC236}">
                <a16:creationId xmlns:a16="http://schemas.microsoft.com/office/drawing/2014/main" id="{27FD642B-6CFB-F400-778C-67B139E451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1D8990-D5D3-A050-CB64-6F8924D1428E}"/>
              </a:ext>
            </a:extLst>
          </p:cNvPr>
          <p:cNvSpPr>
            <a:spLocks noGrp="1"/>
          </p:cNvSpPr>
          <p:nvPr>
            <p:ph type="sldNum" sz="quarter" idx="12"/>
          </p:nvPr>
        </p:nvSpPr>
        <p:spPr/>
        <p:txBody>
          <a:bodyPr/>
          <a:lstStyle/>
          <a:p>
            <a:fld id="{ACDD3CEF-E606-41E3-8375-A3553AC5A7AD}" type="slidenum">
              <a:rPr lang="en-US" smtClean="0"/>
              <a:t>‹#›</a:t>
            </a:fld>
            <a:endParaRPr lang="en-US"/>
          </a:p>
        </p:txBody>
      </p:sp>
    </p:spTree>
    <p:extLst>
      <p:ext uri="{BB962C8B-B14F-4D97-AF65-F5344CB8AC3E}">
        <p14:creationId xmlns:p14="http://schemas.microsoft.com/office/powerpoint/2010/main" val="30101176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797174"/>
            <a:ext cx="10363200" cy="1089025"/>
          </a:xfrm>
        </p:spPr>
        <p:txBody>
          <a:bodyPr/>
          <a:lstStyle/>
          <a:p>
            <a:r>
              <a:rPr lang="en-US"/>
              <a:t>Click to edit Master title style</a:t>
            </a:r>
          </a:p>
        </p:txBody>
      </p:sp>
      <p:sp>
        <p:nvSpPr>
          <p:cNvPr id="3" name="Subtitle 2"/>
          <p:cNvSpPr>
            <a:spLocks noGrp="1"/>
          </p:cNvSpPr>
          <p:nvPr>
            <p:ph type="subTitle" idx="1"/>
          </p:nvPr>
        </p:nvSpPr>
        <p:spPr>
          <a:xfrm>
            <a:off x="914400" y="3889375"/>
            <a:ext cx="10363200" cy="83502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Text Placeholder 7">
            <a:extLst>
              <a:ext uri="{FF2B5EF4-FFF2-40B4-BE49-F238E27FC236}">
                <a16:creationId xmlns:a16="http://schemas.microsoft.com/office/drawing/2014/main" id="{127429E9-E0BA-4539-824F-5DCE8DC1C2D9}"/>
              </a:ext>
            </a:extLst>
          </p:cNvPr>
          <p:cNvSpPr>
            <a:spLocks noGrp="1"/>
          </p:cNvSpPr>
          <p:nvPr>
            <p:ph type="body" sz="quarter" idx="10" hasCustomPrompt="1"/>
          </p:nvPr>
        </p:nvSpPr>
        <p:spPr>
          <a:xfrm>
            <a:off x="10058400" y="6599848"/>
            <a:ext cx="2133600" cy="193675"/>
          </a:xfrm>
        </p:spPr>
        <p:txBody>
          <a:bodyPr>
            <a:noAutofit/>
          </a:bodyPr>
          <a:lstStyle>
            <a:lvl1pPr>
              <a:defRPr sz="900" i="1">
                <a:solidFill>
                  <a:schemeClr val="tx1"/>
                </a:solidFill>
              </a:defRPr>
            </a:lvl1pPr>
            <a:lvl2pPr>
              <a:defRPr sz="900">
                <a:solidFill>
                  <a:schemeClr val="tx1"/>
                </a:solidFill>
              </a:defRPr>
            </a:lvl2pPr>
            <a:lvl3pPr>
              <a:defRPr sz="900">
                <a:solidFill>
                  <a:schemeClr val="tx1"/>
                </a:solidFill>
              </a:defRPr>
            </a:lvl3pPr>
            <a:lvl4pPr>
              <a:defRPr sz="900">
                <a:solidFill>
                  <a:schemeClr val="tx1"/>
                </a:solidFill>
              </a:defRPr>
            </a:lvl4pPr>
            <a:lvl5pPr>
              <a:defRPr sz="900">
                <a:solidFill>
                  <a:schemeClr val="tx1"/>
                </a:solidFill>
              </a:defRPr>
            </a:lvl5pPr>
          </a:lstStyle>
          <a:p>
            <a:pPr lvl="0"/>
            <a:r>
              <a:rPr lang="en-US"/>
              <a:t>Copyright © 2021. All rights reserved.</a:t>
            </a:r>
          </a:p>
        </p:txBody>
      </p:sp>
    </p:spTree>
    <p:custDataLst>
      <p:tags r:id="rId1"/>
    </p:custDataLst>
    <p:extLst>
      <p:ext uri="{BB962C8B-B14F-4D97-AF65-F5344CB8AC3E}">
        <p14:creationId xmlns:p14="http://schemas.microsoft.com/office/powerpoint/2010/main" val="24134262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Cover Slide - White Footer">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02B6F0-7F15-4F50-931E-E13E76F0E8D1}"/>
              </a:ext>
            </a:extLst>
          </p:cNvPr>
          <p:cNvGrpSpPr/>
          <p:nvPr userDrawn="1"/>
        </p:nvGrpSpPr>
        <p:grpSpPr>
          <a:xfrm>
            <a:off x="0" y="2087964"/>
            <a:ext cx="12192000" cy="2314263"/>
            <a:chOff x="-18961" y="-106078"/>
            <a:chExt cx="9144000" cy="2314263"/>
          </a:xfrm>
        </p:grpSpPr>
        <p:sp>
          <p:nvSpPr>
            <p:cNvPr id="8" name="Rectangle 7">
              <a:extLst>
                <a:ext uri="{FF2B5EF4-FFF2-40B4-BE49-F238E27FC236}">
                  <a16:creationId xmlns:a16="http://schemas.microsoft.com/office/drawing/2014/main" id="{ECEBE1B7-BABD-4D95-BF5F-847CE52CC548}"/>
                </a:ext>
              </a:extLst>
            </p:cNvPr>
            <p:cNvSpPr/>
            <p:nvPr/>
          </p:nvSpPr>
          <p:spPr>
            <a:xfrm>
              <a:off x="-18961" y="-12298"/>
              <a:ext cx="9144000" cy="2111296"/>
            </a:xfrm>
            <a:prstGeom prst="rect">
              <a:avLst/>
            </a:prstGeom>
            <a:solidFill>
              <a:srgbClr val="1C3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sp>
          <p:nvSpPr>
            <p:cNvPr id="9" name="Rectangle 8">
              <a:extLst>
                <a:ext uri="{FF2B5EF4-FFF2-40B4-BE49-F238E27FC236}">
                  <a16:creationId xmlns:a16="http://schemas.microsoft.com/office/drawing/2014/main" id="{90237EF8-AD99-4D4D-AFAF-AE938F79CB27}"/>
                </a:ext>
              </a:extLst>
            </p:cNvPr>
            <p:cNvSpPr/>
            <p:nvPr/>
          </p:nvSpPr>
          <p:spPr>
            <a:xfrm>
              <a:off x="-18961" y="-12297"/>
              <a:ext cx="546213" cy="2111295"/>
            </a:xfrm>
            <a:prstGeom prst="rect">
              <a:avLst/>
            </a:prstGeom>
            <a:solidFill>
              <a:srgbClr val="1CB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endParaRPr lang="en-US" sz="1286">
                <a:solidFill>
                  <a:prstClr val="white"/>
                </a:solidFill>
                <a:latin typeface="Cambria"/>
              </a:endParaRPr>
            </a:p>
          </p:txBody>
        </p:sp>
        <p:cxnSp>
          <p:nvCxnSpPr>
            <p:cNvPr id="15" name="Straight Connector 14">
              <a:extLst>
                <a:ext uri="{FF2B5EF4-FFF2-40B4-BE49-F238E27FC236}">
                  <a16:creationId xmlns:a16="http://schemas.microsoft.com/office/drawing/2014/main" id="{A439AB90-7ADB-49B9-B3D3-6360516AB5CE}"/>
                </a:ext>
              </a:extLst>
            </p:cNvPr>
            <p:cNvCxnSpPr>
              <a:cxnSpLocks/>
            </p:cNvCxnSpPr>
            <p:nvPr/>
          </p:nvCxnSpPr>
          <p:spPr>
            <a:xfrm>
              <a:off x="498190" y="-106078"/>
              <a:ext cx="0" cy="2314263"/>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Title Placeholder 1">
            <a:extLst>
              <a:ext uri="{FF2B5EF4-FFF2-40B4-BE49-F238E27FC236}">
                <a16:creationId xmlns:a16="http://schemas.microsoft.com/office/drawing/2014/main" id="{AEB6AF34-3BF4-43D7-B2BA-38817F1ABF89}"/>
              </a:ext>
            </a:extLst>
          </p:cNvPr>
          <p:cNvSpPr>
            <a:spLocks noGrp="1"/>
          </p:cNvSpPr>
          <p:nvPr>
            <p:ph type="title" hasCustomPrompt="1"/>
          </p:nvPr>
        </p:nvSpPr>
        <p:spPr>
          <a:xfrm>
            <a:off x="676895" y="2942890"/>
            <a:ext cx="11108267" cy="1327257"/>
          </a:xfrm>
          <a:prstGeom prst="rect">
            <a:avLst/>
          </a:prstGeom>
        </p:spPr>
        <p:txBody>
          <a:bodyPr vert="horz" lIns="91440" tIns="45720" rIns="91440" bIns="45720" rtlCol="0" anchor="b">
            <a:noAutofit/>
          </a:bodyPr>
          <a:lstStyle>
            <a:lvl1pPr>
              <a:lnSpc>
                <a:spcPct val="110000"/>
              </a:lnSpc>
              <a:defRPr sz="4000">
                <a:solidFill>
                  <a:schemeClr val="bg1"/>
                </a:solidFill>
              </a:defRPr>
            </a:lvl1pPr>
          </a:lstStyle>
          <a:p>
            <a:r>
              <a:rPr lang="en-US"/>
              <a:t>CLICK TO ADD TITLE</a:t>
            </a:r>
          </a:p>
        </p:txBody>
      </p:sp>
      <p:pic>
        <p:nvPicPr>
          <p:cNvPr id="19" name="Picture 18">
            <a:extLst>
              <a:ext uri="{FF2B5EF4-FFF2-40B4-BE49-F238E27FC236}">
                <a16:creationId xmlns:a16="http://schemas.microsoft.com/office/drawing/2014/main" id="{F4B862A4-B09D-F740-A58F-5643B01D39B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945643" y="293357"/>
            <a:ext cx="3823812" cy="1662527"/>
          </a:xfrm>
          <a:prstGeom prst="rect">
            <a:avLst/>
          </a:prstGeom>
        </p:spPr>
      </p:pic>
      <p:sp>
        <p:nvSpPr>
          <p:cNvPr id="2" name="Rectangle 1">
            <a:extLst>
              <a:ext uri="{FF2B5EF4-FFF2-40B4-BE49-F238E27FC236}">
                <a16:creationId xmlns:a16="http://schemas.microsoft.com/office/drawing/2014/main" id="{10A0F9D9-8C18-E0DE-03EA-9EA4146EBBD2}"/>
              </a:ext>
            </a:extLst>
          </p:cNvPr>
          <p:cNvSpPr/>
          <p:nvPr userDrawn="1"/>
        </p:nvSpPr>
        <p:spPr>
          <a:xfrm>
            <a:off x="3314699" y="184170"/>
            <a:ext cx="5191125" cy="17717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BEF7A62-142A-4E67-BC6B-5671D535DB73}"/>
              </a:ext>
            </a:extLst>
          </p:cNvPr>
          <p:cNvSpPr/>
          <p:nvPr userDrawn="1"/>
        </p:nvSpPr>
        <p:spPr>
          <a:xfrm>
            <a:off x="200025" y="394134"/>
            <a:ext cx="2381250" cy="7784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048127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6/7/2024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773" r:id="rId9"/>
    <p:sldLayoutId id="2147483688" r:id="rId10"/>
    <p:sldLayoutId id="2147483689" r:id="rId11"/>
    <p:sldLayoutId id="2147483690" r:id="rId12"/>
    <p:sldLayoutId id="2147483691" r:id="rId13"/>
    <p:sldLayoutId id="2147483702" r:id="rId14"/>
    <p:sldLayoutId id="2147483703" r:id="rId15"/>
    <p:sldLayoutId id="2147483704" r:id="rId16"/>
    <p:sldLayoutId id="2147483705" r:id="rId17"/>
    <p:sldLayoutId id="2147483772"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 id="2147483719" r:id="rId31"/>
    <p:sldLayoutId id="2147483720" r:id="rId32"/>
    <p:sldLayoutId id="2147483721" r:id="rId33"/>
    <p:sldLayoutId id="2147483722" r:id="rId34"/>
    <p:sldLayoutId id="2147483723" r:id="rId35"/>
    <p:sldLayoutId id="2147483724" r:id="rId36"/>
    <p:sldLayoutId id="2147483725" r:id="rId37"/>
    <p:sldLayoutId id="2147483727" r:id="rId38"/>
    <p:sldLayoutId id="2147483728" r:id="rId39"/>
    <p:sldLayoutId id="2147483729" r:id="rId40"/>
    <p:sldLayoutId id="2147483730" r:id="rId41"/>
    <p:sldLayoutId id="2147483731" r:id="rId42"/>
    <p:sldLayoutId id="2147483732" r:id="rId43"/>
    <p:sldLayoutId id="2147483733" r:id="rId44"/>
    <p:sldLayoutId id="2147483734" r:id="rId45"/>
    <p:sldLayoutId id="2147483735" r:id="rId46"/>
    <p:sldLayoutId id="2147483736" r:id="rId47"/>
    <p:sldLayoutId id="2147483737" r:id="rId48"/>
    <p:sldLayoutId id="2147483738" r:id="rId49"/>
    <p:sldLayoutId id="2147483739" r:id="rId50"/>
    <p:sldLayoutId id="2147483740" r:id="rId51"/>
    <p:sldLayoutId id="2147483742" r:id="rId52"/>
    <p:sldLayoutId id="2147483743" r:id="rId53"/>
    <p:sldLayoutId id="2147483744" r:id="rId54"/>
    <p:sldLayoutId id="2147483745" r:id="rId55"/>
    <p:sldLayoutId id="2147483746" r:id="rId56"/>
    <p:sldLayoutId id="2147483747" r:id="rId57"/>
    <p:sldLayoutId id="2147483748" r:id="rId58"/>
    <p:sldLayoutId id="2147483749" r:id="rId59"/>
    <p:sldLayoutId id="2147483750" r:id="rId60"/>
    <p:sldLayoutId id="2147483774" r:id="rId61"/>
    <p:sldLayoutId id="2147483752" r:id="rId62"/>
    <p:sldLayoutId id="2147483753" r:id="rId63"/>
    <p:sldLayoutId id="2147483754" r:id="rId64"/>
    <p:sldLayoutId id="2147483755" r:id="rId65"/>
    <p:sldLayoutId id="2147483756" r:id="rId66"/>
    <p:sldLayoutId id="2147483757" r:id="rId67"/>
    <p:sldLayoutId id="2147483775" r:id="rId68"/>
    <p:sldLayoutId id="2147483759" r:id="rId69"/>
    <p:sldLayoutId id="2147483760" r:id="rId70"/>
    <p:sldLayoutId id="2147483761" r:id="rId71"/>
    <p:sldLayoutId id="2147483762" r:id="rId72"/>
    <p:sldLayoutId id="2147483763" r:id="rId73"/>
    <p:sldLayoutId id="2147483764" r:id="rId74"/>
    <p:sldLayoutId id="2147483765" r:id="rId75"/>
    <p:sldLayoutId id="2147483766" r:id="rId76"/>
    <p:sldLayoutId id="2147483767" r:id="rId77"/>
    <p:sldLayoutId id="2147483768" r:id="rId78"/>
    <p:sldLayoutId id="2147483769" r:id="rId79"/>
    <p:sldLayoutId id="2147483771" r:id="rId80"/>
    <p:sldLayoutId id="2147483661" r:id="rId81"/>
    <p:sldLayoutId id="2147483662" r:id="rId82"/>
    <p:sldLayoutId id="2147483663" r:id="rId83"/>
    <p:sldLayoutId id="2147483664" r:id="rId84"/>
    <p:sldLayoutId id="2147483665" r:id="rId85"/>
    <p:sldLayoutId id="2147483666" r:id="rId86"/>
    <p:sldLayoutId id="2147483667" r:id="rId87"/>
    <p:sldLayoutId id="2147483668" r:id="rId88"/>
    <p:sldLayoutId id="2147483669" r:id="rId89"/>
    <p:sldLayoutId id="2147483670" r:id="rId90"/>
    <p:sldLayoutId id="2147483671" r:id="rId91"/>
    <p:sldLayoutId id="2147483672" r:id="rId92"/>
    <p:sldLayoutId id="2147483678" r:id="rId9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50.xml"/><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66.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6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68.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8.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6.xml"/><Relationship Id="rId1" Type="http://schemas.openxmlformats.org/officeDocument/2006/relationships/tags" Target="../tags/tag3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63.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5.xml"/><Relationship Id="rId1" Type="http://schemas.openxmlformats.org/officeDocument/2006/relationships/tags" Target="../tags/tag3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6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73.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25.png"/><Relationship Id="rId4" Type="http://schemas.openxmlformats.org/officeDocument/2006/relationships/image" Target="../media/image37.sv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5.xml"/><Relationship Id="rId1" Type="http://schemas.openxmlformats.org/officeDocument/2006/relationships/tags" Target="../tags/tag3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57.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5.xml"/><Relationship Id="rId1" Type="http://schemas.openxmlformats.org/officeDocument/2006/relationships/tags" Target="../tags/tag3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62.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2.xml"/><Relationship Id="rId1" Type="http://schemas.openxmlformats.org/officeDocument/2006/relationships/tags" Target="../tags/tag3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chart" Target="../charts/chart3.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66.xml"/><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66.xml"/><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66.xml"/><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66.xml"/><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6.xml"/><Relationship Id="rId1" Type="http://schemas.openxmlformats.org/officeDocument/2006/relationships/tags" Target="../tags/tag36.xml"/><Relationship Id="rId5" Type="http://schemas.openxmlformats.org/officeDocument/2006/relationships/image" Target="../media/image2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66.xml"/><Relationship Id="rId6" Type="http://schemas.openxmlformats.org/officeDocument/2006/relationships/image" Target="../media/image24.png"/><Relationship Id="rId5" Type="http://schemas.openxmlformats.org/officeDocument/2006/relationships/image" Target="../media/image50.jpeg"/><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6.xml"/><Relationship Id="rId1" Type="http://schemas.openxmlformats.org/officeDocument/2006/relationships/tags" Target="../tags/tag37.xml"/><Relationship Id="rId5" Type="http://schemas.openxmlformats.org/officeDocument/2006/relationships/image" Target="../media/image25.pn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62.xml"/><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66.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66.xml"/><Relationship Id="rId5" Type="http://schemas.openxmlformats.org/officeDocument/2006/relationships/image" Target="../media/image25.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66.xml"/><Relationship Id="rId5" Type="http://schemas.openxmlformats.org/officeDocument/2006/relationships/image" Target="../media/image25.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66.xml"/><Relationship Id="rId5" Type="http://schemas.openxmlformats.org/officeDocument/2006/relationships/image" Target="../media/image25.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66.xml"/><Relationship Id="rId5" Type="http://schemas.openxmlformats.org/officeDocument/2006/relationships/image" Target="../media/image25.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66.xml"/><Relationship Id="rId5" Type="http://schemas.openxmlformats.org/officeDocument/2006/relationships/image" Target="../media/image25.pn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66.xml"/><Relationship Id="rId5" Type="http://schemas.openxmlformats.org/officeDocument/2006/relationships/image" Target="../media/image25.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6.xml"/><Relationship Id="rId1" Type="http://schemas.openxmlformats.org/officeDocument/2006/relationships/tags" Target="../tags/tag3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66.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24.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8.xml"/><Relationship Id="rId1" Type="http://schemas.openxmlformats.org/officeDocument/2006/relationships/slideLayout" Target="../slideLayouts/slideLayout6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mhanational.org/" TargetMode="External"/><Relationship Id="rId1" Type="http://schemas.openxmlformats.org/officeDocument/2006/relationships/slideLayout" Target="../slideLayouts/slideLayout63.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hyperlink" Target="https://caiglobal.org/projects/national-hiv-classroom-learning-center-nhclc/" TargetMode="External"/><Relationship Id="rId2" Type="http://schemas.openxmlformats.org/officeDocument/2006/relationships/hyperlink" Target="http://www.caiglobal.org/contact-us/" TargetMode="External"/><Relationship Id="rId1" Type="http://schemas.openxmlformats.org/officeDocument/2006/relationships/slideLayout" Target="../slideLayouts/slideLayout6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caiglobal.org/projects/new-york-trauma-informed-care-initiative/"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mailto:scaetcecho@salud.unm.edu" TargetMode="External"/><Relationship Id="rId3" Type="http://schemas.openxmlformats.org/officeDocument/2006/relationships/hyperlink" Target="http://nccc.ucsf.edu/" TargetMode="External"/><Relationship Id="rId7" Type="http://schemas.openxmlformats.org/officeDocument/2006/relationships/hyperlink" Target="https://www.hivma.org/globalassets/ektron-import/hivma/hivma-resource-directory.pdf" TargetMode="External"/><Relationship Id="rId2" Type="http://schemas.openxmlformats.org/officeDocument/2006/relationships/image" Target="../media/image24.png"/><Relationship Id="rId1" Type="http://schemas.openxmlformats.org/officeDocument/2006/relationships/slideLayout" Target="../slideLayouts/slideLayout66.xml"/><Relationship Id="rId6" Type="http://schemas.openxmlformats.org/officeDocument/2006/relationships/hyperlink" Target="https://targethiv.org/library/aetc-national-coordinating-resource-center-0" TargetMode="External"/><Relationship Id="rId5" Type="http://schemas.openxmlformats.org/officeDocument/2006/relationships/hyperlink" Target="https://aidsetc.org/nhc" TargetMode="External"/><Relationship Id="rId10" Type="http://schemas.openxmlformats.org/officeDocument/2006/relationships/image" Target="../media/image25.png"/><Relationship Id="rId4" Type="http://schemas.openxmlformats.org/officeDocument/2006/relationships/hyperlink" Target="https://hsc.unm.edu/scaetc/programs-services/echo.html" TargetMode="External"/><Relationship Id="rId9" Type="http://schemas.openxmlformats.org/officeDocument/2006/relationships/hyperlink" Target="http://www.scaetc.or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6.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hyperlink" Target="mailto:Garredondo@caiglobal.org" TargetMode="External"/><Relationship Id="rId2" Type="http://schemas.openxmlformats.org/officeDocument/2006/relationships/notesSlide" Target="../notesSlides/notesSlide39.xml"/><Relationship Id="rId1" Type="http://schemas.openxmlformats.org/officeDocument/2006/relationships/slideLayout" Target="../slideLayouts/slideLayout6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mailto:Mchion@caiglobal.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6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holding a clipboard&#10;&#10;Description automatically generated">
            <a:extLst>
              <a:ext uri="{FF2B5EF4-FFF2-40B4-BE49-F238E27FC236}">
                <a16:creationId xmlns:a16="http://schemas.microsoft.com/office/drawing/2014/main" id="{0B4047A8-875F-C761-B581-5B150EF0B0C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4725" b="14725"/>
          <a:stretch>
            <a:fillRect/>
          </a:stretch>
        </p:blipFill>
        <p:spPr>
          <a:xfrm>
            <a:off x="715375" y="1338156"/>
            <a:ext cx="11476625" cy="4109846"/>
          </a:xfrm>
        </p:spPr>
      </p:pic>
      <p:sp>
        <p:nvSpPr>
          <p:cNvPr id="3" name="Title 1">
            <a:extLst>
              <a:ext uri="{FF2B5EF4-FFF2-40B4-BE49-F238E27FC236}">
                <a16:creationId xmlns:a16="http://schemas.microsoft.com/office/drawing/2014/main" id="{0B3CA40A-1CF9-4D85-B9CA-4714B1A21AD0}"/>
              </a:ext>
            </a:extLst>
          </p:cNvPr>
          <p:cNvSpPr>
            <a:spLocks noGrp="1"/>
          </p:cNvSpPr>
          <p:nvPr>
            <p:ph type="title"/>
          </p:nvPr>
        </p:nvSpPr>
        <p:spPr>
          <a:xfrm>
            <a:off x="1035113" y="26002"/>
            <a:ext cx="10840363" cy="719297"/>
          </a:xfrm>
        </p:spPr>
        <p:txBody>
          <a:bodyPr>
            <a:noAutofit/>
          </a:bodyPr>
          <a:lstStyle/>
          <a:p>
            <a:pPr algn="ctr"/>
            <a:r>
              <a:rPr lang="en-US" sz="3200" b="1" dirty="0">
                <a:effectLst/>
                <a:latin typeface="Arial" panose="020B0604020202020204" pitchFamily="34" charset="0"/>
                <a:ea typeface="Times New Roman" panose="02020603050405020304" pitchFamily="18" charset="0"/>
                <a:cs typeface="Arial" panose="020B0604020202020204" pitchFamily="34" charset="0"/>
              </a:rPr>
              <a:t>Understanding Health </a:t>
            </a:r>
            <a:r>
              <a:rPr lang="en-US" sz="3200" b="1" dirty="0">
                <a:latin typeface="Arial" panose="020B0604020202020204" pitchFamily="34" charset="0"/>
                <a:ea typeface="Times New Roman" panose="02020603050405020304" pitchFamily="18" charset="0"/>
                <a:cs typeface="Arial" panose="020B0604020202020204" pitchFamily="34" charset="0"/>
              </a:rPr>
              <a:t>D</a:t>
            </a:r>
            <a:r>
              <a:rPr lang="en-US" sz="3200" b="1" dirty="0">
                <a:effectLst/>
                <a:latin typeface="Arial" panose="020B0604020202020204" pitchFamily="34" charset="0"/>
                <a:ea typeface="Times New Roman" panose="02020603050405020304" pitchFamily="18" charset="0"/>
                <a:cs typeface="Arial" panose="020B0604020202020204" pitchFamily="34" charset="0"/>
              </a:rPr>
              <a:t>isparities and Latines Trauma: What Can We Do</a:t>
            </a:r>
            <a:endParaRPr lang="en-US" sz="6600" b="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F1BC6BC-7B0B-E00D-8AA3-B07B5C358F66}"/>
              </a:ext>
            </a:extLst>
          </p:cNvPr>
          <p:cNvSpPr/>
          <p:nvPr/>
        </p:nvSpPr>
        <p:spPr>
          <a:xfrm>
            <a:off x="718591" y="5365011"/>
            <a:ext cx="11473409" cy="747690"/>
          </a:xfrm>
          <a:prstGeom prst="rect">
            <a:avLst/>
          </a:prstGeom>
          <a:solidFill>
            <a:srgbClr val="003A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sign&#10;&#10;Description automatically generated">
            <a:extLst>
              <a:ext uri="{FF2B5EF4-FFF2-40B4-BE49-F238E27FC236}">
                <a16:creationId xmlns:a16="http://schemas.microsoft.com/office/drawing/2014/main" id="{9D4B741D-550F-9638-7E2B-3CEBED177488}"/>
              </a:ext>
            </a:extLst>
          </p:cNvPr>
          <p:cNvPicPr>
            <a:picLocks noChangeAspect="1"/>
          </p:cNvPicPr>
          <p:nvPr/>
        </p:nvPicPr>
        <p:blipFill>
          <a:blip r:embed="rId4"/>
          <a:stretch>
            <a:fillRect/>
          </a:stretch>
        </p:blipFill>
        <p:spPr>
          <a:xfrm>
            <a:off x="199292" y="5448002"/>
            <a:ext cx="3387969" cy="1329397"/>
          </a:xfrm>
          <a:prstGeom prst="rect">
            <a:avLst/>
          </a:prstGeom>
        </p:spPr>
      </p:pic>
      <p:sp>
        <p:nvSpPr>
          <p:cNvPr id="2" name="TextBox 1">
            <a:extLst>
              <a:ext uri="{FF2B5EF4-FFF2-40B4-BE49-F238E27FC236}">
                <a16:creationId xmlns:a16="http://schemas.microsoft.com/office/drawing/2014/main" id="{6674E9EA-9F09-145D-3434-43EBDFECACA3}"/>
              </a:ext>
            </a:extLst>
          </p:cNvPr>
          <p:cNvSpPr txBox="1"/>
          <p:nvPr/>
        </p:nvSpPr>
        <p:spPr>
          <a:xfrm>
            <a:off x="8656167" y="5377670"/>
            <a:ext cx="3537441" cy="261610"/>
          </a:xfrm>
          <a:prstGeom prst="rect">
            <a:avLst/>
          </a:prstGeom>
          <a:noFill/>
        </p:spPr>
        <p:txBody>
          <a:bodyPr wrap="square" rtlCol="0">
            <a:spAutoFit/>
          </a:bodyPr>
          <a:lstStyle/>
          <a:p>
            <a:r>
              <a:rPr lang="en-US" sz="1100" dirty="0">
                <a:solidFill>
                  <a:schemeClr val="bg1"/>
                </a:solidFill>
              </a:rPr>
              <a:t>Image Reference: </a:t>
            </a:r>
            <a:r>
              <a:rPr lang="en-US" sz="1100" b="0" i="0" dirty="0">
                <a:solidFill>
                  <a:schemeClr val="bg1"/>
                </a:solidFill>
                <a:effectLst/>
                <a:latin typeface="Söhne"/>
              </a:rPr>
              <a:t>Metropolitan State University of Denver</a:t>
            </a:r>
            <a:endParaRPr lang="en-US" sz="1100" dirty="0">
              <a:solidFill>
                <a:schemeClr val="bg1"/>
              </a:solidFill>
            </a:endParaRPr>
          </a:p>
        </p:txBody>
      </p:sp>
    </p:spTree>
    <p:extLst>
      <p:ext uri="{BB962C8B-B14F-4D97-AF65-F5344CB8AC3E}">
        <p14:creationId xmlns:p14="http://schemas.microsoft.com/office/powerpoint/2010/main" val="1462897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8FB393D-6C7B-6374-E6B5-6A0FDE174693}"/>
              </a:ext>
            </a:extLst>
          </p:cNvPr>
          <p:cNvSpPr>
            <a:spLocks noGrp="1"/>
          </p:cNvSpPr>
          <p:nvPr>
            <p:ph type="body" sz="quarter" idx="4294967295"/>
          </p:nvPr>
        </p:nvSpPr>
        <p:spPr>
          <a:xfrm>
            <a:off x="1433384" y="170207"/>
            <a:ext cx="8884508" cy="521771"/>
          </a:xfrm>
        </p:spPr>
        <p:txBody>
          <a:bodyPr>
            <a:noAutofit/>
          </a:bodyPr>
          <a:lstStyle/>
          <a:p>
            <a:pPr marL="0" indent="0">
              <a:buNone/>
            </a:pPr>
            <a:r>
              <a:rPr lang="en-US" sz="4000" b="1" kern="1200">
                <a:solidFill>
                  <a:schemeClr val="bg1"/>
                </a:solidFill>
                <a:latin typeface="Arial" panose="020B0604020202020204" pitchFamily="34" charset="0"/>
                <a:cs typeface="Arial" panose="020B0604020202020204" pitchFamily="34" charset="0"/>
              </a:rPr>
              <a:t>How Common is Trauma?</a:t>
            </a:r>
            <a:endParaRPr lang="en-US" sz="4000">
              <a:solidFill>
                <a:schemeClr val="bg1"/>
              </a:solidFill>
            </a:endParaRPr>
          </a:p>
        </p:txBody>
      </p:sp>
      <p:pic>
        <p:nvPicPr>
          <p:cNvPr id="6" name="Picture 5">
            <a:extLst>
              <a:ext uri="{FF2B5EF4-FFF2-40B4-BE49-F238E27FC236}">
                <a16:creationId xmlns:a16="http://schemas.microsoft.com/office/drawing/2014/main" id="{63612C1F-4643-8AC6-164F-B439A0CFBF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61158"/>
            <a:ext cx="12192000" cy="3428680"/>
          </a:xfrm>
          <a:prstGeom prst="rect">
            <a:avLst/>
          </a:prstGeom>
        </p:spPr>
      </p:pic>
      <p:pic>
        <p:nvPicPr>
          <p:cNvPr id="2" name="Picture 1" descr="A close-up of a sign&#10;&#10;Description automatically generated">
            <a:extLst>
              <a:ext uri="{FF2B5EF4-FFF2-40B4-BE49-F238E27FC236}">
                <a16:creationId xmlns:a16="http://schemas.microsoft.com/office/drawing/2014/main" id="{EA552C6E-4647-FE78-FC5A-0D218140CE8F}"/>
              </a:ext>
            </a:extLst>
          </p:cNvPr>
          <p:cNvPicPr>
            <a:picLocks noChangeAspect="1"/>
          </p:cNvPicPr>
          <p:nvPr/>
        </p:nvPicPr>
        <p:blipFill>
          <a:blip r:embed="rId4"/>
          <a:stretch>
            <a:fillRect/>
          </a:stretch>
        </p:blipFill>
        <p:spPr>
          <a:xfrm>
            <a:off x="91301" y="5782431"/>
            <a:ext cx="2429162" cy="953173"/>
          </a:xfrm>
          <a:prstGeom prst="rect">
            <a:avLst/>
          </a:prstGeom>
        </p:spPr>
      </p:pic>
      <p:pic>
        <p:nvPicPr>
          <p:cNvPr id="3" name="Picture 2" descr="A person talking to another person&#10;&#10;Description automatically generated">
            <a:extLst>
              <a:ext uri="{FF2B5EF4-FFF2-40B4-BE49-F238E27FC236}">
                <a16:creationId xmlns:a16="http://schemas.microsoft.com/office/drawing/2014/main" id="{82E1DCD7-0D59-7BCA-ABBB-0B3BB7907C02}"/>
              </a:ext>
            </a:extLst>
          </p:cNvPr>
          <p:cNvPicPr>
            <a:picLocks noChangeAspect="1"/>
          </p:cNvPicPr>
          <p:nvPr/>
        </p:nvPicPr>
        <p:blipFill rotWithShape="1">
          <a:blip r:embed="rId5"/>
          <a:srcRect l="72768" t="74875" r="20166" b="17913"/>
          <a:stretch/>
        </p:blipFill>
        <p:spPr bwMode="auto">
          <a:xfrm>
            <a:off x="11023023" y="6173641"/>
            <a:ext cx="1168977" cy="499530"/>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8928EC0D-CE60-1C8F-D2C4-6C5A65EE5311}"/>
              </a:ext>
            </a:extLst>
          </p:cNvPr>
          <p:cNvSpPr txBox="1"/>
          <p:nvPr/>
        </p:nvSpPr>
        <p:spPr>
          <a:xfrm>
            <a:off x="8699500" y="6473994"/>
            <a:ext cx="3619500" cy="261610"/>
          </a:xfrm>
          <a:prstGeom prst="rect">
            <a:avLst/>
          </a:prstGeom>
          <a:noFill/>
        </p:spPr>
        <p:txBody>
          <a:bodyPr wrap="square" rtlCol="0">
            <a:spAutoFit/>
          </a:bodyPr>
          <a:lstStyle/>
          <a:p>
            <a:r>
              <a:rPr lang="en-US" sz="1100" dirty="0"/>
              <a:t>Image Reference: Freepik.com</a:t>
            </a:r>
          </a:p>
        </p:txBody>
      </p:sp>
    </p:spTree>
    <p:extLst>
      <p:ext uri="{BB962C8B-B14F-4D97-AF65-F5344CB8AC3E}">
        <p14:creationId xmlns:p14="http://schemas.microsoft.com/office/powerpoint/2010/main" val="3882734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C4951B-C957-42B1-BE0F-DC93191CCBCD}"/>
              </a:ext>
            </a:extLst>
          </p:cNvPr>
          <p:cNvSpPr/>
          <p:nvPr/>
        </p:nvSpPr>
        <p:spPr>
          <a:xfrm>
            <a:off x="1202269" y="5316775"/>
            <a:ext cx="10924673" cy="555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40BB19-5237-4606-BF8F-7F335D1491A0}"/>
              </a:ext>
            </a:extLst>
          </p:cNvPr>
          <p:cNvSpPr>
            <a:spLocks noGrp="1"/>
          </p:cNvSpPr>
          <p:nvPr>
            <p:ph type="title"/>
          </p:nvPr>
        </p:nvSpPr>
        <p:spPr>
          <a:xfrm>
            <a:off x="1550254" y="520305"/>
            <a:ext cx="10228701" cy="372319"/>
          </a:xfrm>
          <a:noFill/>
        </p:spPr>
        <p:txBody>
          <a:bodyPr>
            <a:normAutofit fontScale="90000"/>
          </a:bodyPr>
          <a:lstStyle/>
          <a:p>
            <a:r>
              <a:rPr lang="en-US" b="1">
                <a:latin typeface="Arial" panose="020B0604020202020204" pitchFamily="34" charset="0"/>
                <a:cs typeface="Arial" panose="020B0604020202020204" pitchFamily="34" charset="0"/>
              </a:rPr>
              <a:t>Prevalence of Trauma</a:t>
            </a:r>
            <a:br>
              <a:rPr lang="en-US" b="1">
                <a:latin typeface="Arial" panose="020B0604020202020204" pitchFamily="34" charset="0"/>
                <a:cs typeface="Arial" panose="020B0604020202020204" pitchFamily="34" charset="0"/>
              </a:rPr>
            </a:br>
            <a:endParaRPr lang="en-US" b="1">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864F128B-E774-4117-B48D-7B8DF43C63F4}"/>
              </a:ext>
            </a:extLst>
          </p:cNvPr>
          <p:cNvGrpSpPr/>
          <p:nvPr/>
        </p:nvGrpSpPr>
        <p:grpSpPr>
          <a:xfrm>
            <a:off x="6096000" y="507227"/>
            <a:ext cx="5913120" cy="4500314"/>
            <a:chOff x="3960974" y="655098"/>
            <a:chExt cx="4855941" cy="3111105"/>
          </a:xfrm>
        </p:grpSpPr>
        <p:graphicFrame>
          <p:nvGraphicFramePr>
            <p:cNvPr id="17" name="Chart 16">
              <a:extLst>
                <a:ext uri="{FF2B5EF4-FFF2-40B4-BE49-F238E27FC236}">
                  <a16:creationId xmlns:a16="http://schemas.microsoft.com/office/drawing/2014/main" id="{E2F6070C-571B-4F94-86E4-9B94FF40FE55}"/>
                </a:ext>
              </a:extLst>
            </p:cNvPr>
            <p:cNvGraphicFramePr/>
            <p:nvPr/>
          </p:nvGraphicFramePr>
          <p:xfrm>
            <a:off x="3960974" y="655098"/>
            <a:ext cx="4855941" cy="3111105"/>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86086F95-8540-40B8-B665-62992DE92913}"/>
                </a:ext>
              </a:extLst>
            </p:cNvPr>
            <p:cNvSpPr txBox="1"/>
            <p:nvPr/>
          </p:nvSpPr>
          <p:spPr>
            <a:xfrm>
              <a:off x="4366526" y="1533976"/>
              <a:ext cx="2793779" cy="404260"/>
            </a:xfrm>
            <a:prstGeom prst="rect">
              <a:avLst/>
            </a:prstGeom>
            <a:noFill/>
          </p:spPr>
          <p:txBody>
            <a:bodyPr wrap="square" rtlCol="0" anchor="t">
              <a:spAutoFit/>
            </a:bodyPr>
            <a:lstStyle/>
            <a:p>
              <a:pPr algn="ctr"/>
              <a:r>
                <a:rPr lang="en-US" sz="3200" b="1">
                  <a:solidFill>
                    <a:prstClr val="white"/>
                  </a:solidFill>
                  <a:latin typeface="Arial"/>
                  <a:cs typeface="Arial"/>
                </a:rPr>
                <a:t>20%</a:t>
              </a:r>
            </a:p>
          </p:txBody>
        </p:sp>
        <p:sp>
          <p:nvSpPr>
            <p:cNvPr id="20" name="TextBox 19">
              <a:extLst>
                <a:ext uri="{FF2B5EF4-FFF2-40B4-BE49-F238E27FC236}">
                  <a16:creationId xmlns:a16="http://schemas.microsoft.com/office/drawing/2014/main" id="{0B91F9CF-08CF-4FC2-AFF4-CA0F0100B0C6}"/>
                </a:ext>
              </a:extLst>
            </p:cNvPr>
            <p:cNvSpPr txBox="1"/>
            <p:nvPr/>
          </p:nvSpPr>
          <p:spPr>
            <a:xfrm>
              <a:off x="5090174" y="2824273"/>
              <a:ext cx="2793779" cy="404260"/>
            </a:xfrm>
            <a:prstGeom prst="rect">
              <a:avLst/>
            </a:prstGeom>
            <a:noFill/>
          </p:spPr>
          <p:txBody>
            <a:bodyPr wrap="square" rtlCol="0" anchor="t">
              <a:spAutoFit/>
            </a:bodyPr>
            <a:lstStyle/>
            <a:p>
              <a:pPr algn="ctr"/>
              <a:r>
                <a:rPr lang="en-US" sz="3200" b="1">
                  <a:solidFill>
                    <a:prstClr val="white"/>
                  </a:solidFill>
                  <a:latin typeface="Arial"/>
                  <a:cs typeface="Arial"/>
                </a:rPr>
                <a:t>80%</a:t>
              </a:r>
            </a:p>
          </p:txBody>
        </p:sp>
      </p:grpSp>
      <p:sp>
        <p:nvSpPr>
          <p:cNvPr id="21" name="TextBox 20">
            <a:extLst>
              <a:ext uri="{FF2B5EF4-FFF2-40B4-BE49-F238E27FC236}">
                <a16:creationId xmlns:a16="http://schemas.microsoft.com/office/drawing/2014/main" id="{16B8EB9D-B4F5-405D-9B11-100F03C45099}"/>
              </a:ext>
            </a:extLst>
          </p:cNvPr>
          <p:cNvSpPr txBox="1"/>
          <p:nvPr/>
        </p:nvSpPr>
        <p:spPr>
          <a:xfrm>
            <a:off x="7424253" y="5698341"/>
            <a:ext cx="3341267" cy="261610"/>
          </a:xfrm>
          <a:prstGeom prst="rect">
            <a:avLst/>
          </a:prstGeom>
          <a:noFill/>
        </p:spPr>
        <p:txBody>
          <a:bodyPr wrap="square" rtlCol="0" anchor="t">
            <a:spAutoFit/>
          </a:bodyPr>
          <a:lstStyle/>
          <a:p>
            <a:pPr algn="ctr"/>
            <a:r>
              <a:rPr lang="en-US" sz="1100" i="1" err="1">
                <a:latin typeface="Arial" panose="020B0604020202020204" pitchFamily="34" charset="0"/>
                <a:ea typeface="Calibri" panose="020F0502020204030204" pitchFamily="34" charset="0"/>
                <a:cs typeface="Times New Roman" panose="02020603050405020304" pitchFamily="18" charset="0"/>
              </a:rPr>
              <a:t>Despres</a:t>
            </a:r>
            <a:r>
              <a:rPr lang="en-US" sz="1100" i="1">
                <a:latin typeface="Arial" panose="020B0604020202020204" pitchFamily="34" charset="0"/>
                <a:ea typeface="Calibri" panose="020F0502020204030204" pitchFamily="34" charset="0"/>
                <a:cs typeface="Times New Roman" panose="02020603050405020304" pitchFamily="18" charset="0"/>
              </a:rPr>
              <a:t>, 2017.</a:t>
            </a:r>
            <a:endParaRPr lang="en-US" sz="1600" i="1">
              <a:solidFill>
                <a:prstClr val="black"/>
              </a:solidFill>
              <a:latin typeface="Calibri"/>
            </a:endParaRPr>
          </a:p>
        </p:txBody>
      </p:sp>
      <p:sp>
        <p:nvSpPr>
          <p:cNvPr id="22" name="TextBox 21">
            <a:extLst>
              <a:ext uri="{FF2B5EF4-FFF2-40B4-BE49-F238E27FC236}">
                <a16:creationId xmlns:a16="http://schemas.microsoft.com/office/drawing/2014/main" id="{23BAC488-1FDB-4E48-93BE-25AA349177C3}"/>
              </a:ext>
            </a:extLst>
          </p:cNvPr>
          <p:cNvSpPr txBox="1"/>
          <p:nvPr/>
        </p:nvSpPr>
        <p:spPr>
          <a:xfrm>
            <a:off x="6589844" y="4829896"/>
            <a:ext cx="5010084" cy="830997"/>
          </a:xfrm>
          <a:prstGeom prst="rect">
            <a:avLst/>
          </a:prstGeom>
          <a:noFill/>
        </p:spPr>
        <p:txBody>
          <a:bodyPr wrap="square">
            <a:spAutoFit/>
          </a:bodyPr>
          <a:lstStyle/>
          <a:p>
            <a:pPr algn="ctr"/>
            <a:r>
              <a:rPr lang="en-US" sz="2400" b="1" dirty="0">
                <a:solidFill>
                  <a:prstClr val="black"/>
                </a:solidFill>
                <a:latin typeface="Arial" panose="020B0604020202020204" pitchFamily="34" charset="0"/>
                <a:cs typeface="Arial" panose="020B0604020202020204" pitchFamily="34" charset="0"/>
              </a:rPr>
              <a:t>Traumatic Childhood Experience Among Latinx</a:t>
            </a:r>
          </a:p>
        </p:txBody>
      </p:sp>
      <p:grpSp>
        <p:nvGrpSpPr>
          <p:cNvPr id="3" name="Group 2">
            <a:extLst>
              <a:ext uri="{FF2B5EF4-FFF2-40B4-BE49-F238E27FC236}">
                <a16:creationId xmlns:a16="http://schemas.microsoft.com/office/drawing/2014/main" id="{38F60526-C961-FFF4-A725-F5ABD5F25C77}"/>
              </a:ext>
            </a:extLst>
          </p:cNvPr>
          <p:cNvGrpSpPr/>
          <p:nvPr/>
        </p:nvGrpSpPr>
        <p:grpSpPr>
          <a:xfrm>
            <a:off x="1291270" y="939924"/>
            <a:ext cx="4134812" cy="4002566"/>
            <a:chOff x="0" y="1468349"/>
            <a:chExt cx="3692767" cy="3513254"/>
          </a:xfrm>
        </p:grpSpPr>
        <p:graphicFrame>
          <p:nvGraphicFramePr>
            <p:cNvPr id="4" name="Chart 3">
              <a:extLst>
                <a:ext uri="{FF2B5EF4-FFF2-40B4-BE49-F238E27FC236}">
                  <a16:creationId xmlns:a16="http://schemas.microsoft.com/office/drawing/2014/main" id="{876DD34F-5E76-3D59-865B-C0C2F1823F1C}"/>
                </a:ext>
              </a:extLst>
            </p:cNvPr>
            <p:cNvGraphicFramePr/>
            <p:nvPr/>
          </p:nvGraphicFramePr>
          <p:xfrm>
            <a:off x="0" y="1468349"/>
            <a:ext cx="3692767" cy="3513254"/>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BB7D72D6-FCE7-273B-B2C9-B6E2EBC6461E}"/>
                </a:ext>
              </a:extLst>
            </p:cNvPr>
            <p:cNvSpPr txBox="1"/>
            <p:nvPr/>
          </p:nvSpPr>
          <p:spPr>
            <a:xfrm>
              <a:off x="2062415" y="3480852"/>
              <a:ext cx="1269315" cy="523220"/>
            </a:xfrm>
            <a:prstGeom prst="rect">
              <a:avLst/>
            </a:prstGeom>
            <a:noFill/>
          </p:spPr>
          <p:txBody>
            <a:bodyPr wrap="square" rtlCol="0" anchor="t">
              <a:spAutoFit/>
            </a:bodyPr>
            <a:lstStyle/>
            <a:p>
              <a:r>
                <a:rPr lang="en-US" sz="2800" b="1">
                  <a:solidFill>
                    <a:schemeClr val="bg1"/>
                  </a:solidFill>
                  <a:latin typeface="Arial"/>
                  <a:cs typeface="Arial"/>
                </a:rPr>
                <a:t>62%</a:t>
              </a:r>
            </a:p>
          </p:txBody>
        </p:sp>
        <p:sp>
          <p:nvSpPr>
            <p:cNvPr id="6" name="TextBox 5">
              <a:extLst>
                <a:ext uri="{FF2B5EF4-FFF2-40B4-BE49-F238E27FC236}">
                  <a16:creationId xmlns:a16="http://schemas.microsoft.com/office/drawing/2014/main" id="{4ECBCC63-54A9-962B-7FB5-5FCD8221E4E0}"/>
                </a:ext>
              </a:extLst>
            </p:cNvPr>
            <p:cNvSpPr txBox="1"/>
            <p:nvPr/>
          </p:nvSpPr>
          <p:spPr>
            <a:xfrm>
              <a:off x="837466" y="2459921"/>
              <a:ext cx="1269315" cy="523220"/>
            </a:xfrm>
            <a:prstGeom prst="rect">
              <a:avLst/>
            </a:prstGeom>
            <a:noFill/>
          </p:spPr>
          <p:txBody>
            <a:bodyPr wrap="square" rtlCol="0" anchor="t">
              <a:spAutoFit/>
            </a:bodyPr>
            <a:lstStyle/>
            <a:p>
              <a:r>
                <a:rPr lang="en-US" sz="2800" b="1">
                  <a:solidFill>
                    <a:schemeClr val="bg1"/>
                  </a:solidFill>
                  <a:latin typeface="Arial"/>
                  <a:cs typeface="Arial"/>
                </a:rPr>
                <a:t>38%</a:t>
              </a:r>
            </a:p>
          </p:txBody>
        </p:sp>
      </p:grpSp>
      <p:sp>
        <p:nvSpPr>
          <p:cNvPr id="8" name="TextBox 7">
            <a:extLst>
              <a:ext uri="{FF2B5EF4-FFF2-40B4-BE49-F238E27FC236}">
                <a16:creationId xmlns:a16="http://schemas.microsoft.com/office/drawing/2014/main" id="{AB8D7249-D82D-68F7-FDE1-1734A12D8294}"/>
              </a:ext>
            </a:extLst>
          </p:cNvPr>
          <p:cNvSpPr txBox="1"/>
          <p:nvPr/>
        </p:nvSpPr>
        <p:spPr>
          <a:xfrm>
            <a:off x="410095" y="4849855"/>
            <a:ext cx="5685905" cy="892552"/>
          </a:xfrm>
          <a:prstGeom prst="rect">
            <a:avLst/>
          </a:prstGeom>
          <a:solidFill>
            <a:schemeClr val="bg1"/>
          </a:solidFill>
        </p:spPr>
        <p:txBody>
          <a:bodyPr wrap="square" rtlCol="0" anchor="t">
            <a:spAutoFit/>
          </a:bodyPr>
          <a:lstStyle/>
          <a:p>
            <a:pPr algn="ctr"/>
            <a:r>
              <a:rPr lang="en-US" sz="2600" b="1" dirty="0">
                <a:latin typeface="Arial"/>
                <a:cs typeface="Arial"/>
              </a:rPr>
              <a:t>Traumatic Childhood Experiences of General Population  </a:t>
            </a:r>
            <a:endParaRPr lang="en-US" sz="2600" b="1"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FECBED3-27BA-B353-6B44-2031CC9C216E}"/>
              </a:ext>
            </a:extLst>
          </p:cNvPr>
          <p:cNvSpPr/>
          <p:nvPr/>
        </p:nvSpPr>
        <p:spPr>
          <a:xfrm>
            <a:off x="1906748" y="5696062"/>
            <a:ext cx="2169184" cy="261610"/>
          </a:xfrm>
          <a:prstGeom prst="rect">
            <a:avLst/>
          </a:prstGeom>
        </p:spPr>
        <p:txBody>
          <a:bodyPr wrap="none">
            <a:spAutoFit/>
          </a:bodyPr>
          <a:lstStyle/>
          <a:p>
            <a:r>
              <a:rPr lang="en-US" sz="1100" i="1" err="1">
                <a:solidFill>
                  <a:srgbClr val="1C1D1E"/>
                </a:solidFill>
                <a:latin typeface="Arial" panose="020B0604020202020204" pitchFamily="34" charset="0"/>
                <a:cs typeface="Arial" panose="020B0604020202020204" pitchFamily="34" charset="0"/>
              </a:rPr>
              <a:t>Felitti</a:t>
            </a:r>
            <a:r>
              <a:rPr lang="en-US" sz="1100" i="1">
                <a:solidFill>
                  <a:srgbClr val="1C1D1E"/>
                </a:solidFill>
                <a:latin typeface="Arial" panose="020B0604020202020204" pitchFamily="34" charset="0"/>
                <a:cs typeface="Arial" panose="020B0604020202020204" pitchFamily="34" charset="0"/>
              </a:rPr>
              <a:t>, V., Anda, R., et.al., 1997.</a:t>
            </a:r>
          </a:p>
        </p:txBody>
      </p:sp>
      <p:pic>
        <p:nvPicPr>
          <p:cNvPr id="11" name="Picture 10" descr="A close-up of a sign&#10;&#10;Description automatically generated">
            <a:extLst>
              <a:ext uri="{FF2B5EF4-FFF2-40B4-BE49-F238E27FC236}">
                <a16:creationId xmlns:a16="http://schemas.microsoft.com/office/drawing/2014/main" id="{A233F4FA-5920-FDB7-857F-BD5824AD51D5}"/>
              </a:ext>
            </a:extLst>
          </p:cNvPr>
          <p:cNvPicPr>
            <a:picLocks noChangeAspect="1"/>
          </p:cNvPicPr>
          <p:nvPr/>
        </p:nvPicPr>
        <p:blipFill>
          <a:blip r:embed="rId5"/>
          <a:stretch>
            <a:fillRect/>
          </a:stretch>
        </p:blipFill>
        <p:spPr>
          <a:xfrm>
            <a:off x="0" y="5957672"/>
            <a:ext cx="2169184" cy="851161"/>
          </a:xfrm>
          <a:prstGeom prst="rect">
            <a:avLst/>
          </a:prstGeom>
        </p:spPr>
      </p:pic>
      <p:pic>
        <p:nvPicPr>
          <p:cNvPr id="10" name="Picture 9" descr="A person talking to another person&#10;&#10;Description automatically generated">
            <a:extLst>
              <a:ext uri="{FF2B5EF4-FFF2-40B4-BE49-F238E27FC236}">
                <a16:creationId xmlns:a16="http://schemas.microsoft.com/office/drawing/2014/main" id="{E9FE0390-AB72-0A6C-ADCA-1BD4C0C06DCC}"/>
              </a:ext>
            </a:extLst>
          </p:cNvPr>
          <p:cNvPicPr>
            <a:picLocks noChangeAspect="1"/>
          </p:cNvPicPr>
          <p:nvPr/>
        </p:nvPicPr>
        <p:blipFill rotWithShape="1">
          <a:blip r:embed="rId6"/>
          <a:srcRect l="72768" t="74875" r="20166" b="17913"/>
          <a:stretch/>
        </p:blipFill>
        <p:spPr bwMode="auto">
          <a:xfrm>
            <a:off x="11023023" y="6173641"/>
            <a:ext cx="1168977" cy="4995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68369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1FD21-E7E3-7613-34BA-4EBEE47642D4}"/>
              </a:ext>
            </a:extLst>
          </p:cNvPr>
          <p:cNvSpPr>
            <a:spLocks noGrp="1"/>
          </p:cNvSpPr>
          <p:nvPr>
            <p:ph type="title"/>
          </p:nvPr>
        </p:nvSpPr>
        <p:spPr>
          <a:xfrm>
            <a:off x="1" y="1"/>
            <a:ext cx="12192000" cy="1169866"/>
          </a:xfrm>
          <a:solidFill>
            <a:srgbClr val="003A70"/>
          </a:solidFill>
        </p:spPr>
        <p:txBody>
          <a:bodyPr vert="horz" lIns="91440" tIns="45720" rIns="91440" bIns="45720" rtlCol="0" anchor="b">
            <a:noAutofit/>
          </a:bodyPr>
          <a:lstStyle/>
          <a:p>
            <a:pPr algn="ctr"/>
            <a:r>
              <a:rPr lang="en-US" b="1" dirty="0">
                <a:latin typeface="Arial" panose="020B0604020202020204" pitchFamily="34" charset="0"/>
                <a:cs typeface="Arial" panose="020B0604020202020204" pitchFamily="34" charset="0"/>
              </a:rPr>
              <a:t>Higher Conditional Risks for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Post Traumatic Stress Disorder (PTSD)</a:t>
            </a:r>
          </a:p>
        </p:txBody>
      </p:sp>
      <p:grpSp>
        <p:nvGrpSpPr>
          <p:cNvPr id="11271" name="Group 11270">
            <a:extLst>
              <a:ext uri="{FF2B5EF4-FFF2-40B4-BE49-F238E27FC236}">
                <a16:creationId xmlns:a16="http://schemas.microsoft.com/office/drawing/2014/main" id="{3AFCAD34-1AFC-BC1A-F6B2-C34C63912E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89243" y="5858828"/>
            <a:ext cx="6226463" cy="123363"/>
            <a:chOff x="7015162" y="5858828"/>
            <a:chExt cx="4300544" cy="123363"/>
          </a:xfrm>
        </p:grpSpPr>
        <p:sp>
          <p:nvSpPr>
            <p:cNvPr id="11272" name="Rectangle 11271">
              <a:extLst>
                <a:ext uri="{FF2B5EF4-FFF2-40B4-BE49-F238E27FC236}">
                  <a16:creationId xmlns:a16="http://schemas.microsoft.com/office/drawing/2014/main" id="{1129F4A2-3705-CF87-3DDA-AF9CE9389B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3" name="Rectangle 11272">
              <a:extLst>
                <a:ext uri="{FF2B5EF4-FFF2-40B4-BE49-F238E27FC236}">
                  <a16:creationId xmlns:a16="http://schemas.microsoft.com/office/drawing/2014/main" id="{891B1028-FC76-5583-3A1F-5815A7DCF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54EAC137-EEA5-D035-1949-747BEAE12904}"/>
              </a:ext>
            </a:extLst>
          </p:cNvPr>
          <p:cNvSpPr/>
          <p:nvPr/>
        </p:nvSpPr>
        <p:spPr>
          <a:xfrm>
            <a:off x="8628185" y="5397258"/>
            <a:ext cx="2915572" cy="11698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130+ Anxious Latino Senior Man With Sad Worried Face Expression Stock  Photos, Pictures &amp; Royalty-Free Images - iStock">
            <a:extLst>
              <a:ext uri="{FF2B5EF4-FFF2-40B4-BE49-F238E27FC236}">
                <a16:creationId xmlns:a16="http://schemas.microsoft.com/office/drawing/2014/main" id="{ADCEF3E0-F3B4-A643-A4BA-D64AABA00500}"/>
              </a:ext>
            </a:extLst>
          </p:cNvPr>
          <p:cNvPicPr>
            <a:picLocks noGrp="1" noChangeAspect="1" noChangeArrowheads="1"/>
          </p:cNvPicPr>
          <p:nvPr>
            <p:ph sz="quarter" idx="14"/>
          </p:nvPr>
        </p:nvPicPr>
        <p:blipFill rotWithShape="1">
          <a:blip r:embed="rId3">
            <a:extLst>
              <a:ext uri="{28A0092B-C50C-407E-A947-70E740481C1C}">
                <a14:useLocalDpi xmlns:a14="http://schemas.microsoft.com/office/drawing/2010/main" val="0"/>
              </a:ext>
            </a:extLst>
          </a:blip>
          <a:srcRect l="12945" r="4945"/>
          <a:stretch/>
        </p:blipFill>
        <p:spPr bwMode="auto">
          <a:xfrm>
            <a:off x="3252497" y="1793901"/>
            <a:ext cx="5760831" cy="43980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up of a sign&#10;&#10;Description automatically generated">
            <a:extLst>
              <a:ext uri="{FF2B5EF4-FFF2-40B4-BE49-F238E27FC236}">
                <a16:creationId xmlns:a16="http://schemas.microsoft.com/office/drawing/2014/main" id="{1E7A0001-D023-2E67-BC8A-C8A1FAA39377}"/>
              </a:ext>
            </a:extLst>
          </p:cNvPr>
          <p:cNvPicPr>
            <a:picLocks noChangeAspect="1"/>
          </p:cNvPicPr>
          <p:nvPr/>
        </p:nvPicPr>
        <p:blipFill>
          <a:blip r:embed="rId4"/>
          <a:stretch>
            <a:fillRect/>
          </a:stretch>
        </p:blipFill>
        <p:spPr>
          <a:xfrm>
            <a:off x="0" y="5858828"/>
            <a:ext cx="2429162" cy="953173"/>
          </a:xfrm>
          <a:prstGeom prst="rect">
            <a:avLst/>
          </a:prstGeom>
        </p:spPr>
      </p:pic>
      <p:pic>
        <p:nvPicPr>
          <p:cNvPr id="4" name="Picture 3" descr="A person talking to another person&#10;&#10;Description automatically generated">
            <a:extLst>
              <a:ext uri="{FF2B5EF4-FFF2-40B4-BE49-F238E27FC236}">
                <a16:creationId xmlns:a16="http://schemas.microsoft.com/office/drawing/2014/main" id="{1BABAD20-622E-BFD5-3FC4-DDAFF7444DE7}"/>
              </a:ext>
            </a:extLst>
          </p:cNvPr>
          <p:cNvPicPr>
            <a:picLocks noChangeAspect="1"/>
          </p:cNvPicPr>
          <p:nvPr/>
        </p:nvPicPr>
        <p:blipFill rotWithShape="1">
          <a:blip r:embed="rId5"/>
          <a:srcRect l="72768" t="74875" r="20166" b="17913"/>
          <a:stretch/>
        </p:blipFill>
        <p:spPr bwMode="auto">
          <a:xfrm>
            <a:off x="11023023" y="6173641"/>
            <a:ext cx="1168977" cy="499530"/>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AC6BA077-0FE5-7D2E-5D70-FCA6C135AE17}"/>
              </a:ext>
            </a:extLst>
          </p:cNvPr>
          <p:cNvSpPr txBox="1"/>
          <p:nvPr/>
        </p:nvSpPr>
        <p:spPr>
          <a:xfrm>
            <a:off x="6096000" y="6196075"/>
            <a:ext cx="3987800" cy="261610"/>
          </a:xfrm>
          <a:prstGeom prst="rect">
            <a:avLst/>
          </a:prstGeom>
          <a:noFill/>
        </p:spPr>
        <p:txBody>
          <a:bodyPr wrap="square" rtlCol="0">
            <a:spAutoFit/>
          </a:bodyPr>
          <a:lstStyle/>
          <a:p>
            <a:r>
              <a:rPr lang="en-US" sz="1100" dirty="0"/>
              <a:t>Image Reference: https://www.istockphoto.com/</a:t>
            </a:r>
          </a:p>
        </p:txBody>
      </p:sp>
    </p:spTree>
    <p:extLst>
      <p:ext uri="{BB962C8B-B14F-4D97-AF65-F5344CB8AC3E}">
        <p14:creationId xmlns:p14="http://schemas.microsoft.com/office/powerpoint/2010/main" val="1184748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yellow umbrella on a black background&#10;&#10;Description automatically generated">
            <a:extLst>
              <a:ext uri="{FF2B5EF4-FFF2-40B4-BE49-F238E27FC236}">
                <a16:creationId xmlns:a16="http://schemas.microsoft.com/office/drawing/2014/main" id="{DA8918C1-4594-9FB6-0F10-47DF553775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54" y="-1871613"/>
            <a:ext cx="11947597" cy="9511690"/>
          </a:xfrm>
          <a:prstGeom prst="rect">
            <a:avLst/>
          </a:prstGeom>
        </p:spPr>
      </p:pic>
      <p:sp>
        <p:nvSpPr>
          <p:cNvPr id="5" name="Oval 4">
            <a:extLst>
              <a:ext uri="{FF2B5EF4-FFF2-40B4-BE49-F238E27FC236}">
                <a16:creationId xmlns:a16="http://schemas.microsoft.com/office/drawing/2014/main" id="{CCB1D021-27DB-6304-63D0-ADBC4808D8D0}"/>
              </a:ext>
            </a:extLst>
          </p:cNvPr>
          <p:cNvSpPr/>
          <p:nvPr/>
        </p:nvSpPr>
        <p:spPr>
          <a:xfrm>
            <a:off x="637094" y="3211834"/>
            <a:ext cx="3169159" cy="2692993"/>
          </a:xfrm>
          <a:prstGeom prst="ellipse">
            <a:avLst/>
          </a:prstGeom>
          <a:solidFill>
            <a:srgbClr val="003A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Newly Arrived </a:t>
            </a:r>
            <a:r>
              <a:rPr lang="en-US" sz="3000" b="1">
                <a:latin typeface="Arial" panose="020B0604020202020204" pitchFamily="34" charset="0"/>
                <a:cs typeface="Arial" panose="020B0604020202020204" pitchFamily="34" charset="0"/>
              </a:rPr>
              <a:t>Immigrants</a:t>
            </a:r>
          </a:p>
        </p:txBody>
      </p:sp>
      <p:sp>
        <p:nvSpPr>
          <p:cNvPr id="6" name="Oval 5">
            <a:extLst>
              <a:ext uri="{FF2B5EF4-FFF2-40B4-BE49-F238E27FC236}">
                <a16:creationId xmlns:a16="http://schemas.microsoft.com/office/drawing/2014/main" id="{E84ADC05-2D93-7889-1382-4F244D89126F}"/>
              </a:ext>
            </a:extLst>
          </p:cNvPr>
          <p:cNvSpPr/>
          <p:nvPr/>
        </p:nvSpPr>
        <p:spPr>
          <a:xfrm>
            <a:off x="3358100" y="3211834"/>
            <a:ext cx="3169159" cy="2692993"/>
          </a:xfrm>
          <a:prstGeom prst="ellipse">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latin typeface="Arial" panose="020B0604020202020204" pitchFamily="34" charset="0"/>
                <a:cs typeface="Arial" panose="020B0604020202020204" pitchFamily="34" charset="0"/>
              </a:rPr>
              <a:t>LGBTQIA+</a:t>
            </a:r>
          </a:p>
        </p:txBody>
      </p:sp>
      <p:sp>
        <p:nvSpPr>
          <p:cNvPr id="7" name="Oval 6">
            <a:extLst>
              <a:ext uri="{FF2B5EF4-FFF2-40B4-BE49-F238E27FC236}">
                <a16:creationId xmlns:a16="http://schemas.microsoft.com/office/drawing/2014/main" id="{8DAB208A-01FE-C2F6-9D56-5CCC4BDEDC55}"/>
              </a:ext>
            </a:extLst>
          </p:cNvPr>
          <p:cNvSpPr/>
          <p:nvPr/>
        </p:nvSpPr>
        <p:spPr>
          <a:xfrm>
            <a:off x="5954890" y="3211834"/>
            <a:ext cx="3169159" cy="2692993"/>
          </a:xfrm>
          <a:prstGeom prst="ellipse">
            <a:avLst/>
          </a:prstGeom>
          <a:solidFill>
            <a:srgbClr val="08A8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latin typeface="Arial" panose="020B0604020202020204" pitchFamily="34" charset="0"/>
                <a:cs typeface="Arial" panose="020B0604020202020204" pitchFamily="34" charset="0"/>
              </a:rPr>
              <a:t>Women</a:t>
            </a:r>
          </a:p>
        </p:txBody>
      </p:sp>
      <p:sp>
        <p:nvSpPr>
          <p:cNvPr id="8" name="Oval 7">
            <a:extLst>
              <a:ext uri="{FF2B5EF4-FFF2-40B4-BE49-F238E27FC236}">
                <a16:creationId xmlns:a16="http://schemas.microsoft.com/office/drawing/2014/main" id="{6CFBDC4F-60FF-B686-B46F-A1D1F1803E93}"/>
              </a:ext>
            </a:extLst>
          </p:cNvPr>
          <p:cNvSpPr/>
          <p:nvPr/>
        </p:nvSpPr>
        <p:spPr>
          <a:xfrm>
            <a:off x="8533621" y="3156574"/>
            <a:ext cx="3169159" cy="2692993"/>
          </a:xfrm>
          <a:prstGeom prst="ellipse">
            <a:avLst/>
          </a:prstGeom>
          <a:solidFill>
            <a:srgbClr val="37BF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latin typeface="Arial" panose="020B0604020202020204" pitchFamily="34" charset="0"/>
                <a:cs typeface="Arial" panose="020B0604020202020204" pitchFamily="34" charset="0"/>
              </a:rPr>
              <a:t>Other?</a:t>
            </a:r>
          </a:p>
        </p:txBody>
      </p:sp>
      <p:sp>
        <p:nvSpPr>
          <p:cNvPr id="15" name="TextBox 14">
            <a:extLst>
              <a:ext uri="{FF2B5EF4-FFF2-40B4-BE49-F238E27FC236}">
                <a16:creationId xmlns:a16="http://schemas.microsoft.com/office/drawing/2014/main" id="{79D51299-6E19-B33C-BB1F-2BD423358D5E}"/>
              </a:ext>
            </a:extLst>
          </p:cNvPr>
          <p:cNvSpPr txBox="1"/>
          <p:nvPr/>
        </p:nvSpPr>
        <p:spPr>
          <a:xfrm>
            <a:off x="4627040" y="1038792"/>
            <a:ext cx="3384645" cy="923330"/>
          </a:xfrm>
          <a:prstGeom prst="rect">
            <a:avLst/>
          </a:prstGeom>
          <a:noFill/>
        </p:spPr>
        <p:txBody>
          <a:bodyPr wrap="square" rtlCol="0">
            <a:spAutoFit/>
          </a:bodyPr>
          <a:lstStyle/>
          <a:p>
            <a:r>
              <a:rPr lang="en-US" sz="5400" b="1">
                <a:solidFill>
                  <a:schemeClr val="bg1"/>
                </a:solidFill>
                <a:latin typeface="Arial" panose="020B0604020202020204" pitchFamily="34" charset="0"/>
                <a:cs typeface="Arial" panose="020B0604020202020204" pitchFamily="34" charset="0"/>
              </a:rPr>
              <a:t>LATINES</a:t>
            </a:r>
          </a:p>
        </p:txBody>
      </p:sp>
      <p:pic>
        <p:nvPicPr>
          <p:cNvPr id="2" name="Picture 1" descr="A close-up of a sign&#10;&#10;Description automatically generated">
            <a:extLst>
              <a:ext uri="{FF2B5EF4-FFF2-40B4-BE49-F238E27FC236}">
                <a16:creationId xmlns:a16="http://schemas.microsoft.com/office/drawing/2014/main" id="{2EA0E928-39E7-9D9C-0B2E-C4C4EF191762}"/>
              </a:ext>
            </a:extLst>
          </p:cNvPr>
          <p:cNvPicPr>
            <a:picLocks noChangeAspect="1"/>
          </p:cNvPicPr>
          <p:nvPr/>
        </p:nvPicPr>
        <p:blipFill>
          <a:blip r:embed="rId4"/>
          <a:stretch>
            <a:fillRect/>
          </a:stretch>
        </p:blipFill>
        <p:spPr>
          <a:xfrm>
            <a:off x="0" y="5904827"/>
            <a:ext cx="2429162" cy="953173"/>
          </a:xfrm>
          <a:prstGeom prst="rect">
            <a:avLst/>
          </a:prstGeom>
        </p:spPr>
      </p:pic>
      <p:pic>
        <p:nvPicPr>
          <p:cNvPr id="3" name="Picture 2" descr="A person talking to another person&#10;&#10;Description automatically generated">
            <a:extLst>
              <a:ext uri="{FF2B5EF4-FFF2-40B4-BE49-F238E27FC236}">
                <a16:creationId xmlns:a16="http://schemas.microsoft.com/office/drawing/2014/main" id="{3AFDF00F-E9B6-2C89-F624-D4007F35F293}"/>
              </a:ext>
            </a:extLst>
          </p:cNvPr>
          <p:cNvPicPr>
            <a:picLocks noChangeAspect="1"/>
          </p:cNvPicPr>
          <p:nvPr/>
        </p:nvPicPr>
        <p:blipFill rotWithShape="1">
          <a:blip r:embed="rId5"/>
          <a:srcRect l="72768" t="74875" r="20166" b="17913"/>
          <a:stretch/>
        </p:blipFill>
        <p:spPr bwMode="auto">
          <a:xfrm>
            <a:off x="11023023" y="6173641"/>
            <a:ext cx="1168977" cy="4995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76935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6DF27-C714-4E3D-B0B5-6A2BC39F6779}"/>
              </a:ext>
            </a:extLst>
          </p:cNvPr>
          <p:cNvSpPr>
            <a:spLocks noGrp="1"/>
          </p:cNvSpPr>
          <p:nvPr>
            <p:ph type="title"/>
          </p:nvPr>
        </p:nvSpPr>
        <p:spPr/>
        <p:txBody>
          <a:bodyPr>
            <a:normAutofit/>
          </a:bodyPr>
          <a:lstStyle/>
          <a:p>
            <a:r>
              <a:rPr lang="en-US" sz="4000" b="1">
                <a:latin typeface="Arial"/>
                <a:cs typeface="Arial"/>
              </a:rPr>
              <a:t>How Might </a:t>
            </a:r>
            <a:r>
              <a:rPr lang="en-US" b="1">
                <a:latin typeface="Arial"/>
                <a:cs typeface="Arial"/>
              </a:rPr>
              <a:t>T</a:t>
            </a:r>
            <a:r>
              <a:rPr lang="en-US" sz="4000" b="1">
                <a:latin typeface="Arial"/>
                <a:cs typeface="Arial"/>
              </a:rPr>
              <a:t>rauma </a:t>
            </a:r>
            <a:r>
              <a:rPr lang="en-US" b="1">
                <a:latin typeface="Arial"/>
                <a:cs typeface="Arial"/>
              </a:rPr>
              <a:t>I</a:t>
            </a:r>
            <a:r>
              <a:rPr lang="en-US" sz="4000" b="1">
                <a:latin typeface="Arial"/>
                <a:cs typeface="Arial"/>
              </a:rPr>
              <a:t>mpact an Individual?  </a:t>
            </a:r>
            <a:endParaRPr lang="en-US" sz="4000" b="1"/>
          </a:p>
        </p:txBody>
      </p:sp>
      <p:pic>
        <p:nvPicPr>
          <p:cNvPr id="7" name="Picture 6" descr="A group of hands holding speech bubbles with question marks&#10;&#10;Description automatically generated">
            <a:extLst>
              <a:ext uri="{FF2B5EF4-FFF2-40B4-BE49-F238E27FC236}">
                <a16:creationId xmlns:a16="http://schemas.microsoft.com/office/drawing/2014/main" id="{D324FF3A-1C26-BD26-9D76-44E01AB534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4477" y="1762737"/>
            <a:ext cx="9123045" cy="4053906"/>
          </a:xfrm>
          <a:prstGeom prst="rect">
            <a:avLst/>
          </a:prstGeom>
        </p:spPr>
      </p:pic>
      <p:pic>
        <p:nvPicPr>
          <p:cNvPr id="3" name="Picture 2" descr="A close-up of a sign&#10;&#10;Description automatically generated">
            <a:extLst>
              <a:ext uri="{FF2B5EF4-FFF2-40B4-BE49-F238E27FC236}">
                <a16:creationId xmlns:a16="http://schemas.microsoft.com/office/drawing/2014/main" id="{1A0229A9-3BAB-EC7D-12A9-97E4E2F9DB27}"/>
              </a:ext>
            </a:extLst>
          </p:cNvPr>
          <p:cNvPicPr>
            <a:picLocks noChangeAspect="1"/>
          </p:cNvPicPr>
          <p:nvPr/>
        </p:nvPicPr>
        <p:blipFill>
          <a:blip r:embed="rId5"/>
          <a:stretch>
            <a:fillRect/>
          </a:stretch>
        </p:blipFill>
        <p:spPr>
          <a:xfrm>
            <a:off x="39449" y="5904827"/>
            <a:ext cx="2429162" cy="953173"/>
          </a:xfrm>
          <a:prstGeom prst="rect">
            <a:avLst/>
          </a:prstGeom>
        </p:spPr>
      </p:pic>
      <p:pic>
        <p:nvPicPr>
          <p:cNvPr id="4" name="Picture 3" descr="A person talking to another person&#10;&#10;Description automatically generated">
            <a:extLst>
              <a:ext uri="{FF2B5EF4-FFF2-40B4-BE49-F238E27FC236}">
                <a16:creationId xmlns:a16="http://schemas.microsoft.com/office/drawing/2014/main" id="{36C765DE-3AE2-7446-159B-F46B7B2BC143}"/>
              </a:ext>
            </a:extLst>
          </p:cNvPr>
          <p:cNvPicPr>
            <a:picLocks noChangeAspect="1"/>
          </p:cNvPicPr>
          <p:nvPr/>
        </p:nvPicPr>
        <p:blipFill rotWithShape="1">
          <a:blip r:embed="rId6"/>
          <a:srcRect l="72768" t="74875" r="20166" b="17913"/>
          <a:stretch/>
        </p:blipFill>
        <p:spPr bwMode="auto">
          <a:xfrm>
            <a:off x="11023023" y="6173641"/>
            <a:ext cx="1168977" cy="499530"/>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E8A2EAB5-9D25-4A56-7C90-D8EBF8C2EEAC}"/>
              </a:ext>
            </a:extLst>
          </p:cNvPr>
          <p:cNvSpPr txBox="1"/>
          <p:nvPr/>
        </p:nvSpPr>
        <p:spPr>
          <a:xfrm>
            <a:off x="9182100" y="5888995"/>
            <a:ext cx="4279900" cy="261610"/>
          </a:xfrm>
          <a:prstGeom prst="rect">
            <a:avLst/>
          </a:prstGeom>
          <a:noFill/>
        </p:spPr>
        <p:txBody>
          <a:bodyPr wrap="square" rtlCol="0">
            <a:spAutoFit/>
          </a:bodyPr>
          <a:lstStyle/>
          <a:p>
            <a:r>
              <a:rPr lang="en-US" sz="1100" dirty="0"/>
              <a:t>Image Reference: </a:t>
            </a:r>
            <a:r>
              <a:rPr lang="en-US" sz="1100" dirty="0" err="1"/>
              <a:t>IStock</a:t>
            </a:r>
            <a:endParaRPr lang="en-US" sz="1100" dirty="0"/>
          </a:p>
        </p:txBody>
      </p:sp>
    </p:spTree>
    <p:custDataLst>
      <p:tags r:id="rId1"/>
    </p:custDataLst>
    <p:extLst>
      <p:ext uri="{BB962C8B-B14F-4D97-AF65-F5344CB8AC3E}">
        <p14:creationId xmlns:p14="http://schemas.microsoft.com/office/powerpoint/2010/main" val="2218377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8A3095-E926-42C7-BB85-B6D8D4B7FEE2}"/>
              </a:ext>
            </a:extLst>
          </p:cNvPr>
          <p:cNvPicPr>
            <a:picLocks noChangeAspect="1"/>
          </p:cNvPicPr>
          <p:nvPr/>
        </p:nvPicPr>
        <p:blipFill rotWithShape="1">
          <a:blip r:embed="rId3"/>
          <a:srcRect b="17476"/>
          <a:stretch/>
        </p:blipFill>
        <p:spPr>
          <a:xfrm>
            <a:off x="583532" y="896352"/>
            <a:ext cx="11254154" cy="5503059"/>
          </a:xfrm>
          <a:prstGeom prst="roundRect">
            <a:avLst>
              <a:gd name="adj" fmla="val 5455"/>
            </a:avLst>
          </a:prstGeom>
        </p:spPr>
      </p:pic>
      <p:sp>
        <p:nvSpPr>
          <p:cNvPr id="4" name="Title 3">
            <a:extLst>
              <a:ext uri="{FF2B5EF4-FFF2-40B4-BE49-F238E27FC236}">
                <a16:creationId xmlns:a16="http://schemas.microsoft.com/office/drawing/2014/main" id="{D5EF35F4-A32F-4001-B66E-B0CD79C855B8}"/>
              </a:ext>
            </a:extLst>
          </p:cNvPr>
          <p:cNvSpPr>
            <a:spLocks noGrp="1"/>
          </p:cNvSpPr>
          <p:nvPr>
            <p:ph type="title"/>
          </p:nvPr>
        </p:nvSpPr>
        <p:spPr>
          <a:xfrm>
            <a:off x="583532" y="0"/>
            <a:ext cx="11608468" cy="896352"/>
          </a:xfrm>
          <a:solidFill>
            <a:srgbClr val="003A70"/>
          </a:solidFill>
        </p:spPr>
        <p:txBody>
          <a:bodyPr>
            <a:noAutofit/>
          </a:bodyPr>
          <a:lstStyle/>
          <a:p>
            <a:r>
              <a:rPr lang="en-US" sz="2800" b="1">
                <a:latin typeface="Arial" panose="020B0604020202020204" pitchFamily="34" charset="0"/>
                <a:cs typeface="Arial" panose="020B0604020202020204" pitchFamily="34" charset="0"/>
              </a:rPr>
              <a:t>Trauma Increases Likelihood of Developing Health Conditions</a:t>
            </a:r>
          </a:p>
        </p:txBody>
      </p:sp>
      <p:sp>
        <p:nvSpPr>
          <p:cNvPr id="7" name="TextBox 6">
            <a:extLst>
              <a:ext uri="{FF2B5EF4-FFF2-40B4-BE49-F238E27FC236}">
                <a16:creationId xmlns:a16="http://schemas.microsoft.com/office/drawing/2014/main" id="{AD516602-BF64-1F35-35BC-F30D3825AFEE}"/>
              </a:ext>
            </a:extLst>
          </p:cNvPr>
          <p:cNvSpPr txBox="1"/>
          <p:nvPr/>
        </p:nvSpPr>
        <p:spPr>
          <a:xfrm>
            <a:off x="-1979195" y="1756611"/>
            <a:ext cx="184731" cy="369332"/>
          </a:xfrm>
          <a:prstGeom prst="rect">
            <a:avLst/>
          </a:prstGeom>
          <a:noFill/>
        </p:spPr>
        <p:txBody>
          <a:bodyPr wrap="none" rtlCol="0">
            <a:spAutoFit/>
          </a:bodyPr>
          <a:lstStyle/>
          <a:p>
            <a:endParaRPr lang="en-US"/>
          </a:p>
        </p:txBody>
      </p:sp>
      <p:pic>
        <p:nvPicPr>
          <p:cNvPr id="2" name="Picture 1" descr="A close-up of a sign&#10;&#10;Description automatically generated">
            <a:extLst>
              <a:ext uri="{FF2B5EF4-FFF2-40B4-BE49-F238E27FC236}">
                <a16:creationId xmlns:a16="http://schemas.microsoft.com/office/drawing/2014/main" id="{269040AD-C4C8-C348-0B1D-8F01D6119437}"/>
              </a:ext>
            </a:extLst>
          </p:cNvPr>
          <p:cNvPicPr>
            <a:picLocks noChangeAspect="1"/>
          </p:cNvPicPr>
          <p:nvPr/>
        </p:nvPicPr>
        <p:blipFill>
          <a:blip r:embed="rId4"/>
          <a:stretch>
            <a:fillRect/>
          </a:stretch>
        </p:blipFill>
        <p:spPr>
          <a:xfrm>
            <a:off x="0" y="5904827"/>
            <a:ext cx="2429162" cy="953173"/>
          </a:xfrm>
          <a:prstGeom prst="rect">
            <a:avLst/>
          </a:prstGeom>
        </p:spPr>
      </p:pic>
      <p:pic>
        <p:nvPicPr>
          <p:cNvPr id="3" name="Picture 2" descr="A person talking to another person&#10;&#10;Description automatically generated">
            <a:extLst>
              <a:ext uri="{FF2B5EF4-FFF2-40B4-BE49-F238E27FC236}">
                <a16:creationId xmlns:a16="http://schemas.microsoft.com/office/drawing/2014/main" id="{A0841DA7-69E5-0CB7-1984-A22BFCB9386A}"/>
              </a:ext>
            </a:extLst>
          </p:cNvPr>
          <p:cNvPicPr>
            <a:picLocks noChangeAspect="1"/>
          </p:cNvPicPr>
          <p:nvPr/>
        </p:nvPicPr>
        <p:blipFill rotWithShape="1">
          <a:blip r:embed="rId5"/>
          <a:srcRect l="72768" t="74875" r="20166" b="17913"/>
          <a:stretch/>
        </p:blipFill>
        <p:spPr bwMode="auto">
          <a:xfrm>
            <a:off x="11023023" y="6173641"/>
            <a:ext cx="1168977" cy="4995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38295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95D6B1-B640-16BD-52E2-20F108641346}"/>
              </a:ext>
            </a:extLst>
          </p:cNvPr>
          <p:cNvSpPr/>
          <p:nvPr/>
        </p:nvSpPr>
        <p:spPr>
          <a:xfrm>
            <a:off x="0" y="2452914"/>
            <a:ext cx="1872343" cy="976086"/>
          </a:xfrm>
          <a:prstGeom prst="rect">
            <a:avLst/>
          </a:prstGeom>
          <a:solidFill>
            <a:srgbClr val="003A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EED82F07-EAD5-6A98-605F-46BB7B69FDB2}"/>
              </a:ext>
            </a:extLst>
          </p:cNvPr>
          <p:cNvSpPr>
            <a:spLocks noGrp="1"/>
          </p:cNvSpPr>
          <p:nvPr>
            <p:ph type="body" sz="quarter" idx="4294967295"/>
          </p:nvPr>
        </p:nvSpPr>
        <p:spPr>
          <a:xfrm>
            <a:off x="441960" y="1849176"/>
            <a:ext cx="5050302" cy="2886948"/>
          </a:xfrm>
        </p:spPr>
        <p:txBody>
          <a:bodyPr>
            <a:normAutofit fontScale="92500" lnSpcReduction="20000"/>
          </a:bodyPr>
          <a:lstStyle/>
          <a:p>
            <a:pPr marL="0" indent="0">
              <a:lnSpc>
                <a:spcPct val="120000"/>
              </a:lnSpc>
              <a:buNone/>
            </a:pPr>
            <a:r>
              <a:rPr lang="en-US" sz="4400" b="1">
                <a:solidFill>
                  <a:schemeClr val="bg1"/>
                </a:solidFill>
                <a:latin typeface="Arial" panose="020B0604020202020204" pitchFamily="34" charset="0"/>
                <a:cs typeface="Arial" panose="020B0604020202020204" pitchFamily="34" charset="0"/>
              </a:rPr>
              <a:t>High </a:t>
            </a:r>
          </a:p>
          <a:p>
            <a:pPr marL="0" indent="0">
              <a:lnSpc>
                <a:spcPct val="120000"/>
              </a:lnSpc>
              <a:buNone/>
            </a:pPr>
            <a:r>
              <a:rPr lang="en-US" sz="4400" b="1">
                <a:solidFill>
                  <a:schemeClr val="bg1"/>
                </a:solidFill>
                <a:latin typeface="Arial" panose="020B0604020202020204" pitchFamily="34" charset="0"/>
                <a:cs typeface="Arial" panose="020B0604020202020204" pitchFamily="34" charset="0"/>
              </a:rPr>
              <a:t>Sensitivity</a:t>
            </a:r>
          </a:p>
          <a:p>
            <a:pPr marL="0" indent="0">
              <a:lnSpc>
                <a:spcPct val="120000"/>
              </a:lnSpc>
              <a:buNone/>
            </a:pPr>
            <a:r>
              <a:rPr lang="en-US" sz="4400" b="1">
                <a:solidFill>
                  <a:schemeClr val="bg1"/>
                </a:solidFill>
                <a:latin typeface="Arial" panose="020B0604020202020204" pitchFamily="34" charset="0"/>
                <a:cs typeface="Arial" panose="020B0604020202020204" pitchFamily="34" charset="0"/>
              </a:rPr>
              <a:t>to Stress and  Potential Threat</a:t>
            </a:r>
          </a:p>
          <a:p>
            <a:endParaRPr lang="en-US"/>
          </a:p>
        </p:txBody>
      </p:sp>
      <p:pic>
        <p:nvPicPr>
          <p:cNvPr id="4" name="Picture 3" descr="A person with the hands on the face in front of a blackboard&#10;&#10;Description automatically generated with low confidence">
            <a:extLst>
              <a:ext uri="{FF2B5EF4-FFF2-40B4-BE49-F238E27FC236}">
                <a16:creationId xmlns:a16="http://schemas.microsoft.com/office/drawing/2014/main" id="{D5890DAE-A70E-BC92-3BED-5EE9C7C260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701" t="11306" r="29509" b="4333"/>
          <a:stretch/>
        </p:blipFill>
        <p:spPr>
          <a:xfrm>
            <a:off x="5873262" y="-39438"/>
            <a:ext cx="6318738" cy="6897437"/>
          </a:xfrm>
          <a:prstGeom prst="rect">
            <a:avLst/>
          </a:prstGeom>
        </p:spPr>
      </p:pic>
      <p:pic>
        <p:nvPicPr>
          <p:cNvPr id="3" name="Picture 2" descr="A close-up of a sign&#10;&#10;Description automatically generated">
            <a:extLst>
              <a:ext uri="{FF2B5EF4-FFF2-40B4-BE49-F238E27FC236}">
                <a16:creationId xmlns:a16="http://schemas.microsoft.com/office/drawing/2014/main" id="{6B4B7294-00FD-C738-19C6-8599FDB8A2B4}"/>
              </a:ext>
            </a:extLst>
          </p:cNvPr>
          <p:cNvPicPr>
            <a:picLocks noChangeAspect="1"/>
          </p:cNvPicPr>
          <p:nvPr/>
        </p:nvPicPr>
        <p:blipFill>
          <a:blip r:embed="rId5"/>
          <a:stretch>
            <a:fillRect/>
          </a:stretch>
        </p:blipFill>
        <p:spPr>
          <a:xfrm>
            <a:off x="0" y="5904827"/>
            <a:ext cx="2429162" cy="953173"/>
          </a:xfrm>
          <a:prstGeom prst="rect">
            <a:avLst/>
          </a:prstGeom>
        </p:spPr>
      </p:pic>
      <p:pic>
        <p:nvPicPr>
          <p:cNvPr id="5" name="Picture 4" descr="A person talking to another person&#10;&#10;Description automatically generated">
            <a:extLst>
              <a:ext uri="{FF2B5EF4-FFF2-40B4-BE49-F238E27FC236}">
                <a16:creationId xmlns:a16="http://schemas.microsoft.com/office/drawing/2014/main" id="{8782E9B8-B75A-27BD-4550-AC35930A9CF7}"/>
              </a:ext>
            </a:extLst>
          </p:cNvPr>
          <p:cNvPicPr>
            <a:picLocks noChangeAspect="1"/>
          </p:cNvPicPr>
          <p:nvPr/>
        </p:nvPicPr>
        <p:blipFill rotWithShape="1">
          <a:blip r:embed="rId6"/>
          <a:srcRect l="72768" t="74875" r="20166" b="17913"/>
          <a:stretch/>
        </p:blipFill>
        <p:spPr bwMode="auto">
          <a:xfrm>
            <a:off x="11023023" y="6173641"/>
            <a:ext cx="1168977" cy="499530"/>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FA4C867D-AEAE-183D-BF64-7EAC74B2FF28}"/>
              </a:ext>
            </a:extLst>
          </p:cNvPr>
          <p:cNvSpPr txBox="1"/>
          <p:nvPr/>
        </p:nvSpPr>
        <p:spPr>
          <a:xfrm>
            <a:off x="3162300" y="6603999"/>
            <a:ext cx="2781300" cy="261610"/>
          </a:xfrm>
          <a:prstGeom prst="rect">
            <a:avLst/>
          </a:prstGeom>
          <a:noFill/>
        </p:spPr>
        <p:txBody>
          <a:bodyPr wrap="square" rtlCol="0">
            <a:spAutoFit/>
          </a:bodyPr>
          <a:lstStyle/>
          <a:p>
            <a:r>
              <a:rPr lang="en-US" sz="1100" dirty="0">
                <a:solidFill>
                  <a:schemeClr val="bg1"/>
                </a:solidFill>
              </a:rPr>
              <a:t>Image Reference: Getty Images/iStockphoto</a:t>
            </a:r>
          </a:p>
        </p:txBody>
      </p:sp>
    </p:spTree>
    <p:custDataLst>
      <p:tags r:id="rId1"/>
    </p:custDataLst>
    <p:extLst>
      <p:ext uri="{BB962C8B-B14F-4D97-AF65-F5344CB8AC3E}">
        <p14:creationId xmlns:p14="http://schemas.microsoft.com/office/powerpoint/2010/main" val="340271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Waiting In Line">
            <a:extLst>
              <a:ext uri="{FF2B5EF4-FFF2-40B4-BE49-F238E27FC236}">
                <a16:creationId xmlns:a16="http://schemas.microsoft.com/office/drawing/2014/main" id="{56B4FD70-EB8A-E309-9720-4C9523611C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64" r="1" b="28082"/>
          <a:stretch/>
        </p:blipFill>
        <p:spPr bwMode="auto">
          <a:xfrm>
            <a:off x="600249" y="1395672"/>
            <a:ext cx="4780644" cy="4351313"/>
          </a:xfrm>
          <a:prstGeom prst="rect">
            <a:avLst/>
          </a:prstGeom>
          <a:extLst>
            <a:ext uri="{909E8E84-426E-40DD-AFC4-6F175D3DCCD1}">
              <a14:hiddenFill xmlns:a14="http://schemas.microsoft.com/office/drawing/2010/main">
                <a:solidFill>
                  <a:srgbClr val="FFFFFF"/>
                </a:solidFill>
              </a14:hiddenFill>
            </a:ext>
          </a:extLst>
        </p:spPr>
      </p:pic>
      <p:pic>
        <p:nvPicPr>
          <p:cNvPr id="6148" name="Picture 4" descr="Migrant workers from Mexico needed for harvest season in U.S">
            <a:extLst>
              <a:ext uri="{FF2B5EF4-FFF2-40B4-BE49-F238E27FC236}">
                <a16:creationId xmlns:a16="http://schemas.microsoft.com/office/drawing/2014/main" id="{14EB8199-DD48-684A-40A9-87DA522A9D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040" r="11829" b="3"/>
          <a:stretch/>
        </p:blipFill>
        <p:spPr bwMode="auto">
          <a:xfrm>
            <a:off x="5919226" y="1490376"/>
            <a:ext cx="5505813" cy="3877247"/>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A590D59-0DB3-8CE2-C1C3-873DD728DAA3}"/>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Trauma Reminder </a:t>
            </a:r>
          </a:p>
        </p:txBody>
      </p:sp>
      <p:pic>
        <p:nvPicPr>
          <p:cNvPr id="3" name="Picture 2" descr="A close-up of a sign&#10;&#10;Description automatically generated">
            <a:extLst>
              <a:ext uri="{FF2B5EF4-FFF2-40B4-BE49-F238E27FC236}">
                <a16:creationId xmlns:a16="http://schemas.microsoft.com/office/drawing/2014/main" id="{F4046CFE-B1B9-1F02-D941-36F70E977C49}"/>
              </a:ext>
            </a:extLst>
          </p:cNvPr>
          <p:cNvPicPr>
            <a:picLocks noChangeAspect="1"/>
          </p:cNvPicPr>
          <p:nvPr/>
        </p:nvPicPr>
        <p:blipFill>
          <a:blip r:embed="rId5"/>
          <a:stretch>
            <a:fillRect/>
          </a:stretch>
        </p:blipFill>
        <p:spPr>
          <a:xfrm>
            <a:off x="0" y="5892478"/>
            <a:ext cx="2429162" cy="953173"/>
          </a:xfrm>
          <a:prstGeom prst="rect">
            <a:avLst/>
          </a:prstGeom>
        </p:spPr>
      </p:pic>
      <p:pic>
        <p:nvPicPr>
          <p:cNvPr id="4" name="Picture 3" descr="A person talking to another person&#10;&#10;Description automatically generated">
            <a:extLst>
              <a:ext uri="{FF2B5EF4-FFF2-40B4-BE49-F238E27FC236}">
                <a16:creationId xmlns:a16="http://schemas.microsoft.com/office/drawing/2014/main" id="{916A986A-8960-27B7-B575-50065BA13465}"/>
              </a:ext>
            </a:extLst>
          </p:cNvPr>
          <p:cNvPicPr>
            <a:picLocks noChangeAspect="1"/>
          </p:cNvPicPr>
          <p:nvPr/>
        </p:nvPicPr>
        <p:blipFill rotWithShape="1">
          <a:blip r:embed="rId6"/>
          <a:srcRect l="72768" t="74875" r="20166" b="17913"/>
          <a:stretch/>
        </p:blipFill>
        <p:spPr bwMode="auto">
          <a:xfrm>
            <a:off x="11023023" y="6173641"/>
            <a:ext cx="1168977" cy="499530"/>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1F76BFD2-E076-E178-5BBA-873B23DB9FBA}"/>
              </a:ext>
            </a:extLst>
          </p:cNvPr>
          <p:cNvSpPr txBox="1"/>
          <p:nvPr/>
        </p:nvSpPr>
        <p:spPr>
          <a:xfrm>
            <a:off x="2895600" y="5751427"/>
            <a:ext cx="4343400" cy="261610"/>
          </a:xfrm>
          <a:prstGeom prst="rect">
            <a:avLst/>
          </a:prstGeom>
          <a:noFill/>
        </p:spPr>
        <p:txBody>
          <a:bodyPr wrap="square" rtlCol="0">
            <a:spAutoFit/>
          </a:bodyPr>
          <a:lstStyle/>
          <a:p>
            <a:r>
              <a:rPr lang="en-US" sz="1100" dirty="0"/>
              <a:t>Image Reference: Business 2 Community</a:t>
            </a:r>
          </a:p>
        </p:txBody>
      </p:sp>
      <p:sp>
        <p:nvSpPr>
          <p:cNvPr id="6" name="TextBox 5">
            <a:extLst>
              <a:ext uri="{FF2B5EF4-FFF2-40B4-BE49-F238E27FC236}">
                <a16:creationId xmlns:a16="http://schemas.microsoft.com/office/drawing/2014/main" id="{63015BA3-67A9-55C5-AB35-DD97AC1CC607}"/>
              </a:ext>
            </a:extLst>
          </p:cNvPr>
          <p:cNvSpPr txBox="1"/>
          <p:nvPr/>
        </p:nvSpPr>
        <p:spPr>
          <a:xfrm>
            <a:off x="8160479" y="5415561"/>
            <a:ext cx="3447032" cy="261610"/>
          </a:xfrm>
          <a:prstGeom prst="rect">
            <a:avLst/>
          </a:prstGeom>
          <a:noFill/>
        </p:spPr>
        <p:txBody>
          <a:bodyPr wrap="square" rtlCol="0">
            <a:spAutoFit/>
          </a:bodyPr>
          <a:lstStyle/>
          <a:p>
            <a:r>
              <a:rPr lang="en-US" sz="1100" dirty="0"/>
              <a:t>Image Reference: </a:t>
            </a:r>
            <a:r>
              <a:rPr lang="en-US" sz="1100" b="0" i="0" dirty="0">
                <a:solidFill>
                  <a:srgbClr val="0D0D0D"/>
                </a:solidFill>
                <a:effectLst/>
                <a:latin typeface="Söhne"/>
              </a:rPr>
              <a:t>Shore News Network. (2024, March 5)</a:t>
            </a:r>
            <a:endParaRPr lang="en-US" sz="1100" dirty="0"/>
          </a:p>
        </p:txBody>
      </p:sp>
    </p:spTree>
    <p:extLst>
      <p:ext uri="{BB962C8B-B14F-4D97-AF65-F5344CB8AC3E}">
        <p14:creationId xmlns:p14="http://schemas.microsoft.com/office/powerpoint/2010/main" val="57192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50386-6682-F90A-C2E0-61E8D17684D0}"/>
              </a:ext>
            </a:extLst>
          </p:cNvPr>
          <p:cNvSpPr>
            <a:spLocks noGrp="1"/>
          </p:cNvSpPr>
          <p:nvPr>
            <p:ph type="title"/>
          </p:nvPr>
        </p:nvSpPr>
        <p:spPr>
          <a:xfrm>
            <a:off x="1873770" y="0"/>
            <a:ext cx="10072698" cy="908462"/>
          </a:xfrm>
        </p:spPr>
        <p:txBody>
          <a:bodyPr>
            <a:normAutofit fontScale="90000"/>
          </a:bodyPr>
          <a:lstStyle/>
          <a:p>
            <a:r>
              <a:rPr lang="en-US">
                <a:latin typeface="Arial" panose="020B0604020202020204" pitchFamily="34" charset="0"/>
                <a:ea typeface="Calibri Light"/>
                <a:cs typeface="Arial" panose="020B0604020202020204" pitchFamily="34" charset="0"/>
              </a:rPr>
              <a:t>Trauma Impacts….How You Experience…</a:t>
            </a:r>
            <a:endParaRPr lang="en-US">
              <a:latin typeface="Arial" panose="020B0604020202020204" pitchFamily="34" charset="0"/>
              <a:cs typeface="Arial" panose="020B0604020202020204" pitchFamily="34" charset="0"/>
            </a:endParaRPr>
          </a:p>
        </p:txBody>
      </p:sp>
      <p:pic>
        <p:nvPicPr>
          <p:cNvPr id="17" name="Graphic 16" descr="Group of men with solid fill">
            <a:extLst>
              <a:ext uri="{FF2B5EF4-FFF2-40B4-BE49-F238E27FC236}">
                <a16:creationId xmlns:a16="http://schemas.microsoft.com/office/drawing/2014/main" id="{9093E5F1-2876-5071-2DEA-77F49847A9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415511" y="1623331"/>
            <a:ext cx="2504650" cy="2504650"/>
          </a:xfrm>
          <a:prstGeom prst="rect">
            <a:avLst/>
          </a:prstGeom>
        </p:spPr>
      </p:pic>
      <p:pic>
        <p:nvPicPr>
          <p:cNvPr id="18" name="Graphic 17" descr="Reflection with solid fill">
            <a:extLst>
              <a:ext uri="{FF2B5EF4-FFF2-40B4-BE49-F238E27FC236}">
                <a16:creationId xmlns:a16="http://schemas.microsoft.com/office/drawing/2014/main" id="{4D59115A-0351-69F9-80BE-7555304851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835470" y="3429000"/>
            <a:ext cx="2490273" cy="2490273"/>
          </a:xfrm>
          <a:prstGeom prst="rect">
            <a:avLst/>
          </a:prstGeom>
        </p:spPr>
      </p:pic>
      <p:pic>
        <p:nvPicPr>
          <p:cNvPr id="19" name="Graphic 18" descr="Earth Globe - Asia with solid fill">
            <a:extLst>
              <a:ext uri="{FF2B5EF4-FFF2-40B4-BE49-F238E27FC236}">
                <a16:creationId xmlns:a16="http://schemas.microsoft.com/office/drawing/2014/main" id="{416C6C7A-65A9-69CF-56EE-226ADDBA491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426920" y="1364538"/>
            <a:ext cx="2763443" cy="2763443"/>
          </a:xfrm>
          <a:prstGeom prst="rect">
            <a:avLst/>
          </a:prstGeom>
        </p:spPr>
      </p:pic>
      <p:sp>
        <p:nvSpPr>
          <p:cNvPr id="20" name="TextBox 19">
            <a:extLst>
              <a:ext uri="{FF2B5EF4-FFF2-40B4-BE49-F238E27FC236}">
                <a16:creationId xmlns:a16="http://schemas.microsoft.com/office/drawing/2014/main" id="{F337BA55-9867-F7B9-7CA0-CFE8F4970CB9}"/>
              </a:ext>
            </a:extLst>
          </p:cNvPr>
          <p:cNvSpPr txBox="1"/>
          <p:nvPr/>
        </p:nvSpPr>
        <p:spPr>
          <a:xfrm>
            <a:off x="1426920" y="3486319"/>
            <a:ext cx="2642782" cy="924420"/>
          </a:xfrm>
          <a:prstGeom prst="rect">
            <a:avLst/>
          </a:prstGeom>
          <a:noFill/>
        </p:spPr>
        <p:txBody>
          <a:bodyPr wrap="square" lIns="91440" tIns="45720" rIns="91440" bIns="45720" anchor="t">
            <a:spAutoFit/>
          </a:bodyPr>
          <a:lstStyle/>
          <a:p>
            <a:pPr algn="ctr">
              <a:lnSpc>
                <a:spcPct val="200000"/>
              </a:lnSpc>
            </a:pPr>
            <a:r>
              <a:rPr lang="en-US" sz="3200" b="1" dirty="0">
                <a:latin typeface="Arial"/>
                <a:cs typeface="Arial"/>
              </a:rPr>
              <a:t>The World</a:t>
            </a:r>
          </a:p>
        </p:txBody>
      </p:sp>
      <p:sp>
        <p:nvSpPr>
          <p:cNvPr id="21" name="TextBox 20">
            <a:extLst>
              <a:ext uri="{FF2B5EF4-FFF2-40B4-BE49-F238E27FC236}">
                <a16:creationId xmlns:a16="http://schemas.microsoft.com/office/drawing/2014/main" id="{C3897742-50B3-798A-0F19-5914A0FFC90B}"/>
              </a:ext>
            </a:extLst>
          </p:cNvPr>
          <p:cNvSpPr txBox="1"/>
          <p:nvPr/>
        </p:nvSpPr>
        <p:spPr>
          <a:xfrm>
            <a:off x="4759215" y="5457063"/>
            <a:ext cx="2642782" cy="924420"/>
          </a:xfrm>
          <a:prstGeom prst="rect">
            <a:avLst/>
          </a:prstGeom>
          <a:noFill/>
        </p:spPr>
        <p:txBody>
          <a:bodyPr wrap="square" lIns="91440" tIns="45720" rIns="91440" bIns="45720" anchor="t">
            <a:spAutoFit/>
          </a:bodyPr>
          <a:lstStyle/>
          <a:p>
            <a:pPr algn="ctr">
              <a:lnSpc>
                <a:spcPct val="200000"/>
              </a:lnSpc>
            </a:pPr>
            <a:r>
              <a:rPr lang="en-US" sz="3200" b="1">
                <a:latin typeface="Arial"/>
                <a:cs typeface="Arial"/>
              </a:rPr>
              <a:t>Yourself</a:t>
            </a:r>
          </a:p>
        </p:txBody>
      </p:sp>
      <p:sp>
        <p:nvSpPr>
          <p:cNvPr id="22" name="TextBox 21">
            <a:extLst>
              <a:ext uri="{FF2B5EF4-FFF2-40B4-BE49-F238E27FC236}">
                <a16:creationId xmlns:a16="http://schemas.microsoft.com/office/drawing/2014/main" id="{D22DD947-D8F7-99D8-60DA-A3CB3CD5C6D5}"/>
              </a:ext>
            </a:extLst>
          </p:cNvPr>
          <p:cNvSpPr txBox="1"/>
          <p:nvPr/>
        </p:nvSpPr>
        <p:spPr>
          <a:xfrm>
            <a:off x="8415511" y="3665771"/>
            <a:ext cx="2642782" cy="924420"/>
          </a:xfrm>
          <a:prstGeom prst="rect">
            <a:avLst/>
          </a:prstGeom>
          <a:noFill/>
        </p:spPr>
        <p:txBody>
          <a:bodyPr wrap="square" lIns="91440" tIns="45720" rIns="91440" bIns="45720" anchor="t">
            <a:spAutoFit/>
          </a:bodyPr>
          <a:lstStyle/>
          <a:p>
            <a:pPr algn="ctr">
              <a:lnSpc>
                <a:spcPct val="200000"/>
              </a:lnSpc>
            </a:pPr>
            <a:r>
              <a:rPr lang="en-US" sz="3200" b="1">
                <a:latin typeface="Arial"/>
                <a:cs typeface="Arial"/>
              </a:rPr>
              <a:t>Others</a:t>
            </a:r>
          </a:p>
        </p:txBody>
      </p:sp>
      <p:pic>
        <p:nvPicPr>
          <p:cNvPr id="3" name="Picture 2" descr="A close-up of a sign&#10;&#10;Description automatically generated">
            <a:extLst>
              <a:ext uri="{FF2B5EF4-FFF2-40B4-BE49-F238E27FC236}">
                <a16:creationId xmlns:a16="http://schemas.microsoft.com/office/drawing/2014/main" id="{010EF7DB-2325-FCB2-3D17-7FFFCF6C7537}"/>
              </a:ext>
            </a:extLst>
          </p:cNvPr>
          <p:cNvPicPr>
            <a:picLocks noChangeAspect="1"/>
          </p:cNvPicPr>
          <p:nvPr/>
        </p:nvPicPr>
        <p:blipFill>
          <a:blip r:embed="rId9"/>
          <a:stretch>
            <a:fillRect/>
          </a:stretch>
        </p:blipFill>
        <p:spPr>
          <a:xfrm>
            <a:off x="0" y="5904827"/>
            <a:ext cx="2429162" cy="953173"/>
          </a:xfrm>
          <a:prstGeom prst="rect">
            <a:avLst/>
          </a:prstGeom>
        </p:spPr>
      </p:pic>
      <p:pic>
        <p:nvPicPr>
          <p:cNvPr id="4" name="Picture 3" descr="A person talking to another person&#10;&#10;Description automatically generated">
            <a:extLst>
              <a:ext uri="{FF2B5EF4-FFF2-40B4-BE49-F238E27FC236}">
                <a16:creationId xmlns:a16="http://schemas.microsoft.com/office/drawing/2014/main" id="{AA422BC4-4F79-FD90-F865-E674B43EB1BE}"/>
              </a:ext>
            </a:extLst>
          </p:cNvPr>
          <p:cNvPicPr>
            <a:picLocks noChangeAspect="1"/>
          </p:cNvPicPr>
          <p:nvPr/>
        </p:nvPicPr>
        <p:blipFill rotWithShape="1">
          <a:blip r:embed="rId10"/>
          <a:srcRect l="72768" t="74875" r="20166" b="17913"/>
          <a:stretch/>
        </p:blipFill>
        <p:spPr bwMode="auto">
          <a:xfrm>
            <a:off x="11023023" y="6173641"/>
            <a:ext cx="1168977" cy="4995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53146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95D6B1-B640-16BD-52E2-20F108641346}"/>
              </a:ext>
            </a:extLst>
          </p:cNvPr>
          <p:cNvSpPr/>
          <p:nvPr/>
        </p:nvSpPr>
        <p:spPr>
          <a:xfrm>
            <a:off x="0" y="2452914"/>
            <a:ext cx="1872343" cy="976086"/>
          </a:xfrm>
          <a:prstGeom prst="rect">
            <a:avLst/>
          </a:prstGeom>
          <a:solidFill>
            <a:srgbClr val="003A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6829AC0-A311-4718-9169-96C9E3BB70F7}"/>
              </a:ext>
            </a:extLst>
          </p:cNvPr>
          <p:cNvSpPr>
            <a:spLocks noGrp="1"/>
          </p:cNvSpPr>
          <p:nvPr>
            <p:ph type="title"/>
          </p:nvPr>
        </p:nvSpPr>
        <p:spPr>
          <a:xfrm>
            <a:off x="314837" y="2025336"/>
            <a:ext cx="5943684" cy="1831241"/>
          </a:xfrm>
        </p:spPr>
        <p:txBody>
          <a:bodyPr>
            <a:normAutofit/>
          </a:bodyPr>
          <a:lstStyle/>
          <a:p>
            <a:r>
              <a:rPr lang="en-US" sz="4000" b="1">
                <a:latin typeface="Arial" panose="020B0604020202020204" pitchFamily="34" charset="0"/>
                <a:cs typeface="Arial" panose="020B0604020202020204" pitchFamily="34" charset="0"/>
              </a:rPr>
              <a:t>How might this show up at your work?</a:t>
            </a:r>
            <a:endParaRPr lang="en-US" b="1">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5890DAE-A70E-BC92-3BED-5EE9C7C26084}"/>
              </a:ext>
            </a:extLst>
          </p:cNvPr>
          <p:cNvPicPr>
            <a:picLocks noChangeAspect="1"/>
          </p:cNvPicPr>
          <p:nvPr/>
        </p:nvPicPr>
        <p:blipFill>
          <a:blip r:embed="rId4">
            <a:extLst>
              <a:ext uri="{28A0092B-C50C-407E-A947-70E740481C1C}">
                <a14:useLocalDpi xmlns:a14="http://schemas.microsoft.com/office/drawing/2010/main" val="0"/>
              </a:ext>
            </a:extLst>
          </a:blip>
          <a:srcRect t="2914" b="2914"/>
          <a:stretch/>
        </p:blipFill>
        <p:spPr>
          <a:xfrm>
            <a:off x="6698834" y="-39438"/>
            <a:ext cx="5493166" cy="6897437"/>
          </a:xfrm>
          <a:prstGeom prst="rect">
            <a:avLst/>
          </a:prstGeom>
        </p:spPr>
      </p:pic>
      <p:pic>
        <p:nvPicPr>
          <p:cNvPr id="2" name="Picture 1" descr="A close-up of a sign&#10;&#10;Description automatically generated">
            <a:extLst>
              <a:ext uri="{FF2B5EF4-FFF2-40B4-BE49-F238E27FC236}">
                <a16:creationId xmlns:a16="http://schemas.microsoft.com/office/drawing/2014/main" id="{00919355-F139-401C-A5A7-3A0B2C9D1A7D}"/>
              </a:ext>
            </a:extLst>
          </p:cNvPr>
          <p:cNvPicPr>
            <a:picLocks noChangeAspect="1"/>
          </p:cNvPicPr>
          <p:nvPr/>
        </p:nvPicPr>
        <p:blipFill>
          <a:blip r:embed="rId5"/>
          <a:stretch>
            <a:fillRect/>
          </a:stretch>
        </p:blipFill>
        <p:spPr>
          <a:xfrm>
            <a:off x="0" y="5904827"/>
            <a:ext cx="2429162" cy="953173"/>
          </a:xfrm>
          <a:prstGeom prst="rect">
            <a:avLst/>
          </a:prstGeom>
        </p:spPr>
      </p:pic>
      <p:pic>
        <p:nvPicPr>
          <p:cNvPr id="5" name="Picture 4" descr="A person talking to another person&#10;&#10;Description automatically generated">
            <a:extLst>
              <a:ext uri="{FF2B5EF4-FFF2-40B4-BE49-F238E27FC236}">
                <a16:creationId xmlns:a16="http://schemas.microsoft.com/office/drawing/2014/main" id="{2AD61319-AD81-9728-9301-2CBA2754F11B}"/>
              </a:ext>
            </a:extLst>
          </p:cNvPr>
          <p:cNvPicPr>
            <a:picLocks noChangeAspect="1"/>
          </p:cNvPicPr>
          <p:nvPr/>
        </p:nvPicPr>
        <p:blipFill rotWithShape="1">
          <a:blip r:embed="rId6"/>
          <a:srcRect l="72768" t="74875" r="20166" b="17913"/>
          <a:stretch/>
        </p:blipFill>
        <p:spPr bwMode="auto">
          <a:xfrm>
            <a:off x="11023023" y="6173641"/>
            <a:ext cx="1168977" cy="499530"/>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B427E8C1-1B6D-FAF1-B9AC-172098A09E43}"/>
              </a:ext>
            </a:extLst>
          </p:cNvPr>
          <p:cNvSpPr txBox="1"/>
          <p:nvPr/>
        </p:nvSpPr>
        <p:spPr>
          <a:xfrm>
            <a:off x="4688979" y="6542366"/>
            <a:ext cx="2781300" cy="261610"/>
          </a:xfrm>
          <a:prstGeom prst="rect">
            <a:avLst/>
          </a:prstGeom>
          <a:noFill/>
        </p:spPr>
        <p:txBody>
          <a:bodyPr wrap="square" rtlCol="0">
            <a:spAutoFit/>
          </a:bodyPr>
          <a:lstStyle/>
          <a:p>
            <a:r>
              <a:rPr lang="en-US" sz="1100" dirty="0">
                <a:solidFill>
                  <a:schemeClr val="bg1"/>
                </a:solidFill>
              </a:rPr>
              <a:t>Image Reference: </a:t>
            </a:r>
            <a:r>
              <a:rPr lang="en-US" sz="1100" b="0" i="0" dirty="0" err="1">
                <a:solidFill>
                  <a:schemeClr val="bg1"/>
                </a:solidFill>
                <a:effectLst/>
                <a:latin typeface="Söhne"/>
              </a:rPr>
              <a:t>OptimumAds</a:t>
            </a:r>
            <a:endParaRPr lang="en-US" sz="1100" dirty="0">
              <a:solidFill>
                <a:schemeClr val="bg1"/>
              </a:solidFill>
            </a:endParaRPr>
          </a:p>
        </p:txBody>
      </p:sp>
    </p:spTree>
    <p:custDataLst>
      <p:tags r:id="rId1"/>
    </p:custDataLst>
    <p:extLst>
      <p:ext uri="{BB962C8B-B14F-4D97-AF65-F5344CB8AC3E}">
        <p14:creationId xmlns:p14="http://schemas.microsoft.com/office/powerpoint/2010/main" val="1431549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5FE5C6-3BFD-9635-1B5B-3B7F704B2ED6}"/>
              </a:ext>
            </a:extLst>
          </p:cNvPr>
          <p:cNvSpPr>
            <a:spLocks noGrp="1"/>
          </p:cNvSpPr>
          <p:nvPr>
            <p:ph type="title"/>
          </p:nvPr>
        </p:nvSpPr>
        <p:spPr>
          <a:xfrm>
            <a:off x="2651424" y="609599"/>
            <a:ext cx="7960631" cy="1327257"/>
          </a:xfrm>
          <a:solidFill>
            <a:schemeClr val="bg1"/>
          </a:solidFill>
        </p:spPr>
        <p:txBody>
          <a:bodyPr/>
          <a:lstStyle/>
          <a:p>
            <a:pPr algn="ctr"/>
            <a:r>
              <a:rPr lang="en-US" b="1">
                <a:solidFill>
                  <a:srgbClr val="003A70"/>
                </a:solidFill>
                <a:latin typeface="Arial" panose="020B0604020202020204" pitchFamily="34" charset="0"/>
                <a:cs typeface="Arial" panose="020B0604020202020204" pitchFamily="34" charset="0"/>
              </a:rPr>
              <a:t>Presenters </a:t>
            </a:r>
          </a:p>
        </p:txBody>
      </p:sp>
      <p:sp>
        <p:nvSpPr>
          <p:cNvPr id="7" name="Text Placeholder 6">
            <a:extLst>
              <a:ext uri="{FF2B5EF4-FFF2-40B4-BE49-F238E27FC236}">
                <a16:creationId xmlns:a16="http://schemas.microsoft.com/office/drawing/2014/main" id="{ECDAED12-DE3F-3613-CAEB-D4CEA559E752}"/>
              </a:ext>
            </a:extLst>
          </p:cNvPr>
          <p:cNvSpPr>
            <a:spLocks noGrp="1"/>
          </p:cNvSpPr>
          <p:nvPr>
            <p:ph type="body" sz="quarter" idx="10"/>
          </p:nvPr>
        </p:nvSpPr>
        <p:spPr/>
        <p:txBody>
          <a:bodyPr/>
          <a:lstStyle/>
          <a:p>
            <a:pPr marL="0" indent="0" algn="ctr" defTabSz="685800">
              <a:lnSpc>
                <a:spcPct val="130000"/>
              </a:lnSpc>
              <a:spcBef>
                <a:spcPct val="0"/>
              </a:spcBef>
              <a:buFont typeface="Arial" panose="020B0604020202020204" pitchFamily="34" charset="0"/>
              <a:buNone/>
              <a:defRPr/>
            </a:pPr>
            <a:r>
              <a:rPr lang="en-US" sz="2800" b="1">
                <a:solidFill>
                  <a:schemeClr val="bg1"/>
                </a:solidFill>
                <a:latin typeface="Arial"/>
                <a:cs typeface="Arial"/>
              </a:rPr>
              <a:t>Gricel Arredondo, MA (she/her), </a:t>
            </a:r>
          </a:p>
          <a:p>
            <a:pPr marL="0" indent="0" algn="ctr" defTabSz="685800">
              <a:lnSpc>
                <a:spcPct val="130000"/>
              </a:lnSpc>
              <a:spcBef>
                <a:spcPct val="0"/>
              </a:spcBef>
              <a:buFont typeface="Arial" panose="020B0604020202020204" pitchFamily="34" charset="0"/>
              <a:buNone/>
              <a:defRPr/>
            </a:pPr>
            <a:r>
              <a:rPr lang="en-US" sz="2800" b="1">
                <a:solidFill>
                  <a:schemeClr val="bg1"/>
                </a:solidFill>
                <a:latin typeface="Arial"/>
                <a:cs typeface="Arial"/>
              </a:rPr>
              <a:t>Vice President of Capacity Building</a:t>
            </a:r>
          </a:p>
          <a:p>
            <a:pPr marL="0" indent="0" algn="ctr" defTabSz="685800">
              <a:lnSpc>
                <a:spcPct val="130000"/>
              </a:lnSpc>
              <a:spcBef>
                <a:spcPct val="0"/>
              </a:spcBef>
              <a:buNone/>
              <a:defRPr/>
            </a:pPr>
            <a:endParaRPr lang="en-US" sz="2800" b="1">
              <a:solidFill>
                <a:schemeClr val="bg1"/>
              </a:solidFill>
              <a:latin typeface="Arial"/>
              <a:cs typeface="Arial"/>
            </a:endParaRPr>
          </a:p>
          <a:p>
            <a:pPr marL="0" indent="0" algn="ctr" defTabSz="685800">
              <a:lnSpc>
                <a:spcPct val="130000"/>
              </a:lnSpc>
              <a:spcBef>
                <a:spcPct val="0"/>
              </a:spcBef>
              <a:buNone/>
              <a:defRPr/>
            </a:pPr>
            <a:r>
              <a:rPr lang="en-US" sz="2800" b="1">
                <a:solidFill>
                  <a:schemeClr val="bg1"/>
                </a:solidFill>
                <a:latin typeface="Arial"/>
                <a:cs typeface="Arial"/>
              </a:rPr>
              <a:t>Miguel Chion MD, MPH</a:t>
            </a:r>
          </a:p>
          <a:p>
            <a:pPr marL="0" indent="0" algn="ctr" defTabSz="685800">
              <a:lnSpc>
                <a:spcPct val="130000"/>
              </a:lnSpc>
              <a:spcBef>
                <a:spcPct val="0"/>
              </a:spcBef>
              <a:buNone/>
              <a:defRPr/>
            </a:pPr>
            <a:r>
              <a:rPr lang="en-US" sz="2800" b="1">
                <a:solidFill>
                  <a:schemeClr val="bg1"/>
                </a:solidFill>
                <a:latin typeface="Arial"/>
                <a:cs typeface="Arial"/>
              </a:rPr>
              <a:t>Vice President CAI West, NHCLC Program Director</a:t>
            </a:r>
          </a:p>
          <a:p>
            <a:endParaRPr lang="en-US"/>
          </a:p>
        </p:txBody>
      </p:sp>
      <p:pic>
        <p:nvPicPr>
          <p:cNvPr id="8" name="Picture 7" descr="A close-up of a sign&#10;&#10;Description automatically generated">
            <a:extLst>
              <a:ext uri="{FF2B5EF4-FFF2-40B4-BE49-F238E27FC236}">
                <a16:creationId xmlns:a16="http://schemas.microsoft.com/office/drawing/2014/main" id="{D860D76B-4912-4840-C516-FF0103FF3790}"/>
              </a:ext>
            </a:extLst>
          </p:cNvPr>
          <p:cNvPicPr>
            <a:picLocks noChangeAspect="1"/>
          </p:cNvPicPr>
          <p:nvPr/>
        </p:nvPicPr>
        <p:blipFill>
          <a:blip r:embed="rId3"/>
          <a:stretch>
            <a:fillRect/>
          </a:stretch>
        </p:blipFill>
        <p:spPr>
          <a:xfrm>
            <a:off x="103024" y="5408690"/>
            <a:ext cx="2429162" cy="953173"/>
          </a:xfrm>
          <a:prstGeom prst="rect">
            <a:avLst/>
          </a:prstGeom>
        </p:spPr>
      </p:pic>
      <p:pic>
        <p:nvPicPr>
          <p:cNvPr id="2" name="Picture 1" descr="A person talking to another person&#10;&#10;Description automatically generated">
            <a:extLst>
              <a:ext uri="{FF2B5EF4-FFF2-40B4-BE49-F238E27FC236}">
                <a16:creationId xmlns:a16="http://schemas.microsoft.com/office/drawing/2014/main" id="{FCC5CDA5-0DBA-722D-2760-2B986BA71B17}"/>
              </a:ext>
            </a:extLst>
          </p:cNvPr>
          <p:cNvPicPr>
            <a:picLocks noChangeAspect="1"/>
          </p:cNvPicPr>
          <p:nvPr/>
        </p:nvPicPr>
        <p:blipFill rotWithShape="1">
          <a:blip r:embed="rId4"/>
          <a:srcRect l="72768" t="74875" r="20166" b="17913"/>
          <a:stretch/>
        </p:blipFill>
        <p:spPr bwMode="auto">
          <a:xfrm>
            <a:off x="10814771" y="5929746"/>
            <a:ext cx="1168977" cy="4995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05420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95D6B1-B640-16BD-52E2-20F108641346}"/>
              </a:ext>
            </a:extLst>
          </p:cNvPr>
          <p:cNvSpPr/>
          <p:nvPr/>
        </p:nvSpPr>
        <p:spPr>
          <a:xfrm>
            <a:off x="0" y="2452914"/>
            <a:ext cx="1872343" cy="976086"/>
          </a:xfrm>
          <a:prstGeom prst="rect">
            <a:avLst/>
          </a:prstGeom>
          <a:solidFill>
            <a:srgbClr val="003A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5890DAE-A70E-BC92-3BED-5EE9C7C26084}"/>
              </a:ext>
            </a:extLst>
          </p:cNvPr>
          <p:cNvPicPr>
            <a:picLocks noChangeAspect="1"/>
          </p:cNvPicPr>
          <p:nvPr/>
        </p:nvPicPr>
        <p:blipFill>
          <a:blip r:embed="rId4">
            <a:extLst>
              <a:ext uri="{28A0092B-C50C-407E-A947-70E740481C1C}">
                <a14:useLocalDpi xmlns:a14="http://schemas.microsoft.com/office/drawing/2010/main" val="0"/>
              </a:ext>
            </a:extLst>
          </a:blip>
          <a:srcRect t="2914" b="2914"/>
          <a:stretch/>
        </p:blipFill>
        <p:spPr>
          <a:xfrm>
            <a:off x="6698834" y="-39438"/>
            <a:ext cx="5493166" cy="6897437"/>
          </a:xfrm>
          <a:prstGeom prst="rect">
            <a:avLst/>
          </a:prstGeom>
        </p:spPr>
      </p:pic>
      <p:sp>
        <p:nvSpPr>
          <p:cNvPr id="2" name="Title 1">
            <a:extLst>
              <a:ext uri="{FF2B5EF4-FFF2-40B4-BE49-F238E27FC236}">
                <a16:creationId xmlns:a16="http://schemas.microsoft.com/office/drawing/2014/main" id="{2F2CE31A-575D-1F35-E111-B1F96DCA66B9}"/>
              </a:ext>
            </a:extLst>
          </p:cNvPr>
          <p:cNvSpPr txBox="1">
            <a:spLocks/>
          </p:cNvSpPr>
          <p:nvPr/>
        </p:nvSpPr>
        <p:spPr>
          <a:xfrm>
            <a:off x="1393343" y="919485"/>
            <a:ext cx="4762144" cy="1454189"/>
          </a:xfrm>
          <a:prstGeom prst="rect">
            <a:avLst/>
          </a:prstGeom>
        </p:spPr>
        <p:txBody>
          <a:bodyPr vert="horz" lIns="91440" tIns="45720" rIns="91440" bIns="45720" rtlCol="0" anchor="t">
            <a:noAutofit/>
          </a:bodyPr>
          <a:lstStyle>
            <a:lvl1pPr algn="l" defTabSz="914400" rtl="0" eaLnBrk="1" latinLnBrk="0" hangingPunct="1">
              <a:lnSpc>
                <a:spcPct val="110000"/>
              </a:lnSpc>
              <a:spcBef>
                <a:spcPct val="0"/>
              </a:spcBef>
              <a:buNone/>
              <a:defRPr sz="4000" b="0" kern="1200">
                <a:solidFill>
                  <a:schemeClr val="bg1"/>
                </a:solidFill>
                <a:latin typeface="+mj-lt"/>
                <a:ea typeface="+mj-ea"/>
                <a:cs typeface="+mj-cs"/>
              </a:defRPr>
            </a:lvl1pPr>
          </a:lstStyle>
          <a:p>
            <a:pPr algn="ctr"/>
            <a:r>
              <a:rPr lang="en-US" sz="3600" b="1">
                <a:latin typeface="Arial"/>
                <a:cs typeface="Arial"/>
              </a:rPr>
              <a:t>the risks of physical and mental ailments</a:t>
            </a:r>
          </a:p>
        </p:txBody>
      </p:sp>
      <p:sp>
        <p:nvSpPr>
          <p:cNvPr id="9" name="Arrow: Up 8">
            <a:extLst>
              <a:ext uri="{FF2B5EF4-FFF2-40B4-BE49-F238E27FC236}">
                <a16:creationId xmlns:a16="http://schemas.microsoft.com/office/drawing/2014/main" id="{675E0989-7550-666F-2A28-77FFE2AD7C7E}"/>
              </a:ext>
            </a:extLst>
          </p:cNvPr>
          <p:cNvSpPr/>
          <p:nvPr/>
        </p:nvSpPr>
        <p:spPr>
          <a:xfrm>
            <a:off x="177937" y="792212"/>
            <a:ext cx="794478" cy="1543987"/>
          </a:xfrm>
          <a:prstGeom prst="up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5CC43328-C132-8D5B-76FF-0D68C324D790}"/>
              </a:ext>
            </a:extLst>
          </p:cNvPr>
          <p:cNvSpPr txBox="1">
            <a:spLocks/>
          </p:cNvSpPr>
          <p:nvPr/>
        </p:nvSpPr>
        <p:spPr>
          <a:xfrm>
            <a:off x="1393343" y="3445175"/>
            <a:ext cx="4602723" cy="1844772"/>
          </a:xfrm>
          <a:prstGeom prst="rect">
            <a:avLst/>
          </a:prstGeom>
        </p:spPr>
        <p:txBody>
          <a:bodyPr vert="horz" lIns="91440" tIns="45720" rIns="91440" bIns="45720" rtlCol="0" anchor="t">
            <a:noAutofit/>
          </a:bodyPr>
          <a:lstStyle>
            <a:lvl1pPr algn="l" defTabSz="914400" rtl="0" eaLnBrk="1" latinLnBrk="0" hangingPunct="1">
              <a:lnSpc>
                <a:spcPct val="110000"/>
              </a:lnSpc>
              <a:spcBef>
                <a:spcPct val="0"/>
              </a:spcBef>
              <a:buNone/>
              <a:defRPr sz="4000" b="0" kern="1200">
                <a:solidFill>
                  <a:schemeClr val="bg1"/>
                </a:solidFill>
                <a:latin typeface="+mj-lt"/>
                <a:ea typeface="+mj-ea"/>
                <a:cs typeface="+mj-cs"/>
              </a:defRPr>
            </a:lvl1pPr>
          </a:lstStyle>
          <a:p>
            <a:pPr algn="ctr"/>
            <a:r>
              <a:rPr lang="en-US" sz="3600" b="1">
                <a:latin typeface="Arial"/>
                <a:cs typeface="Arial"/>
              </a:rPr>
              <a:t>the likelihood of utilizing healthcare services</a:t>
            </a:r>
          </a:p>
        </p:txBody>
      </p:sp>
      <p:sp>
        <p:nvSpPr>
          <p:cNvPr id="11" name="Arrow: Down 10">
            <a:extLst>
              <a:ext uri="{FF2B5EF4-FFF2-40B4-BE49-F238E27FC236}">
                <a16:creationId xmlns:a16="http://schemas.microsoft.com/office/drawing/2014/main" id="{BCAC453E-E83E-4F21-ABE8-4A7B7C0C1D34}"/>
              </a:ext>
            </a:extLst>
          </p:cNvPr>
          <p:cNvSpPr/>
          <p:nvPr/>
        </p:nvSpPr>
        <p:spPr>
          <a:xfrm>
            <a:off x="210005" y="3699508"/>
            <a:ext cx="831954" cy="1590438"/>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sign&#10;&#10;Description automatically generated">
            <a:extLst>
              <a:ext uri="{FF2B5EF4-FFF2-40B4-BE49-F238E27FC236}">
                <a16:creationId xmlns:a16="http://schemas.microsoft.com/office/drawing/2014/main" id="{C27F08A3-92CB-6E58-9E99-B432323D643B}"/>
              </a:ext>
            </a:extLst>
          </p:cNvPr>
          <p:cNvPicPr>
            <a:picLocks noChangeAspect="1"/>
          </p:cNvPicPr>
          <p:nvPr/>
        </p:nvPicPr>
        <p:blipFill>
          <a:blip r:embed="rId5"/>
          <a:stretch>
            <a:fillRect/>
          </a:stretch>
        </p:blipFill>
        <p:spPr>
          <a:xfrm>
            <a:off x="0" y="5904827"/>
            <a:ext cx="2429162" cy="953173"/>
          </a:xfrm>
          <a:prstGeom prst="rect">
            <a:avLst/>
          </a:prstGeom>
        </p:spPr>
      </p:pic>
      <p:pic>
        <p:nvPicPr>
          <p:cNvPr id="5" name="Picture 4" descr="A person talking to another person&#10;&#10;Description automatically generated">
            <a:extLst>
              <a:ext uri="{FF2B5EF4-FFF2-40B4-BE49-F238E27FC236}">
                <a16:creationId xmlns:a16="http://schemas.microsoft.com/office/drawing/2014/main" id="{F63B780B-59BE-9D73-9701-175896254CE5}"/>
              </a:ext>
            </a:extLst>
          </p:cNvPr>
          <p:cNvPicPr>
            <a:picLocks noChangeAspect="1"/>
          </p:cNvPicPr>
          <p:nvPr/>
        </p:nvPicPr>
        <p:blipFill rotWithShape="1">
          <a:blip r:embed="rId6"/>
          <a:srcRect l="72768" t="74875" r="20166" b="17913"/>
          <a:stretch/>
        </p:blipFill>
        <p:spPr bwMode="auto">
          <a:xfrm>
            <a:off x="11023023" y="6173641"/>
            <a:ext cx="1168977" cy="499530"/>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44D31568-E796-089C-7208-7F3A9FF8F4E7}"/>
              </a:ext>
            </a:extLst>
          </p:cNvPr>
          <p:cNvSpPr txBox="1"/>
          <p:nvPr/>
        </p:nvSpPr>
        <p:spPr>
          <a:xfrm>
            <a:off x="4736267" y="6542366"/>
            <a:ext cx="1962567" cy="261610"/>
          </a:xfrm>
          <a:prstGeom prst="rect">
            <a:avLst/>
          </a:prstGeom>
          <a:noFill/>
        </p:spPr>
        <p:txBody>
          <a:bodyPr wrap="square">
            <a:spAutoFit/>
          </a:bodyPr>
          <a:lstStyle/>
          <a:p>
            <a:r>
              <a:rPr lang="en-US" sz="1100" dirty="0">
                <a:solidFill>
                  <a:schemeClr val="bg1"/>
                </a:solidFill>
              </a:rPr>
              <a:t>Image Reference: </a:t>
            </a:r>
            <a:r>
              <a:rPr lang="en-US" sz="1100" b="0" i="0" dirty="0" err="1">
                <a:solidFill>
                  <a:schemeClr val="bg1"/>
                </a:solidFill>
                <a:effectLst/>
                <a:latin typeface="Söhne"/>
              </a:rPr>
              <a:t>OptimumAds</a:t>
            </a:r>
            <a:endParaRPr lang="en-US" sz="1100" dirty="0">
              <a:solidFill>
                <a:schemeClr val="bg1"/>
              </a:solidFill>
            </a:endParaRPr>
          </a:p>
        </p:txBody>
      </p:sp>
    </p:spTree>
    <p:custDataLst>
      <p:tags r:id="rId1"/>
    </p:custDataLst>
    <p:extLst>
      <p:ext uri="{BB962C8B-B14F-4D97-AF65-F5344CB8AC3E}">
        <p14:creationId xmlns:p14="http://schemas.microsoft.com/office/powerpoint/2010/main" val="3565244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E01508-FA85-4D9E-841A-D8A0F2AE7837}"/>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5036" t="4837" r="4006" b="35039"/>
          <a:stretch/>
        </p:blipFill>
        <p:spPr>
          <a:xfrm>
            <a:off x="0" y="842211"/>
            <a:ext cx="12192000" cy="5996739"/>
          </a:xfrm>
          <a:prstGeom prst="rect">
            <a:avLst/>
          </a:prstGeom>
        </p:spPr>
      </p:pic>
      <p:sp>
        <p:nvSpPr>
          <p:cNvPr id="5" name="Speech Bubble: Oval 5">
            <a:extLst>
              <a:ext uri="{FF2B5EF4-FFF2-40B4-BE49-F238E27FC236}">
                <a16:creationId xmlns:a16="http://schemas.microsoft.com/office/drawing/2014/main" id="{C7F66CEE-51C0-4083-B425-DFFE86B3A515}"/>
              </a:ext>
            </a:extLst>
          </p:cNvPr>
          <p:cNvSpPr/>
          <p:nvPr/>
        </p:nvSpPr>
        <p:spPr>
          <a:xfrm>
            <a:off x="6096000" y="1074756"/>
            <a:ext cx="5664200" cy="5287608"/>
          </a:xfrm>
          <a:prstGeom prst="wedgeEllipseCallout">
            <a:avLst>
              <a:gd name="adj1" fmla="val -68500"/>
              <a:gd name="adj2" fmla="val 9657"/>
            </a:avLst>
          </a:prstGeom>
          <a:solidFill>
            <a:srgbClr val="003A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a:latin typeface="Arial" panose="020B0604020202020204" pitchFamily="34" charset="0"/>
                <a:cs typeface="Arial" panose="020B0604020202020204" pitchFamily="34" charset="0"/>
              </a:rPr>
              <a:t>So, we can just refer them to mental health services, right? </a:t>
            </a:r>
          </a:p>
        </p:txBody>
      </p:sp>
      <p:pic>
        <p:nvPicPr>
          <p:cNvPr id="2" name="Picture 1" descr="A close-up of a sign&#10;&#10;Description automatically generated">
            <a:extLst>
              <a:ext uri="{FF2B5EF4-FFF2-40B4-BE49-F238E27FC236}">
                <a16:creationId xmlns:a16="http://schemas.microsoft.com/office/drawing/2014/main" id="{A9825946-1825-36CF-17A8-ACDCD1BB1BFB}"/>
              </a:ext>
            </a:extLst>
          </p:cNvPr>
          <p:cNvPicPr>
            <a:picLocks noChangeAspect="1"/>
          </p:cNvPicPr>
          <p:nvPr/>
        </p:nvPicPr>
        <p:blipFill>
          <a:blip r:embed="rId4"/>
          <a:stretch>
            <a:fillRect/>
          </a:stretch>
        </p:blipFill>
        <p:spPr>
          <a:xfrm>
            <a:off x="0" y="5885777"/>
            <a:ext cx="2429162" cy="953173"/>
          </a:xfrm>
          <a:prstGeom prst="rect">
            <a:avLst/>
          </a:prstGeom>
        </p:spPr>
      </p:pic>
      <p:pic>
        <p:nvPicPr>
          <p:cNvPr id="3" name="Picture 2" descr="A person talking to another person&#10;&#10;Description automatically generated">
            <a:extLst>
              <a:ext uri="{FF2B5EF4-FFF2-40B4-BE49-F238E27FC236}">
                <a16:creationId xmlns:a16="http://schemas.microsoft.com/office/drawing/2014/main" id="{78703D07-8FC3-136B-C840-42E692160195}"/>
              </a:ext>
            </a:extLst>
          </p:cNvPr>
          <p:cNvPicPr>
            <a:picLocks noChangeAspect="1"/>
          </p:cNvPicPr>
          <p:nvPr/>
        </p:nvPicPr>
        <p:blipFill rotWithShape="1">
          <a:blip r:embed="rId5"/>
          <a:srcRect l="72768" t="74875" r="20166" b="17913"/>
          <a:stretch/>
        </p:blipFill>
        <p:spPr bwMode="auto">
          <a:xfrm>
            <a:off x="11023023" y="6173641"/>
            <a:ext cx="1168977" cy="4995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35855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A2B98-9DC0-1859-333D-C89A3D8144E9}"/>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Mental Health Services and Latines</a:t>
            </a:r>
          </a:p>
        </p:txBody>
      </p:sp>
      <p:graphicFrame>
        <p:nvGraphicFramePr>
          <p:cNvPr id="17" name="Content Placeholder 16">
            <a:extLst>
              <a:ext uri="{FF2B5EF4-FFF2-40B4-BE49-F238E27FC236}">
                <a16:creationId xmlns:a16="http://schemas.microsoft.com/office/drawing/2014/main" id="{BD80FF85-984D-CCE5-0C5C-EBF1011DC873}"/>
              </a:ext>
            </a:extLst>
          </p:cNvPr>
          <p:cNvGraphicFramePr>
            <a:graphicFrameLocks noGrp="1"/>
          </p:cNvGraphicFramePr>
          <p:nvPr>
            <p:ph sz="quarter" idx="11"/>
            <p:extLst>
              <p:ext uri="{D42A27DB-BD31-4B8C-83A1-F6EECF244321}">
                <p14:modId xmlns:p14="http://schemas.microsoft.com/office/powerpoint/2010/main" val="1991153396"/>
              </p:ext>
            </p:extLst>
          </p:nvPr>
        </p:nvGraphicFramePr>
        <p:xfrm>
          <a:off x="1277654" y="1315233"/>
          <a:ext cx="9745249" cy="4947781"/>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D7672627-09A1-0FFF-CFD9-D7E0B7D0B616}"/>
              </a:ext>
            </a:extLst>
          </p:cNvPr>
          <p:cNvSpPr txBox="1"/>
          <p:nvPr/>
        </p:nvSpPr>
        <p:spPr>
          <a:xfrm>
            <a:off x="104806" y="6567581"/>
            <a:ext cx="11443129" cy="253916"/>
          </a:xfrm>
          <a:prstGeom prst="rect">
            <a:avLst/>
          </a:prstGeom>
          <a:noFill/>
        </p:spPr>
        <p:txBody>
          <a:bodyPr wrap="square">
            <a:spAutoFit/>
          </a:bodyPr>
          <a:lstStyle/>
          <a:p>
            <a:r>
              <a:rPr lang="en-US" sz="1050" b="0" i="0" dirty="0">
                <a:solidFill>
                  <a:schemeClr val="bg1"/>
                </a:solidFill>
                <a:effectLst/>
                <a:latin typeface="Arial" panose="020B0604020202020204" pitchFamily="34" charset="0"/>
                <a:cs typeface="Arial" panose="020B0604020202020204" pitchFamily="34" charset="0"/>
              </a:rPr>
              <a:t>McGuire TG, Miranda J. New evidence regarding racial and ethnic disparities in mental health: policy implications. Health </a:t>
            </a:r>
            <a:r>
              <a:rPr lang="en-US" sz="1050" b="0" i="0" dirty="0" err="1">
                <a:solidFill>
                  <a:schemeClr val="bg1"/>
                </a:solidFill>
                <a:effectLst/>
                <a:latin typeface="Arial" panose="020B0604020202020204" pitchFamily="34" charset="0"/>
                <a:cs typeface="Arial" panose="020B0604020202020204" pitchFamily="34" charset="0"/>
              </a:rPr>
              <a:t>Aff</a:t>
            </a:r>
            <a:r>
              <a:rPr lang="en-US" sz="1050" b="0" i="0" dirty="0">
                <a:solidFill>
                  <a:schemeClr val="bg1"/>
                </a:solidFill>
                <a:effectLst/>
                <a:latin typeface="Arial" panose="020B0604020202020204" pitchFamily="34" charset="0"/>
                <a:cs typeface="Arial" panose="020B0604020202020204" pitchFamily="34" charset="0"/>
              </a:rPr>
              <a:t> (Millwood). 2008 Mar-Apr;27(2):393-403. </a:t>
            </a:r>
            <a:endParaRPr lang="en-US" sz="1050" dirty="0">
              <a:solidFill>
                <a:schemeClr val="bg1"/>
              </a:solidFill>
              <a:latin typeface="Arial" panose="020B0604020202020204" pitchFamily="34" charset="0"/>
              <a:cs typeface="Arial" panose="020B0604020202020204" pitchFamily="34" charset="0"/>
            </a:endParaRPr>
          </a:p>
        </p:txBody>
      </p:sp>
      <p:pic>
        <p:nvPicPr>
          <p:cNvPr id="5" name="Picture 4" descr="A close-up of a sign&#10;&#10;Description automatically generated">
            <a:extLst>
              <a:ext uri="{FF2B5EF4-FFF2-40B4-BE49-F238E27FC236}">
                <a16:creationId xmlns:a16="http://schemas.microsoft.com/office/drawing/2014/main" id="{89206385-3BCB-00CA-525A-CF1EA9E2CC65}"/>
              </a:ext>
            </a:extLst>
          </p:cNvPr>
          <p:cNvPicPr>
            <a:picLocks noChangeAspect="1"/>
          </p:cNvPicPr>
          <p:nvPr/>
        </p:nvPicPr>
        <p:blipFill>
          <a:blip r:embed="rId5"/>
          <a:stretch>
            <a:fillRect/>
          </a:stretch>
        </p:blipFill>
        <p:spPr>
          <a:xfrm>
            <a:off x="0" y="5542767"/>
            <a:ext cx="2429162" cy="953173"/>
          </a:xfrm>
          <a:prstGeom prst="rect">
            <a:avLst/>
          </a:prstGeom>
        </p:spPr>
      </p:pic>
      <p:pic>
        <p:nvPicPr>
          <p:cNvPr id="3" name="Picture 2" descr="A person talking to another person&#10;&#10;Description automatically generated">
            <a:extLst>
              <a:ext uri="{FF2B5EF4-FFF2-40B4-BE49-F238E27FC236}">
                <a16:creationId xmlns:a16="http://schemas.microsoft.com/office/drawing/2014/main" id="{24D5ADA5-3B00-BD86-D88B-D1CE8572ABB5}"/>
              </a:ext>
            </a:extLst>
          </p:cNvPr>
          <p:cNvPicPr>
            <a:picLocks noChangeAspect="1"/>
          </p:cNvPicPr>
          <p:nvPr/>
        </p:nvPicPr>
        <p:blipFill rotWithShape="1">
          <a:blip r:embed="rId6"/>
          <a:srcRect l="72768" t="74875" r="20166" b="17913"/>
          <a:stretch/>
        </p:blipFill>
        <p:spPr bwMode="auto">
          <a:xfrm>
            <a:off x="11023023" y="6173641"/>
            <a:ext cx="1168977" cy="499530"/>
          </a:xfrm>
          <a:prstGeom prst="rect">
            <a:avLst/>
          </a:prstGeom>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1971935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a:extLst>
              <a:ext uri="{FF2B5EF4-FFF2-40B4-BE49-F238E27FC236}">
                <a16:creationId xmlns:a16="http://schemas.microsoft.com/office/drawing/2014/main" id="{3ED23328-4297-C5F9-ECF1-ED9E313D0FE9}"/>
              </a:ext>
            </a:extLst>
          </p:cNvPr>
          <p:cNvSpPr/>
          <p:nvPr/>
        </p:nvSpPr>
        <p:spPr>
          <a:xfrm>
            <a:off x="6871162" y="1267171"/>
            <a:ext cx="5054138" cy="4323657"/>
          </a:xfrm>
          <a:prstGeom prst="wedgeEllipseCallout">
            <a:avLst>
              <a:gd name="adj1" fmla="val -61622"/>
              <a:gd name="adj2" fmla="val -11405"/>
            </a:avLst>
          </a:prstGeom>
          <a:solidFill>
            <a:srgbClr val="08A89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4000" b="1" dirty="0" err="1">
                <a:solidFill>
                  <a:schemeClr val="bg1"/>
                </a:solidFill>
              </a:rPr>
              <a:t>Terapia</a:t>
            </a:r>
            <a:r>
              <a:rPr lang="en-US" sz="4000" b="1" dirty="0">
                <a:solidFill>
                  <a:schemeClr val="bg1"/>
                </a:solidFill>
              </a:rPr>
              <a:t>?!!! Mijo, eso  solo pa’ locos!!</a:t>
            </a:r>
          </a:p>
        </p:txBody>
      </p:sp>
      <p:pic>
        <p:nvPicPr>
          <p:cNvPr id="3074" name="Picture 2" descr="Close-up portrait of nice lovable attractive well-groomed modern angry girl looking at ugly object isolated over pink pastel background Close-up portrait of nice lovable attractive well-groomed modern angry girl looking at ugly object isolated over pink pastel background What do you mean stock pictures, royalty-free photos &amp; images">
            <a:extLst>
              <a:ext uri="{FF2B5EF4-FFF2-40B4-BE49-F238E27FC236}">
                <a16:creationId xmlns:a16="http://schemas.microsoft.com/office/drawing/2014/main" id="{7420122F-4C99-FB5E-9262-1557A60271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1835030"/>
            <a:ext cx="58293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close-up of a sign&#10;&#10;Description automatically generated">
            <a:extLst>
              <a:ext uri="{FF2B5EF4-FFF2-40B4-BE49-F238E27FC236}">
                <a16:creationId xmlns:a16="http://schemas.microsoft.com/office/drawing/2014/main" id="{D9A3993F-8014-0B69-DFE9-2311D52A9448}"/>
              </a:ext>
            </a:extLst>
          </p:cNvPr>
          <p:cNvPicPr>
            <a:picLocks noChangeAspect="1"/>
          </p:cNvPicPr>
          <p:nvPr/>
        </p:nvPicPr>
        <p:blipFill>
          <a:blip r:embed="rId4"/>
          <a:stretch>
            <a:fillRect/>
          </a:stretch>
        </p:blipFill>
        <p:spPr>
          <a:xfrm>
            <a:off x="0" y="5904827"/>
            <a:ext cx="2429162" cy="953173"/>
          </a:xfrm>
          <a:prstGeom prst="rect">
            <a:avLst/>
          </a:prstGeom>
        </p:spPr>
      </p:pic>
      <p:pic>
        <p:nvPicPr>
          <p:cNvPr id="3" name="Picture 2" descr="A person talking to another person&#10;&#10;Description automatically generated">
            <a:extLst>
              <a:ext uri="{FF2B5EF4-FFF2-40B4-BE49-F238E27FC236}">
                <a16:creationId xmlns:a16="http://schemas.microsoft.com/office/drawing/2014/main" id="{F9D855C0-5081-1F27-FB3C-4EFFBA52E3A4}"/>
              </a:ext>
            </a:extLst>
          </p:cNvPr>
          <p:cNvPicPr>
            <a:picLocks noChangeAspect="1"/>
          </p:cNvPicPr>
          <p:nvPr/>
        </p:nvPicPr>
        <p:blipFill rotWithShape="1">
          <a:blip r:embed="rId5"/>
          <a:srcRect l="72768" t="74875" r="20166" b="17913"/>
          <a:stretch/>
        </p:blipFill>
        <p:spPr bwMode="auto">
          <a:xfrm>
            <a:off x="11023023" y="6173641"/>
            <a:ext cx="1168977" cy="499530"/>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949DF9D2-D3F9-0CF0-FF17-EB068246DD0C}"/>
              </a:ext>
            </a:extLst>
          </p:cNvPr>
          <p:cNvSpPr txBox="1"/>
          <p:nvPr/>
        </p:nvSpPr>
        <p:spPr>
          <a:xfrm>
            <a:off x="4675042" y="5682224"/>
            <a:ext cx="4102100" cy="261610"/>
          </a:xfrm>
          <a:prstGeom prst="rect">
            <a:avLst/>
          </a:prstGeom>
          <a:noFill/>
        </p:spPr>
        <p:txBody>
          <a:bodyPr wrap="square" rtlCol="0">
            <a:spAutoFit/>
          </a:bodyPr>
          <a:lstStyle/>
          <a:p>
            <a:r>
              <a:rPr lang="en-US" sz="1100" dirty="0"/>
              <a:t>Image Reference: iStock</a:t>
            </a:r>
          </a:p>
        </p:txBody>
      </p:sp>
    </p:spTree>
    <p:extLst>
      <p:ext uri="{BB962C8B-B14F-4D97-AF65-F5344CB8AC3E}">
        <p14:creationId xmlns:p14="http://schemas.microsoft.com/office/powerpoint/2010/main" val="2043705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a:extLst>
              <a:ext uri="{FF2B5EF4-FFF2-40B4-BE49-F238E27FC236}">
                <a16:creationId xmlns:a16="http://schemas.microsoft.com/office/drawing/2014/main" id="{3ED23328-4297-C5F9-ECF1-ED9E313D0FE9}"/>
              </a:ext>
            </a:extLst>
          </p:cNvPr>
          <p:cNvSpPr/>
          <p:nvPr/>
        </p:nvSpPr>
        <p:spPr>
          <a:xfrm>
            <a:off x="574271" y="2159232"/>
            <a:ext cx="5054138" cy="3524596"/>
          </a:xfrm>
          <a:prstGeom prst="wedgeEllipseCallout">
            <a:avLst>
              <a:gd name="adj1" fmla="val 57786"/>
              <a:gd name="adj2" fmla="val -10460"/>
            </a:avLst>
          </a:prstGeom>
          <a:solidFill>
            <a:srgbClr val="08A89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“La </a:t>
            </a:r>
            <a:r>
              <a:rPr lang="en-US" sz="4000" b="1" err="1">
                <a:solidFill>
                  <a:schemeClr val="bg1"/>
                </a:solidFill>
                <a:latin typeface="Arial" panose="020B0604020202020204" pitchFamily="34" charset="0"/>
                <a:cs typeface="Arial" panose="020B0604020202020204" pitchFamily="34" charset="0"/>
              </a:rPr>
              <a:t>ropa</a:t>
            </a:r>
            <a:r>
              <a:rPr lang="en-US" sz="4000" b="1">
                <a:solidFill>
                  <a:schemeClr val="bg1"/>
                </a:solidFill>
                <a:latin typeface="Arial" panose="020B0604020202020204" pitchFamily="34" charset="0"/>
                <a:cs typeface="Arial" panose="020B0604020202020204" pitchFamily="34" charset="0"/>
              </a:rPr>
              <a:t> </a:t>
            </a:r>
            <a:r>
              <a:rPr lang="en-US" sz="4000" b="1" err="1">
                <a:solidFill>
                  <a:schemeClr val="bg1"/>
                </a:solidFill>
                <a:latin typeface="Arial" panose="020B0604020202020204" pitchFamily="34" charset="0"/>
                <a:cs typeface="Arial" panose="020B0604020202020204" pitchFamily="34" charset="0"/>
              </a:rPr>
              <a:t>sucia</a:t>
            </a:r>
            <a:r>
              <a:rPr lang="en-US" sz="4000" b="1">
                <a:solidFill>
                  <a:schemeClr val="bg1"/>
                </a:solidFill>
                <a:latin typeface="Arial" panose="020B0604020202020204" pitchFamily="34" charset="0"/>
                <a:cs typeface="Arial" panose="020B0604020202020204" pitchFamily="34" charset="0"/>
              </a:rPr>
              <a:t> se lava </a:t>
            </a:r>
            <a:r>
              <a:rPr lang="en-US" sz="4000" b="1" err="1">
                <a:solidFill>
                  <a:schemeClr val="bg1"/>
                </a:solidFill>
                <a:latin typeface="Arial" panose="020B0604020202020204" pitchFamily="34" charset="0"/>
                <a:cs typeface="Arial" panose="020B0604020202020204" pitchFamily="34" charset="0"/>
              </a:rPr>
              <a:t>en</a:t>
            </a:r>
            <a:r>
              <a:rPr lang="en-US" sz="4000" b="1">
                <a:solidFill>
                  <a:schemeClr val="bg1"/>
                </a:solidFill>
                <a:latin typeface="Arial" panose="020B0604020202020204" pitchFamily="34" charset="0"/>
                <a:cs typeface="Arial" panose="020B0604020202020204" pitchFamily="34" charset="0"/>
              </a:rPr>
              <a:t> la casa.” </a:t>
            </a:r>
          </a:p>
        </p:txBody>
      </p:sp>
      <p:pic>
        <p:nvPicPr>
          <p:cNvPr id="2054" name="Picture 6" descr="Businessman, confused or thinking with laptop in cafe, coffee shop or restaurant with website planning, ux design or logo. Doubt, what or worker with face expression, remote work technology or glitch Businessman, confused or thinking with laptop in cafe, coffee shop or restaurant with website planning, ux design or logo. Doubt, what or worker with face expression, remote work technology or glitch what? stock pictures, royalty-free photos &amp; images">
            <a:extLst>
              <a:ext uri="{FF2B5EF4-FFF2-40B4-BE49-F238E27FC236}">
                <a16:creationId xmlns:a16="http://schemas.microsoft.com/office/drawing/2014/main" id="{C130B87C-3135-06A3-AC29-6013E85917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797628"/>
            <a:ext cx="5829300" cy="3886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B48ACCC-6BEC-096C-5C19-06FB8E965D14}"/>
              </a:ext>
            </a:extLst>
          </p:cNvPr>
          <p:cNvSpPr>
            <a:spLocks noGrp="1"/>
          </p:cNvSpPr>
          <p:nvPr>
            <p:ph type="title"/>
          </p:nvPr>
        </p:nvSpPr>
        <p:spPr/>
        <p:txBody>
          <a:bodyPr/>
          <a:lstStyle/>
          <a:p>
            <a:endParaRPr lang="en-US"/>
          </a:p>
        </p:txBody>
      </p:sp>
      <p:pic>
        <p:nvPicPr>
          <p:cNvPr id="3" name="Picture 2" descr="A close-up of a sign&#10;&#10;Description automatically generated">
            <a:extLst>
              <a:ext uri="{FF2B5EF4-FFF2-40B4-BE49-F238E27FC236}">
                <a16:creationId xmlns:a16="http://schemas.microsoft.com/office/drawing/2014/main" id="{47E6A8AE-EC35-DF79-EEE8-62BDC3308666}"/>
              </a:ext>
            </a:extLst>
          </p:cNvPr>
          <p:cNvPicPr>
            <a:picLocks noChangeAspect="1"/>
          </p:cNvPicPr>
          <p:nvPr/>
        </p:nvPicPr>
        <p:blipFill>
          <a:blip r:embed="rId4"/>
          <a:stretch>
            <a:fillRect/>
          </a:stretch>
        </p:blipFill>
        <p:spPr>
          <a:xfrm>
            <a:off x="0" y="5904827"/>
            <a:ext cx="2429162" cy="953173"/>
          </a:xfrm>
          <a:prstGeom prst="rect">
            <a:avLst/>
          </a:prstGeom>
        </p:spPr>
      </p:pic>
      <p:pic>
        <p:nvPicPr>
          <p:cNvPr id="4" name="Picture 3" descr="A person talking to another person&#10;&#10;Description automatically generated">
            <a:extLst>
              <a:ext uri="{FF2B5EF4-FFF2-40B4-BE49-F238E27FC236}">
                <a16:creationId xmlns:a16="http://schemas.microsoft.com/office/drawing/2014/main" id="{C96F2108-1419-172D-9F9B-BB8B368527BD}"/>
              </a:ext>
            </a:extLst>
          </p:cNvPr>
          <p:cNvPicPr>
            <a:picLocks noChangeAspect="1"/>
          </p:cNvPicPr>
          <p:nvPr/>
        </p:nvPicPr>
        <p:blipFill rotWithShape="1">
          <a:blip r:embed="rId5"/>
          <a:srcRect l="72768" t="74875" r="20166" b="17913"/>
          <a:stretch/>
        </p:blipFill>
        <p:spPr bwMode="auto">
          <a:xfrm>
            <a:off x="11023023" y="6173641"/>
            <a:ext cx="1168977" cy="499530"/>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E56475DF-4222-C056-B901-19B08F1D8186}"/>
              </a:ext>
            </a:extLst>
          </p:cNvPr>
          <p:cNvSpPr txBox="1"/>
          <p:nvPr/>
        </p:nvSpPr>
        <p:spPr>
          <a:xfrm>
            <a:off x="10452100" y="5643217"/>
            <a:ext cx="3657600" cy="261610"/>
          </a:xfrm>
          <a:prstGeom prst="rect">
            <a:avLst/>
          </a:prstGeom>
          <a:noFill/>
        </p:spPr>
        <p:txBody>
          <a:bodyPr wrap="square" rtlCol="0">
            <a:spAutoFit/>
          </a:bodyPr>
          <a:lstStyle/>
          <a:p>
            <a:r>
              <a:rPr lang="en-US" sz="1100" dirty="0"/>
              <a:t>Image Reference: iStock</a:t>
            </a:r>
          </a:p>
        </p:txBody>
      </p:sp>
    </p:spTree>
    <p:extLst>
      <p:ext uri="{BB962C8B-B14F-4D97-AF65-F5344CB8AC3E}">
        <p14:creationId xmlns:p14="http://schemas.microsoft.com/office/powerpoint/2010/main" val="2331531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a:extLst>
              <a:ext uri="{FF2B5EF4-FFF2-40B4-BE49-F238E27FC236}">
                <a16:creationId xmlns:a16="http://schemas.microsoft.com/office/drawing/2014/main" id="{3ED23328-4297-C5F9-ECF1-ED9E313D0FE9}"/>
              </a:ext>
            </a:extLst>
          </p:cNvPr>
          <p:cNvSpPr/>
          <p:nvPr/>
        </p:nvSpPr>
        <p:spPr>
          <a:xfrm>
            <a:off x="7697586" y="1634490"/>
            <a:ext cx="4089862" cy="3524596"/>
          </a:xfrm>
          <a:prstGeom prst="wedgeEllipseCallout">
            <a:avLst>
              <a:gd name="adj1" fmla="val -57346"/>
              <a:gd name="adj2" fmla="val -8575"/>
            </a:avLst>
          </a:prstGeom>
          <a:solidFill>
            <a:srgbClr val="08A89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“Ella </a:t>
            </a:r>
            <a:r>
              <a:rPr lang="en-US" sz="4000" b="1" err="1">
                <a:solidFill>
                  <a:schemeClr val="bg1"/>
                </a:solidFill>
                <a:latin typeface="Arial" panose="020B0604020202020204" pitchFamily="34" charset="0"/>
                <a:cs typeface="Arial" panose="020B0604020202020204" pitchFamily="34" charset="0"/>
              </a:rPr>
              <a:t>sufre</a:t>
            </a:r>
            <a:r>
              <a:rPr lang="en-US" sz="4000" b="1">
                <a:solidFill>
                  <a:schemeClr val="bg1"/>
                </a:solidFill>
                <a:latin typeface="Arial" panose="020B0604020202020204" pitchFamily="34" charset="0"/>
                <a:cs typeface="Arial" panose="020B0604020202020204" pitchFamily="34" charset="0"/>
              </a:rPr>
              <a:t> de </a:t>
            </a:r>
            <a:r>
              <a:rPr lang="en-US" sz="4000" b="1" err="1">
                <a:solidFill>
                  <a:schemeClr val="bg1"/>
                </a:solidFill>
                <a:latin typeface="Arial" panose="020B0604020202020204" pitchFamily="34" charset="0"/>
                <a:cs typeface="Arial" panose="020B0604020202020204" pitchFamily="34" charset="0"/>
              </a:rPr>
              <a:t>los</a:t>
            </a:r>
            <a:r>
              <a:rPr lang="en-US" sz="4000" b="1">
                <a:solidFill>
                  <a:schemeClr val="bg1"/>
                </a:solidFill>
                <a:latin typeface="Arial" panose="020B0604020202020204" pitchFamily="34" charset="0"/>
                <a:cs typeface="Arial" panose="020B0604020202020204" pitchFamily="34" charset="0"/>
              </a:rPr>
              <a:t> </a:t>
            </a:r>
            <a:r>
              <a:rPr lang="en-US" sz="4000" b="1" err="1">
                <a:solidFill>
                  <a:schemeClr val="bg1"/>
                </a:solidFill>
                <a:latin typeface="Arial" panose="020B0604020202020204" pitchFamily="34" charset="0"/>
                <a:cs typeface="Arial" panose="020B0604020202020204" pitchFamily="34" charset="0"/>
              </a:rPr>
              <a:t>nervios</a:t>
            </a:r>
            <a:r>
              <a:rPr lang="en-US" sz="4000" b="1">
                <a:solidFill>
                  <a:schemeClr val="bg1"/>
                </a:solidFill>
                <a:latin typeface="Arial" panose="020B0604020202020204" pitchFamily="34" charset="0"/>
                <a:cs typeface="Arial" panose="020B0604020202020204" pitchFamily="34" charset="0"/>
              </a:rPr>
              <a:t>.” </a:t>
            </a:r>
          </a:p>
        </p:txBody>
      </p:sp>
      <p:pic>
        <p:nvPicPr>
          <p:cNvPr id="1028" name="Picture 4" descr="Depressed sad middle aged woman sitting on sofa at home. Depressed sad middle aged woman sitting on sofa at home. sad stock pictures, royalty-free photos &amp; images">
            <a:extLst>
              <a:ext uri="{FF2B5EF4-FFF2-40B4-BE49-F238E27FC236}">
                <a16:creationId xmlns:a16="http://schemas.microsoft.com/office/drawing/2014/main" id="{2FDE95DE-89CC-A969-8893-117DD1887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699" y="1108710"/>
            <a:ext cx="6641349" cy="44275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42DC729-6B7C-8C3A-80C1-60AADDC9547C}"/>
              </a:ext>
            </a:extLst>
          </p:cNvPr>
          <p:cNvSpPr>
            <a:spLocks noGrp="1"/>
          </p:cNvSpPr>
          <p:nvPr>
            <p:ph type="title"/>
          </p:nvPr>
        </p:nvSpPr>
        <p:spPr/>
        <p:txBody>
          <a:bodyPr/>
          <a:lstStyle/>
          <a:p>
            <a:endParaRPr lang="en-US"/>
          </a:p>
        </p:txBody>
      </p:sp>
      <p:pic>
        <p:nvPicPr>
          <p:cNvPr id="3" name="Picture 2" descr="A close-up of a sign&#10;&#10;Description automatically generated">
            <a:extLst>
              <a:ext uri="{FF2B5EF4-FFF2-40B4-BE49-F238E27FC236}">
                <a16:creationId xmlns:a16="http://schemas.microsoft.com/office/drawing/2014/main" id="{88722289-3A91-84D6-5689-62D1D3A27284}"/>
              </a:ext>
            </a:extLst>
          </p:cNvPr>
          <p:cNvPicPr>
            <a:picLocks noChangeAspect="1"/>
          </p:cNvPicPr>
          <p:nvPr/>
        </p:nvPicPr>
        <p:blipFill>
          <a:blip r:embed="rId4"/>
          <a:stretch>
            <a:fillRect/>
          </a:stretch>
        </p:blipFill>
        <p:spPr>
          <a:xfrm>
            <a:off x="0" y="5904827"/>
            <a:ext cx="2429162" cy="953173"/>
          </a:xfrm>
          <a:prstGeom prst="rect">
            <a:avLst/>
          </a:prstGeom>
        </p:spPr>
      </p:pic>
      <p:pic>
        <p:nvPicPr>
          <p:cNvPr id="4" name="Picture 3" descr="A person talking to another person&#10;&#10;Description automatically generated">
            <a:extLst>
              <a:ext uri="{FF2B5EF4-FFF2-40B4-BE49-F238E27FC236}">
                <a16:creationId xmlns:a16="http://schemas.microsoft.com/office/drawing/2014/main" id="{4078AF44-817F-D713-0F3C-8C1E8C73E5D2}"/>
              </a:ext>
            </a:extLst>
          </p:cNvPr>
          <p:cNvPicPr>
            <a:picLocks noChangeAspect="1"/>
          </p:cNvPicPr>
          <p:nvPr/>
        </p:nvPicPr>
        <p:blipFill rotWithShape="1">
          <a:blip r:embed="rId5"/>
          <a:srcRect l="72768" t="74875" r="20166" b="17913"/>
          <a:stretch/>
        </p:blipFill>
        <p:spPr bwMode="auto">
          <a:xfrm>
            <a:off x="11023023" y="6173641"/>
            <a:ext cx="1168977" cy="499530"/>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23D7F09C-CDCD-9919-B2A5-77CE2E97FA9C}"/>
              </a:ext>
            </a:extLst>
          </p:cNvPr>
          <p:cNvSpPr txBox="1"/>
          <p:nvPr/>
        </p:nvSpPr>
        <p:spPr>
          <a:xfrm>
            <a:off x="4343400" y="5522185"/>
            <a:ext cx="4800600" cy="261610"/>
          </a:xfrm>
          <a:prstGeom prst="rect">
            <a:avLst/>
          </a:prstGeom>
          <a:noFill/>
        </p:spPr>
        <p:txBody>
          <a:bodyPr wrap="square" rtlCol="0">
            <a:spAutoFit/>
          </a:bodyPr>
          <a:lstStyle/>
          <a:p>
            <a:r>
              <a:rPr lang="en-US" sz="1100" dirty="0"/>
              <a:t>Image Reference: Getty Images/iStockphoto</a:t>
            </a:r>
          </a:p>
        </p:txBody>
      </p:sp>
    </p:spTree>
    <p:extLst>
      <p:ext uri="{BB962C8B-B14F-4D97-AF65-F5344CB8AC3E}">
        <p14:creationId xmlns:p14="http://schemas.microsoft.com/office/powerpoint/2010/main" val="11254170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7F6D89F-7025-46B3-A92C-7E7E933960B6}"/>
              </a:ext>
            </a:extLst>
          </p:cNvPr>
          <p:cNvSpPr>
            <a:spLocks noGrp="1"/>
          </p:cNvSpPr>
          <p:nvPr>
            <p:ph type="title"/>
          </p:nvPr>
        </p:nvSpPr>
        <p:spPr/>
        <p:txBody>
          <a:bodyPr>
            <a:normAutofit/>
          </a:bodyPr>
          <a:lstStyle/>
          <a:p>
            <a:pPr algn="ctr"/>
            <a:r>
              <a:rPr lang="en-US" sz="4000" b="1">
                <a:latin typeface="Arial"/>
                <a:cs typeface="Arial"/>
              </a:rPr>
              <a:t>But What Can We Do?</a:t>
            </a:r>
          </a:p>
        </p:txBody>
      </p:sp>
      <p:pic>
        <p:nvPicPr>
          <p:cNvPr id="5" name="Picture 4" descr="A person that is standing in the dark&#10;&#10;Description automatically generated">
            <a:extLst>
              <a:ext uri="{FF2B5EF4-FFF2-40B4-BE49-F238E27FC236}">
                <a16:creationId xmlns:a16="http://schemas.microsoft.com/office/drawing/2014/main" id="{2AEFDEF0-5354-9D4D-BC4C-89D1EA2D9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431" y="1993392"/>
            <a:ext cx="7321988" cy="4864608"/>
          </a:xfrm>
          <a:prstGeom prst="rect">
            <a:avLst/>
          </a:prstGeom>
        </p:spPr>
      </p:pic>
      <p:sp>
        <p:nvSpPr>
          <p:cNvPr id="8" name="Rounded Rectangular Callout 7">
            <a:extLst>
              <a:ext uri="{FF2B5EF4-FFF2-40B4-BE49-F238E27FC236}">
                <a16:creationId xmlns:a16="http://schemas.microsoft.com/office/drawing/2014/main" id="{43C9E754-E784-E048-8293-06FCCE5237A3}"/>
              </a:ext>
            </a:extLst>
          </p:cNvPr>
          <p:cNvSpPr/>
          <p:nvPr/>
        </p:nvSpPr>
        <p:spPr>
          <a:xfrm>
            <a:off x="6318016" y="1606296"/>
            <a:ext cx="4918553" cy="2819400"/>
          </a:xfrm>
          <a:prstGeom prst="wedgeRoundRectCallout">
            <a:avLst>
              <a:gd name="adj1" fmla="val -69313"/>
              <a:gd name="adj2" fmla="val 34891"/>
              <a:gd name="adj3" fmla="val 16667"/>
            </a:avLst>
          </a:prstGeom>
          <a:solidFill>
            <a:schemeClr val="bg1"/>
          </a:solidFill>
          <a:ln w="38100">
            <a:solidFill>
              <a:srgbClr val="1C3C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56A8C1"/>
              </a:buClr>
            </a:pPr>
            <a:r>
              <a:rPr lang="en-US" sz="3200">
                <a:solidFill>
                  <a:srgbClr val="1C3C6E"/>
                </a:solidFill>
                <a:latin typeface="Arial" panose="020B0604020202020204" pitchFamily="34" charset="0"/>
                <a:cs typeface="Arial" panose="020B0604020202020204" pitchFamily="34" charset="0"/>
              </a:rPr>
              <a:t>“We are not mental health providers. What can we do?”</a:t>
            </a:r>
          </a:p>
        </p:txBody>
      </p:sp>
      <p:pic>
        <p:nvPicPr>
          <p:cNvPr id="2" name="Picture 1" descr="A close-up of a sign&#10;&#10;Description automatically generated">
            <a:extLst>
              <a:ext uri="{FF2B5EF4-FFF2-40B4-BE49-F238E27FC236}">
                <a16:creationId xmlns:a16="http://schemas.microsoft.com/office/drawing/2014/main" id="{2BB12F5F-4390-8C34-9B82-2D50882D1E70}"/>
              </a:ext>
            </a:extLst>
          </p:cNvPr>
          <p:cNvPicPr>
            <a:picLocks noChangeAspect="1"/>
          </p:cNvPicPr>
          <p:nvPr/>
        </p:nvPicPr>
        <p:blipFill>
          <a:blip r:embed="rId4"/>
          <a:stretch>
            <a:fillRect/>
          </a:stretch>
        </p:blipFill>
        <p:spPr>
          <a:xfrm>
            <a:off x="0" y="5904827"/>
            <a:ext cx="2429162" cy="953173"/>
          </a:xfrm>
          <a:prstGeom prst="rect">
            <a:avLst/>
          </a:prstGeom>
        </p:spPr>
      </p:pic>
      <p:pic>
        <p:nvPicPr>
          <p:cNvPr id="3" name="Picture 2" descr="A person talking to another person&#10;&#10;Description automatically generated">
            <a:extLst>
              <a:ext uri="{FF2B5EF4-FFF2-40B4-BE49-F238E27FC236}">
                <a16:creationId xmlns:a16="http://schemas.microsoft.com/office/drawing/2014/main" id="{7B4E1EAE-1EDC-4322-850F-1D82BF1C82BD}"/>
              </a:ext>
            </a:extLst>
          </p:cNvPr>
          <p:cNvPicPr>
            <a:picLocks noChangeAspect="1"/>
          </p:cNvPicPr>
          <p:nvPr/>
        </p:nvPicPr>
        <p:blipFill rotWithShape="1">
          <a:blip r:embed="rId5"/>
          <a:srcRect l="72768" t="74875" r="20166" b="17913"/>
          <a:stretch/>
        </p:blipFill>
        <p:spPr bwMode="auto">
          <a:xfrm>
            <a:off x="11023023" y="6173641"/>
            <a:ext cx="1168977" cy="499530"/>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3EA23F4E-DCCA-5BC7-F56C-A86E54624C05}"/>
              </a:ext>
            </a:extLst>
          </p:cNvPr>
          <p:cNvSpPr txBox="1"/>
          <p:nvPr/>
        </p:nvSpPr>
        <p:spPr>
          <a:xfrm>
            <a:off x="8593861" y="6596390"/>
            <a:ext cx="2429162" cy="261610"/>
          </a:xfrm>
          <a:prstGeom prst="rect">
            <a:avLst/>
          </a:prstGeom>
          <a:noFill/>
        </p:spPr>
        <p:txBody>
          <a:bodyPr wrap="square" rtlCol="0">
            <a:spAutoFit/>
          </a:bodyPr>
          <a:lstStyle/>
          <a:p>
            <a:r>
              <a:rPr lang="en-US" sz="1100" dirty="0"/>
              <a:t>Image Reference: Getty Images</a:t>
            </a:r>
          </a:p>
        </p:txBody>
      </p:sp>
    </p:spTree>
    <p:extLst>
      <p:ext uri="{BB962C8B-B14F-4D97-AF65-F5344CB8AC3E}">
        <p14:creationId xmlns:p14="http://schemas.microsoft.com/office/powerpoint/2010/main" val="3609976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1FB7FC0D-A675-413D-A097-DB8C49753F47}"/>
              </a:ext>
            </a:extLst>
          </p:cNvPr>
          <p:cNvSpPr/>
          <p:nvPr/>
        </p:nvSpPr>
        <p:spPr>
          <a:xfrm>
            <a:off x="2268416" y="3316374"/>
            <a:ext cx="2743199" cy="1585522"/>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8A899D08-E16E-4521-94E8-8569B884572D}"/>
              </a:ext>
            </a:extLst>
          </p:cNvPr>
          <p:cNvSpPr txBox="1"/>
          <p:nvPr/>
        </p:nvSpPr>
        <p:spPr>
          <a:xfrm>
            <a:off x="1951866" y="6597598"/>
            <a:ext cx="6941574" cy="261610"/>
          </a:xfrm>
          <a:prstGeom prst="rect">
            <a:avLst/>
          </a:prstGeom>
          <a:noFill/>
        </p:spPr>
        <p:txBody>
          <a:bodyPr wrap="square" rtlCol="0">
            <a:spAutoFit/>
          </a:bodyPr>
          <a:lstStyle/>
          <a:p>
            <a:pPr algn="r"/>
            <a:r>
              <a:rPr lang="en-US" altLang="en-US" sz="1100">
                <a:latin typeface="Arial" panose="020B0604020202020204" pitchFamily="34" charset="0"/>
                <a:cs typeface="Arial" panose="020B0604020202020204" pitchFamily="34" charset="0"/>
              </a:rPr>
              <a:t>ISTSS, 2012; Herman, J., 1992; Ford, J., Courtois, C, et al, 2005, Saxe, G., Ellis, B.H., 2006, 2017</a:t>
            </a:r>
          </a:p>
        </p:txBody>
      </p:sp>
      <p:sp>
        <p:nvSpPr>
          <p:cNvPr id="11" name="Arrow: Right 10">
            <a:extLst>
              <a:ext uri="{FF2B5EF4-FFF2-40B4-BE49-F238E27FC236}">
                <a16:creationId xmlns:a16="http://schemas.microsoft.com/office/drawing/2014/main" id="{D9300E16-DCCC-4930-A892-699AFEF8718A}"/>
              </a:ext>
            </a:extLst>
          </p:cNvPr>
          <p:cNvSpPr/>
          <p:nvPr/>
        </p:nvSpPr>
        <p:spPr>
          <a:xfrm>
            <a:off x="2830369" y="1130574"/>
            <a:ext cx="8777822" cy="4936224"/>
          </a:xfrm>
          <a:prstGeom prst="rightArrow">
            <a:avLst/>
          </a:prstGeom>
          <a:solidFill>
            <a:srgbClr val="EAD3AA"/>
          </a:solidFill>
        </p:spPr>
        <p:style>
          <a:lnRef idx="0">
            <a:schemeClr val="dk1">
              <a:hueOff val="0"/>
              <a:satOff val="0"/>
              <a:lumOff val="0"/>
              <a:alphaOff val="0"/>
            </a:schemeClr>
          </a:lnRef>
          <a:fillRef idx="1">
            <a:scrgbClr r="0" g="0" b="0"/>
          </a:fillRef>
          <a:effectRef idx="2">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7" name="Group 16">
            <a:extLst>
              <a:ext uri="{FF2B5EF4-FFF2-40B4-BE49-F238E27FC236}">
                <a16:creationId xmlns:a16="http://schemas.microsoft.com/office/drawing/2014/main" id="{482E1B01-B361-461B-BF92-989742210F59}"/>
              </a:ext>
            </a:extLst>
          </p:cNvPr>
          <p:cNvGrpSpPr/>
          <p:nvPr/>
        </p:nvGrpSpPr>
        <p:grpSpPr>
          <a:xfrm>
            <a:off x="5232103" y="2734530"/>
            <a:ext cx="2747010" cy="1553062"/>
            <a:chOff x="2893694" y="1164797"/>
            <a:chExt cx="2747010" cy="1553062"/>
          </a:xfrm>
          <a:solidFill>
            <a:schemeClr val="accent3"/>
          </a:solidFill>
        </p:grpSpPr>
        <p:sp>
          <p:nvSpPr>
            <p:cNvPr id="21" name="Rectangle: Rounded Corners 20">
              <a:extLst>
                <a:ext uri="{FF2B5EF4-FFF2-40B4-BE49-F238E27FC236}">
                  <a16:creationId xmlns:a16="http://schemas.microsoft.com/office/drawing/2014/main" id="{9A445DC4-2AE4-4A64-9897-227311B35DE5}"/>
                </a:ext>
              </a:extLst>
            </p:cNvPr>
            <p:cNvSpPr/>
            <p:nvPr/>
          </p:nvSpPr>
          <p:spPr>
            <a:xfrm>
              <a:off x="2893694" y="1164797"/>
              <a:ext cx="2747010" cy="1553062"/>
            </a:xfrm>
            <a:prstGeom prst="roundRect">
              <a:avLst/>
            </a:prstGeom>
            <a:grp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a:lstStyle/>
            <a:p>
              <a:endParaRPr lang="en-US"/>
            </a:p>
          </p:txBody>
        </p:sp>
        <p:sp>
          <p:nvSpPr>
            <p:cNvPr id="22" name="Rectangle: Rounded Corners 7">
              <a:extLst>
                <a:ext uri="{FF2B5EF4-FFF2-40B4-BE49-F238E27FC236}">
                  <a16:creationId xmlns:a16="http://schemas.microsoft.com/office/drawing/2014/main" id="{E27F9C7A-58E7-42C5-A758-B19673EB0946}"/>
                </a:ext>
              </a:extLst>
            </p:cNvPr>
            <p:cNvSpPr txBox="1"/>
            <p:nvPr/>
          </p:nvSpPr>
          <p:spPr>
            <a:xfrm>
              <a:off x="2960395" y="1240611"/>
              <a:ext cx="2595382" cy="14014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Remembrance and Mourning</a:t>
              </a:r>
            </a:p>
          </p:txBody>
        </p:sp>
      </p:grpSp>
      <p:grpSp>
        <p:nvGrpSpPr>
          <p:cNvPr id="18" name="Group 17">
            <a:extLst>
              <a:ext uri="{FF2B5EF4-FFF2-40B4-BE49-F238E27FC236}">
                <a16:creationId xmlns:a16="http://schemas.microsoft.com/office/drawing/2014/main" id="{0FC01D79-2A50-475B-AE1C-BD1FC08D75A1}"/>
              </a:ext>
            </a:extLst>
          </p:cNvPr>
          <p:cNvGrpSpPr/>
          <p:nvPr/>
        </p:nvGrpSpPr>
        <p:grpSpPr>
          <a:xfrm>
            <a:off x="8055809" y="2734530"/>
            <a:ext cx="2747010" cy="1553062"/>
            <a:chOff x="5778222" y="1164797"/>
            <a:chExt cx="2747010" cy="1553062"/>
          </a:xfrm>
          <a:solidFill>
            <a:srgbClr val="23BFF3"/>
          </a:solidFill>
        </p:grpSpPr>
        <p:sp>
          <p:nvSpPr>
            <p:cNvPr id="19" name="Rectangle: Rounded Corners 18">
              <a:extLst>
                <a:ext uri="{FF2B5EF4-FFF2-40B4-BE49-F238E27FC236}">
                  <a16:creationId xmlns:a16="http://schemas.microsoft.com/office/drawing/2014/main" id="{C17E0ADC-7129-4EBF-8ABE-8E4C3E2847B1}"/>
                </a:ext>
              </a:extLst>
            </p:cNvPr>
            <p:cNvSpPr/>
            <p:nvPr/>
          </p:nvSpPr>
          <p:spPr>
            <a:xfrm>
              <a:off x="5778222" y="1164797"/>
              <a:ext cx="2747010" cy="1553062"/>
            </a:xfrm>
            <a:prstGeom prst="roundRect">
              <a:avLst/>
            </a:prstGeom>
            <a:grp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a:lstStyle/>
            <a:p>
              <a:endParaRPr lang="en-US"/>
            </a:p>
          </p:txBody>
        </p:sp>
        <p:sp>
          <p:nvSpPr>
            <p:cNvPr id="20" name="Rectangle: Rounded Corners 9">
              <a:extLst>
                <a:ext uri="{FF2B5EF4-FFF2-40B4-BE49-F238E27FC236}">
                  <a16:creationId xmlns:a16="http://schemas.microsoft.com/office/drawing/2014/main" id="{0E3B3F6B-B097-4563-B565-A4F4350F94DF}"/>
                </a:ext>
              </a:extLst>
            </p:cNvPr>
            <p:cNvSpPr txBox="1"/>
            <p:nvPr/>
          </p:nvSpPr>
          <p:spPr>
            <a:xfrm>
              <a:off x="5854036" y="1240611"/>
              <a:ext cx="2595382" cy="14014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Reconnection</a:t>
              </a:r>
            </a:p>
          </p:txBody>
        </p:sp>
      </p:grpSp>
      <p:grpSp>
        <p:nvGrpSpPr>
          <p:cNvPr id="3" name="Group 2">
            <a:extLst>
              <a:ext uri="{FF2B5EF4-FFF2-40B4-BE49-F238E27FC236}">
                <a16:creationId xmlns:a16="http://schemas.microsoft.com/office/drawing/2014/main" id="{4346F500-A988-2E87-1BB0-8C2DC20ABF83}"/>
              </a:ext>
            </a:extLst>
          </p:cNvPr>
          <p:cNvGrpSpPr/>
          <p:nvPr/>
        </p:nvGrpSpPr>
        <p:grpSpPr>
          <a:xfrm>
            <a:off x="624883" y="2223474"/>
            <a:ext cx="4410972" cy="2750424"/>
            <a:chOff x="0" y="1154135"/>
            <a:chExt cx="2747010" cy="1571124"/>
          </a:xfrm>
          <a:solidFill>
            <a:srgbClr val="1C3C6E"/>
          </a:solidFill>
        </p:grpSpPr>
        <p:sp>
          <p:nvSpPr>
            <p:cNvPr id="4" name="Rectangle: Rounded Corners 3">
              <a:extLst>
                <a:ext uri="{FF2B5EF4-FFF2-40B4-BE49-F238E27FC236}">
                  <a16:creationId xmlns:a16="http://schemas.microsoft.com/office/drawing/2014/main" id="{CFBF1377-94C3-85BE-3C5C-9153922526C2}"/>
                </a:ext>
              </a:extLst>
            </p:cNvPr>
            <p:cNvSpPr/>
            <p:nvPr/>
          </p:nvSpPr>
          <p:spPr>
            <a:xfrm>
              <a:off x="0" y="1154135"/>
              <a:ext cx="2747010" cy="1571124"/>
            </a:xfrm>
            <a:prstGeom prst="roundRect">
              <a:avLst/>
            </a:prstGeom>
            <a:grp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endParaRPr lang="en-US"/>
            </a:p>
          </p:txBody>
        </p:sp>
        <p:sp>
          <p:nvSpPr>
            <p:cNvPr id="5" name="Rectangle: Rounded Corners 5">
              <a:extLst>
                <a:ext uri="{FF2B5EF4-FFF2-40B4-BE49-F238E27FC236}">
                  <a16:creationId xmlns:a16="http://schemas.microsoft.com/office/drawing/2014/main" id="{A3E70576-0464-C253-EF02-075350DD42B2}"/>
                </a:ext>
              </a:extLst>
            </p:cNvPr>
            <p:cNvSpPr txBox="1"/>
            <p:nvPr/>
          </p:nvSpPr>
          <p:spPr>
            <a:xfrm>
              <a:off x="76696" y="1230831"/>
              <a:ext cx="2593618" cy="14177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4000" kern="1200">
                  <a:latin typeface="Arial" panose="020B0604020202020204" pitchFamily="34" charset="0"/>
                  <a:cs typeface="Arial" panose="020B0604020202020204" pitchFamily="34" charset="0"/>
                </a:rPr>
                <a:t>Safety and Stabilization</a:t>
              </a:r>
            </a:p>
          </p:txBody>
        </p:sp>
      </p:grpSp>
      <p:sp>
        <p:nvSpPr>
          <p:cNvPr id="8" name="Title 7">
            <a:extLst>
              <a:ext uri="{FF2B5EF4-FFF2-40B4-BE49-F238E27FC236}">
                <a16:creationId xmlns:a16="http://schemas.microsoft.com/office/drawing/2014/main" id="{9070065A-4955-F94D-EABB-12051E0B270D}"/>
              </a:ext>
            </a:extLst>
          </p:cNvPr>
          <p:cNvSpPr>
            <a:spLocks noGrp="1"/>
          </p:cNvSpPr>
          <p:nvPr>
            <p:ph type="title"/>
          </p:nvPr>
        </p:nvSpPr>
        <p:spPr>
          <a:xfrm>
            <a:off x="1516557" y="445140"/>
            <a:ext cx="10228701" cy="526677"/>
          </a:xfrm>
        </p:spPr>
        <p:txBody>
          <a:bodyPr>
            <a:noAutofit/>
          </a:bodyPr>
          <a:lstStyle/>
          <a:p>
            <a:pPr defTabSz="342900">
              <a:defRPr/>
            </a:pPr>
            <a:r>
              <a:rPr lang="en-US" altLang="en-US" b="1">
                <a:latin typeface="Arial"/>
              </a:rPr>
              <a:t>The 3 Phases of  Trauma Intervention</a:t>
            </a:r>
            <a:br>
              <a:rPr lang="en-US" altLang="en-US" b="1">
                <a:latin typeface="Arial"/>
              </a:rPr>
            </a:br>
            <a:endParaRPr lang="en-US" b="1"/>
          </a:p>
        </p:txBody>
      </p:sp>
      <p:pic>
        <p:nvPicPr>
          <p:cNvPr id="6" name="Picture 5" descr="A close-up of a sign&#10;&#10;Description automatically generated">
            <a:extLst>
              <a:ext uri="{FF2B5EF4-FFF2-40B4-BE49-F238E27FC236}">
                <a16:creationId xmlns:a16="http://schemas.microsoft.com/office/drawing/2014/main" id="{FBFF3BD7-F815-BB94-363F-4BD58FAD9C86}"/>
              </a:ext>
            </a:extLst>
          </p:cNvPr>
          <p:cNvPicPr>
            <a:picLocks noChangeAspect="1"/>
          </p:cNvPicPr>
          <p:nvPr/>
        </p:nvPicPr>
        <p:blipFill>
          <a:blip r:embed="rId4"/>
          <a:stretch>
            <a:fillRect/>
          </a:stretch>
        </p:blipFill>
        <p:spPr>
          <a:xfrm>
            <a:off x="0" y="5904827"/>
            <a:ext cx="2429162" cy="953173"/>
          </a:xfrm>
          <a:prstGeom prst="rect">
            <a:avLst/>
          </a:prstGeom>
        </p:spPr>
      </p:pic>
      <p:pic>
        <p:nvPicPr>
          <p:cNvPr id="7" name="Picture 6" descr="A person talking to another person&#10;&#10;Description automatically generated">
            <a:extLst>
              <a:ext uri="{FF2B5EF4-FFF2-40B4-BE49-F238E27FC236}">
                <a16:creationId xmlns:a16="http://schemas.microsoft.com/office/drawing/2014/main" id="{089555D4-2C03-A75D-0670-1CB998D43A1E}"/>
              </a:ext>
            </a:extLst>
          </p:cNvPr>
          <p:cNvPicPr>
            <a:picLocks noChangeAspect="1"/>
          </p:cNvPicPr>
          <p:nvPr/>
        </p:nvPicPr>
        <p:blipFill rotWithShape="1">
          <a:blip r:embed="rId5"/>
          <a:srcRect l="72768" t="74875" r="20166" b="17913"/>
          <a:stretch/>
        </p:blipFill>
        <p:spPr bwMode="auto">
          <a:xfrm>
            <a:off x="11023023" y="6173641"/>
            <a:ext cx="1168977" cy="499530"/>
          </a:xfrm>
          <a:prstGeom prst="rect">
            <a:avLst/>
          </a:prstGeom>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119028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a:extLst>
              <a:ext uri="{FF2B5EF4-FFF2-40B4-BE49-F238E27FC236}">
                <a16:creationId xmlns:a16="http://schemas.microsoft.com/office/drawing/2014/main" id="{1F29CF8F-E110-A4A2-AE0A-F319C8ABB5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84421" y="1634680"/>
            <a:ext cx="5291846" cy="37570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a:extLst>
              <a:ext uri="{FF2B5EF4-FFF2-40B4-BE49-F238E27FC236}">
                <a16:creationId xmlns:a16="http://schemas.microsoft.com/office/drawing/2014/main" id="{000B5E92-C81F-02A9-9F80-87A528377864}"/>
              </a:ext>
            </a:extLst>
          </p:cNvPr>
          <p:cNvSpPr>
            <a:spLocks/>
          </p:cNvSpPr>
          <p:nvPr/>
        </p:nvSpPr>
        <p:spPr>
          <a:xfrm>
            <a:off x="13158" y="6364051"/>
            <a:ext cx="2762250" cy="165100"/>
          </a:xfrm>
          <a:prstGeom prst="rect">
            <a:avLst/>
          </a:prstGeom>
        </p:spPr>
        <p:txBody>
          <a:bodyPr/>
          <a:lstStyle/>
          <a:p>
            <a:endParaRPr lang="en-US"/>
          </a:p>
        </p:txBody>
      </p:sp>
      <p:pic>
        <p:nvPicPr>
          <p:cNvPr id="5124" name="Picture 4">
            <a:extLst>
              <a:ext uri="{FF2B5EF4-FFF2-40B4-BE49-F238E27FC236}">
                <a16:creationId xmlns:a16="http://schemas.microsoft.com/office/drawing/2014/main" id="{E9CBCA06-B6F6-A130-E39F-C69EB02FAE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1400" y="1634680"/>
            <a:ext cx="5528871" cy="375708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appy business colleagues using computer Happy business colleagues using computer in the office friendly  black male and female at desk image stock stock pictures, royalty-free photos &amp; images">
            <a:extLst>
              <a:ext uri="{FF2B5EF4-FFF2-40B4-BE49-F238E27FC236}">
                <a16:creationId xmlns:a16="http://schemas.microsoft.com/office/drawing/2014/main" id="{FA1A57AB-F933-3EC7-4AE6-28AEF5A461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95773" y="1298658"/>
            <a:ext cx="3886200" cy="5829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close-up of a sign&#10;&#10;Description automatically generated">
            <a:extLst>
              <a:ext uri="{FF2B5EF4-FFF2-40B4-BE49-F238E27FC236}">
                <a16:creationId xmlns:a16="http://schemas.microsoft.com/office/drawing/2014/main" id="{D929FF63-7E17-3C22-8DCF-382923EBCF75}"/>
              </a:ext>
            </a:extLst>
          </p:cNvPr>
          <p:cNvPicPr>
            <a:picLocks noChangeAspect="1"/>
          </p:cNvPicPr>
          <p:nvPr/>
        </p:nvPicPr>
        <p:blipFill>
          <a:blip r:embed="rId6"/>
          <a:stretch>
            <a:fillRect/>
          </a:stretch>
        </p:blipFill>
        <p:spPr>
          <a:xfrm>
            <a:off x="0" y="5904827"/>
            <a:ext cx="2429162" cy="953173"/>
          </a:xfrm>
          <a:prstGeom prst="rect">
            <a:avLst/>
          </a:prstGeom>
        </p:spPr>
      </p:pic>
      <p:pic>
        <p:nvPicPr>
          <p:cNvPr id="3" name="Picture 2" descr="A person talking to another person&#10;&#10;Description automatically generated">
            <a:extLst>
              <a:ext uri="{FF2B5EF4-FFF2-40B4-BE49-F238E27FC236}">
                <a16:creationId xmlns:a16="http://schemas.microsoft.com/office/drawing/2014/main" id="{CD05B7AA-3CAD-E650-3461-82AB4E6AABE1}"/>
              </a:ext>
            </a:extLst>
          </p:cNvPr>
          <p:cNvPicPr>
            <a:picLocks noChangeAspect="1"/>
          </p:cNvPicPr>
          <p:nvPr/>
        </p:nvPicPr>
        <p:blipFill rotWithShape="1">
          <a:blip r:embed="rId7"/>
          <a:srcRect l="72768" t="74875" r="20166" b="17913"/>
          <a:stretch/>
        </p:blipFill>
        <p:spPr bwMode="auto">
          <a:xfrm>
            <a:off x="11023023" y="6173641"/>
            <a:ext cx="1168977" cy="499530"/>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768214F9-0EB8-ACF9-8369-49EF488092D4}"/>
              </a:ext>
            </a:extLst>
          </p:cNvPr>
          <p:cNvSpPr txBox="1"/>
          <p:nvPr/>
        </p:nvSpPr>
        <p:spPr>
          <a:xfrm>
            <a:off x="2209800" y="5391762"/>
            <a:ext cx="3886200" cy="261610"/>
          </a:xfrm>
          <a:prstGeom prst="rect">
            <a:avLst/>
          </a:prstGeom>
          <a:noFill/>
        </p:spPr>
        <p:txBody>
          <a:bodyPr wrap="square">
            <a:spAutoFit/>
          </a:bodyPr>
          <a:lstStyle/>
          <a:p>
            <a:r>
              <a:rPr lang="en-US" sz="1100" dirty="0"/>
              <a:t>Image Reference: </a:t>
            </a:r>
            <a:r>
              <a:rPr lang="en-US" sz="1100" b="0" i="0" dirty="0">
                <a:effectLst/>
                <a:latin typeface="Söhne"/>
              </a:rPr>
              <a:t>Goodwin University. (n.d.). Criminal Justice</a:t>
            </a:r>
            <a:endParaRPr lang="en-US" sz="1100" dirty="0"/>
          </a:p>
        </p:txBody>
      </p:sp>
      <p:sp>
        <p:nvSpPr>
          <p:cNvPr id="7" name="TextBox 6">
            <a:extLst>
              <a:ext uri="{FF2B5EF4-FFF2-40B4-BE49-F238E27FC236}">
                <a16:creationId xmlns:a16="http://schemas.microsoft.com/office/drawing/2014/main" id="{11BD7E92-D0DA-A379-35D5-6D254A27802B}"/>
              </a:ext>
            </a:extLst>
          </p:cNvPr>
          <p:cNvSpPr txBox="1"/>
          <p:nvPr/>
        </p:nvSpPr>
        <p:spPr>
          <a:xfrm>
            <a:off x="9740900" y="5383083"/>
            <a:ext cx="4346514" cy="261610"/>
          </a:xfrm>
          <a:prstGeom prst="rect">
            <a:avLst/>
          </a:prstGeom>
          <a:noFill/>
        </p:spPr>
        <p:txBody>
          <a:bodyPr wrap="square" rtlCol="0">
            <a:spAutoFit/>
          </a:bodyPr>
          <a:lstStyle/>
          <a:p>
            <a:r>
              <a:rPr lang="en-US" sz="1100" dirty="0"/>
              <a:t>Image Reference: iStockphoto</a:t>
            </a:r>
          </a:p>
        </p:txBody>
      </p:sp>
    </p:spTree>
    <p:extLst>
      <p:ext uri="{BB962C8B-B14F-4D97-AF65-F5344CB8AC3E}">
        <p14:creationId xmlns:p14="http://schemas.microsoft.com/office/powerpoint/2010/main" val="33455078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DF44D5A-69D5-48CA-BFCD-ED39CBDA2299}"/>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Trauma Informed Care (TIC)</a:t>
            </a:r>
          </a:p>
        </p:txBody>
      </p:sp>
      <p:sp>
        <p:nvSpPr>
          <p:cNvPr id="4" name="Text Placeholder 3">
            <a:extLst>
              <a:ext uri="{FF2B5EF4-FFF2-40B4-BE49-F238E27FC236}">
                <a16:creationId xmlns:a16="http://schemas.microsoft.com/office/drawing/2014/main" id="{9E5F67AF-C49C-441B-8432-2EFB4F4B5BB7}"/>
              </a:ext>
            </a:extLst>
          </p:cNvPr>
          <p:cNvSpPr>
            <a:spLocks noGrp="1"/>
          </p:cNvSpPr>
          <p:nvPr>
            <p:ph type="body" sz="quarter" idx="4294967295"/>
          </p:nvPr>
        </p:nvSpPr>
        <p:spPr>
          <a:xfrm>
            <a:off x="314325" y="908462"/>
            <a:ext cx="6895367" cy="6184000"/>
          </a:xfrm>
        </p:spPr>
        <p:txBody>
          <a:bodyPr anchor="ctr" anchorCtr="0">
            <a:normAutofit/>
          </a:bodyPr>
          <a:lstStyle/>
          <a:p>
            <a:pPr marL="0" indent="0">
              <a:lnSpc>
                <a:spcPct val="120000"/>
              </a:lnSpc>
              <a:buNone/>
            </a:pPr>
            <a:r>
              <a:rPr lang="en-US" sz="3200">
                <a:solidFill>
                  <a:schemeClr val="tx1"/>
                </a:solidFill>
                <a:latin typeface="Arial" panose="020B0604020202020204" pitchFamily="34" charset="0"/>
                <a:cs typeface="Arial" panose="020B0604020202020204" pitchFamily="34" charset="0"/>
              </a:rPr>
              <a:t>A strengths-based organizational structure and intervention framework that:</a:t>
            </a:r>
          </a:p>
          <a:p>
            <a:pPr>
              <a:lnSpc>
                <a:spcPct val="120000"/>
              </a:lnSpc>
            </a:pPr>
            <a:r>
              <a:rPr lang="en-US" sz="3200">
                <a:solidFill>
                  <a:schemeClr val="tx1"/>
                </a:solidFill>
                <a:latin typeface="Arial" panose="020B0604020202020204" pitchFamily="34" charset="0"/>
                <a:cs typeface="Arial" panose="020B0604020202020204" pitchFamily="34" charset="0"/>
              </a:rPr>
              <a:t> </a:t>
            </a:r>
            <a:r>
              <a:rPr lang="en-US" sz="3200">
                <a:latin typeface="Arial" panose="020B0604020202020204" pitchFamily="34" charset="0"/>
                <a:cs typeface="Arial" panose="020B0604020202020204" pitchFamily="34" charset="0"/>
              </a:rPr>
              <a:t>R</a:t>
            </a:r>
            <a:r>
              <a:rPr lang="en-US" sz="3200">
                <a:solidFill>
                  <a:schemeClr val="tx1"/>
                </a:solidFill>
                <a:latin typeface="Arial" panose="020B0604020202020204" pitchFamily="34" charset="0"/>
                <a:cs typeface="Arial" panose="020B0604020202020204" pitchFamily="34" charset="0"/>
              </a:rPr>
              <a:t>ecognizes the prevalence and impact of trauma </a:t>
            </a:r>
          </a:p>
          <a:p>
            <a:pPr>
              <a:lnSpc>
                <a:spcPct val="120000"/>
              </a:lnSpc>
            </a:pPr>
            <a:r>
              <a:rPr lang="en-US" sz="3200">
                <a:latin typeface="Arial" panose="020B0604020202020204" pitchFamily="34" charset="0"/>
                <a:cs typeface="Arial" panose="020B0604020202020204" pitchFamily="34" charset="0"/>
              </a:rPr>
              <a:t>S</a:t>
            </a:r>
            <a:r>
              <a:rPr lang="en-US" sz="3200">
                <a:solidFill>
                  <a:schemeClr val="tx1"/>
                </a:solidFill>
                <a:latin typeface="Arial" panose="020B0604020202020204" pitchFamily="34" charset="0"/>
                <a:cs typeface="Arial" panose="020B0604020202020204" pitchFamily="34" charset="0"/>
              </a:rPr>
              <a:t>upports the creation of a healing environment that supports safety and stabilization for both consumers and staff</a:t>
            </a:r>
          </a:p>
        </p:txBody>
      </p:sp>
      <p:pic>
        <p:nvPicPr>
          <p:cNvPr id="13" name="Picture Placeholder 12">
            <a:extLst>
              <a:ext uri="{FF2B5EF4-FFF2-40B4-BE49-F238E27FC236}">
                <a16:creationId xmlns:a16="http://schemas.microsoft.com/office/drawing/2014/main" id="{E830443D-C210-440B-B344-729599F60B38}"/>
              </a:ext>
            </a:extLst>
          </p:cNvPr>
          <p:cNvPicPr>
            <a:picLocks noGrp="1" noChangeAspect="1"/>
          </p:cNvPicPr>
          <p:nvPr>
            <p:ph idx="4294967295"/>
          </p:nvPr>
        </p:nvPicPr>
        <p:blipFill rotWithShape="1">
          <a:blip r:embed="rId4">
            <a:extLst>
              <a:ext uri="{28A0092B-C50C-407E-A947-70E740481C1C}">
                <a14:useLocalDpi xmlns:a14="http://schemas.microsoft.com/office/drawing/2010/main" val="0"/>
              </a:ext>
            </a:extLst>
          </a:blip>
          <a:srcRect l="23369" r="28666"/>
          <a:stretch/>
        </p:blipFill>
        <p:spPr>
          <a:xfrm>
            <a:off x="7910283" y="908462"/>
            <a:ext cx="4281717" cy="5949538"/>
          </a:xfrm>
          <a:prstGeom prst="rect">
            <a:avLst/>
          </a:prstGeom>
        </p:spPr>
      </p:pic>
      <p:pic>
        <p:nvPicPr>
          <p:cNvPr id="2" name="Picture 1" descr="A person talking to another person&#10;&#10;Description automatically generated">
            <a:extLst>
              <a:ext uri="{FF2B5EF4-FFF2-40B4-BE49-F238E27FC236}">
                <a16:creationId xmlns:a16="http://schemas.microsoft.com/office/drawing/2014/main" id="{C0107D57-FA6C-579B-9C87-BF9E81D48584}"/>
              </a:ext>
            </a:extLst>
          </p:cNvPr>
          <p:cNvPicPr>
            <a:picLocks noChangeAspect="1"/>
          </p:cNvPicPr>
          <p:nvPr/>
        </p:nvPicPr>
        <p:blipFill rotWithShape="1">
          <a:blip r:embed="rId5"/>
          <a:srcRect l="72768" t="74875" r="20166" b="17913"/>
          <a:stretch/>
        </p:blipFill>
        <p:spPr bwMode="auto">
          <a:xfrm>
            <a:off x="11023023" y="6173641"/>
            <a:ext cx="1168977" cy="499530"/>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CCD96362-BA15-C7DB-66EF-FEED105F0F01}"/>
              </a:ext>
            </a:extLst>
          </p:cNvPr>
          <p:cNvSpPr txBox="1"/>
          <p:nvPr/>
        </p:nvSpPr>
        <p:spPr>
          <a:xfrm>
            <a:off x="5876192" y="6596390"/>
            <a:ext cx="2667000" cy="261610"/>
          </a:xfrm>
          <a:prstGeom prst="rect">
            <a:avLst/>
          </a:prstGeom>
          <a:noFill/>
        </p:spPr>
        <p:txBody>
          <a:bodyPr wrap="square" rtlCol="0">
            <a:spAutoFit/>
          </a:bodyPr>
          <a:lstStyle/>
          <a:p>
            <a:r>
              <a:rPr lang="en-US" sz="1100" dirty="0"/>
              <a:t>Image Reference: </a:t>
            </a:r>
            <a:r>
              <a:rPr lang="en-US" sz="1100" dirty="0" err="1"/>
              <a:t>ALPublicHealth</a:t>
            </a:r>
            <a:endParaRPr lang="en-US" sz="1100" dirty="0"/>
          </a:p>
        </p:txBody>
      </p:sp>
    </p:spTree>
    <p:custDataLst>
      <p:tags r:id="rId1"/>
    </p:custDataLst>
    <p:extLst>
      <p:ext uri="{BB962C8B-B14F-4D97-AF65-F5344CB8AC3E}">
        <p14:creationId xmlns:p14="http://schemas.microsoft.com/office/powerpoint/2010/main" val="23927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8830E6-32F9-8323-10D5-737E8E7D7FD0}"/>
              </a:ext>
            </a:extLst>
          </p:cNvPr>
          <p:cNvSpPr>
            <a:spLocks noGrp="1"/>
          </p:cNvSpPr>
          <p:nvPr>
            <p:ph type="title"/>
          </p:nvPr>
        </p:nvSpPr>
        <p:spPr/>
        <p:txBody>
          <a:bodyPr/>
          <a:lstStyle/>
          <a:p>
            <a:r>
              <a:rPr lang="en-US" sz="3200" b="1" dirty="0">
                <a:latin typeface="Arial" panose="020B0604020202020204" pitchFamily="34" charset="0"/>
                <a:cs typeface="Arial" panose="020B0604020202020204" pitchFamily="34" charset="0"/>
              </a:rPr>
              <a:t>Conflict of Interest Disclosure Statement</a:t>
            </a:r>
          </a:p>
        </p:txBody>
      </p:sp>
      <p:sp>
        <p:nvSpPr>
          <p:cNvPr id="7" name="Content Placeholder 6">
            <a:extLst>
              <a:ext uri="{FF2B5EF4-FFF2-40B4-BE49-F238E27FC236}">
                <a16:creationId xmlns:a16="http://schemas.microsoft.com/office/drawing/2014/main" id="{0451CF07-B979-862B-0BEB-6C3C2C292CFA}"/>
              </a:ext>
            </a:extLst>
          </p:cNvPr>
          <p:cNvSpPr>
            <a:spLocks noGrp="1"/>
          </p:cNvSpPr>
          <p:nvPr>
            <p:ph sz="quarter" idx="11"/>
          </p:nvPr>
        </p:nvSpPr>
        <p:spPr>
          <a:xfrm>
            <a:off x="1030611" y="1319849"/>
            <a:ext cx="10798837" cy="5291035"/>
          </a:xfrm>
        </p:spPr>
        <p:txBody>
          <a:bodyPr>
            <a:normAutofit/>
          </a:bodyPr>
          <a:lstStyle/>
          <a:p>
            <a:pPr marL="0" indent="0">
              <a:buNone/>
            </a:pPr>
            <a:r>
              <a:rPr lang="en-US" sz="3200" b="1" dirty="0">
                <a:solidFill>
                  <a:srgbClr val="003A70"/>
                </a:solidFill>
                <a:latin typeface="Arial" panose="020B0604020202020204" pitchFamily="34" charset="0"/>
                <a:cs typeface="Arial" panose="020B0604020202020204" pitchFamily="34" charset="0"/>
              </a:rPr>
              <a:t>Speakers have nothing to disclose</a:t>
            </a:r>
          </a:p>
          <a:p>
            <a:pPr marL="0" indent="0">
              <a:buNone/>
            </a:pPr>
            <a:endParaRPr lang="en-US" sz="3200" b="1" i="0" dirty="0">
              <a:solidFill>
                <a:srgbClr val="003A70"/>
              </a:solidFill>
              <a:effectLst/>
              <a:highlight>
                <a:srgbClr val="FFFFFF"/>
              </a:highlight>
              <a:latin typeface="Arial" panose="020B0604020202020204" pitchFamily="34" charset="0"/>
              <a:cs typeface="Arial" panose="020B0604020202020204" pitchFamily="34" charset="0"/>
            </a:endParaRPr>
          </a:p>
          <a:p>
            <a:pPr marL="0" indent="0">
              <a:buNone/>
            </a:pPr>
            <a:endParaRPr lang="en-US" sz="3200" b="1" dirty="0">
              <a:solidFill>
                <a:srgbClr val="003A70"/>
              </a:solidFill>
              <a:highlight>
                <a:srgbClr val="FFFFFF"/>
              </a:highlight>
              <a:latin typeface="Arial" panose="020B0604020202020204" pitchFamily="34" charset="0"/>
              <a:cs typeface="Arial" panose="020B0604020202020204" pitchFamily="34" charset="0"/>
            </a:endParaRPr>
          </a:p>
          <a:p>
            <a:pPr marL="0" indent="0">
              <a:buNone/>
            </a:pPr>
            <a:endParaRPr lang="en-US" sz="3200" b="1" i="0" dirty="0">
              <a:solidFill>
                <a:srgbClr val="003A70"/>
              </a:solidFill>
              <a:effectLst/>
              <a:highlight>
                <a:srgbClr val="FFFFFF"/>
              </a:highlight>
              <a:latin typeface="Arial" panose="020B0604020202020204" pitchFamily="34" charset="0"/>
              <a:cs typeface="Arial" panose="020B0604020202020204" pitchFamily="34" charset="0"/>
            </a:endParaRPr>
          </a:p>
          <a:p>
            <a:pPr marL="0" indent="0">
              <a:buNone/>
            </a:pPr>
            <a:endParaRPr lang="en-US" sz="3200" b="1" dirty="0">
              <a:solidFill>
                <a:srgbClr val="003A70"/>
              </a:solidFill>
              <a:highlight>
                <a:srgbClr val="FFFFFF"/>
              </a:highlight>
              <a:latin typeface="Arial" panose="020B0604020202020204" pitchFamily="34" charset="0"/>
              <a:cs typeface="Arial" panose="020B0604020202020204" pitchFamily="34" charset="0"/>
            </a:endParaRPr>
          </a:p>
          <a:p>
            <a:pPr marL="0" indent="0">
              <a:buNone/>
            </a:pPr>
            <a:endParaRPr lang="en-US" sz="3200" b="1" i="0" dirty="0">
              <a:solidFill>
                <a:srgbClr val="003A70"/>
              </a:solidFill>
              <a:effectLst/>
              <a:highlight>
                <a:srgbClr val="FFFFFF"/>
              </a:highlight>
              <a:latin typeface="Arial" panose="020B0604020202020204" pitchFamily="34" charset="0"/>
              <a:cs typeface="Arial" panose="020B0604020202020204" pitchFamily="34" charset="0"/>
            </a:endParaRPr>
          </a:p>
          <a:p>
            <a:pPr marL="0" indent="0">
              <a:buNone/>
            </a:pPr>
            <a:endParaRPr lang="en-US" b="0" i="0" dirty="0">
              <a:solidFill>
                <a:srgbClr val="212529"/>
              </a:solidFill>
              <a:effectLst/>
              <a:highlight>
                <a:srgbClr val="FFFFFF"/>
              </a:highlight>
              <a:latin typeface="Arial" panose="020B0604020202020204" pitchFamily="34" charset="0"/>
              <a:cs typeface="Arial" panose="020B0604020202020204" pitchFamily="34" charset="0"/>
            </a:endParaRPr>
          </a:p>
        </p:txBody>
      </p:sp>
      <p:pic>
        <p:nvPicPr>
          <p:cNvPr id="4" name="Picture 3" descr="A close-up of a sign&#10;&#10;Description automatically generated">
            <a:extLst>
              <a:ext uri="{FF2B5EF4-FFF2-40B4-BE49-F238E27FC236}">
                <a16:creationId xmlns:a16="http://schemas.microsoft.com/office/drawing/2014/main" id="{A93599E1-0899-41D2-F406-F773F3A12ED7}"/>
              </a:ext>
            </a:extLst>
          </p:cNvPr>
          <p:cNvPicPr>
            <a:picLocks noChangeAspect="1"/>
          </p:cNvPicPr>
          <p:nvPr/>
        </p:nvPicPr>
        <p:blipFill>
          <a:blip r:embed="rId3"/>
          <a:stretch>
            <a:fillRect/>
          </a:stretch>
        </p:blipFill>
        <p:spPr>
          <a:xfrm>
            <a:off x="114747" y="5472671"/>
            <a:ext cx="2429162" cy="953173"/>
          </a:xfrm>
          <a:prstGeom prst="rect">
            <a:avLst/>
          </a:prstGeom>
        </p:spPr>
      </p:pic>
      <p:sp>
        <p:nvSpPr>
          <p:cNvPr id="5" name="TextBox 4">
            <a:extLst>
              <a:ext uri="{FF2B5EF4-FFF2-40B4-BE49-F238E27FC236}">
                <a16:creationId xmlns:a16="http://schemas.microsoft.com/office/drawing/2014/main" id="{1AE251D9-AAFB-7197-3C0D-D3144E2BD3D0}"/>
              </a:ext>
            </a:extLst>
          </p:cNvPr>
          <p:cNvSpPr txBox="1"/>
          <p:nvPr/>
        </p:nvSpPr>
        <p:spPr>
          <a:xfrm>
            <a:off x="854110" y="4394927"/>
            <a:ext cx="10307279" cy="830997"/>
          </a:xfrm>
          <a:prstGeom prst="rect">
            <a:avLst/>
          </a:prstGeom>
          <a:noFill/>
        </p:spPr>
        <p:txBody>
          <a:bodyPr wrap="square" lIns="91440" tIns="45720" rIns="91440" bIns="45720" rtlCol="0" anchor="t">
            <a:spAutoFit/>
          </a:bodyPr>
          <a:lstStyle/>
          <a:p>
            <a:r>
              <a:rPr lang="en-US" sz="1200" dirty="0">
                <a:solidFill>
                  <a:srgbClr val="222222"/>
                </a:solidFill>
                <a:latin typeface="Calibri"/>
                <a:ea typeface="Calibri" panose="020F0502020204030204" pitchFamily="34" charset="0"/>
                <a:cs typeface="Times New Roman"/>
              </a:rPr>
              <a:t>This program is supported by the Health Resources and Services Administration (HRSA) of the U.S. Department of Health and Human Services (HHS) as part of an award totaling $4,205,743 with 0% financed with non-governmental sources. The contents are those of the author(s) and do not necessarily represent the official views of, nor</a:t>
            </a:r>
            <a:r>
              <a:rPr lang="en-US" sz="1200" dirty="0">
                <a:ea typeface="Calibri" panose="020F0502020204030204" pitchFamily="34" charset="0"/>
                <a:cs typeface="Times New Roman"/>
              </a:rPr>
              <a:t> does mention of trade names, commercial practices, or organizations imply </a:t>
            </a:r>
            <a:r>
              <a:rPr lang="en-US" sz="1200" dirty="0">
                <a:solidFill>
                  <a:srgbClr val="222222"/>
                </a:solidFill>
                <a:latin typeface="Calibri"/>
                <a:ea typeface="Calibri" panose="020F0502020204030204" pitchFamily="34" charset="0"/>
                <a:cs typeface="Times New Roman"/>
              </a:rPr>
              <a:t>an endorsement by HRSA, HHS, or the U.S. Government. For more information, please visit HRSA.gov. </a:t>
            </a:r>
            <a:r>
              <a:rPr lang="en-US" sz="1200" i="1" dirty="0">
                <a:latin typeface="Calibri"/>
                <a:ea typeface="Calibri" panose="020F0502020204030204" pitchFamily="34" charset="0"/>
                <a:cs typeface="Calibri"/>
              </a:rPr>
              <a:t>Any trade/brand names for products mentioned during this presentation are for training and identification purposes only.</a:t>
            </a:r>
            <a:endParaRPr lang="en-US" sz="1200" dirty="0">
              <a:latin typeface="Calibri"/>
              <a:ea typeface="Calibri" panose="020F0502020204030204" pitchFamily="34" charset="0"/>
              <a:cs typeface="Calibri"/>
            </a:endParaRPr>
          </a:p>
        </p:txBody>
      </p:sp>
      <p:pic>
        <p:nvPicPr>
          <p:cNvPr id="6" name="Picture 5" descr="A person talking to another person&#10;&#10;Description automatically generated">
            <a:extLst>
              <a:ext uri="{FF2B5EF4-FFF2-40B4-BE49-F238E27FC236}">
                <a16:creationId xmlns:a16="http://schemas.microsoft.com/office/drawing/2014/main" id="{9209AF16-AE18-CB6F-FD35-AD9895F2A99A}"/>
              </a:ext>
            </a:extLst>
          </p:cNvPr>
          <p:cNvPicPr>
            <a:picLocks noChangeAspect="1"/>
          </p:cNvPicPr>
          <p:nvPr/>
        </p:nvPicPr>
        <p:blipFill rotWithShape="1">
          <a:blip r:embed="rId4"/>
          <a:srcRect l="72768" t="74875" r="20166" b="17913"/>
          <a:stretch/>
        </p:blipFill>
        <p:spPr bwMode="auto">
          <a:xfrm>
            <a:off x="11023023" y="6173641"/>
            <a:ext cx="1168977" cy="4995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169832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rrowheads="1"/>
          </p:cNvSpPr>
          <p:nvPr>
            <p:ph type="title"/>
          </p:nvPr>
        </p:nvSpPr>
        <p:spPr>
          <a:xfrm>
            <a:off x="1715848" y="-234257"/>
            <a:ext cx="10228701" cy="813816"/>
          </a:xfrm>
          <a:noFill/>
          <a:ln>
            <a:noFill/>
          </a:ln>
        </p:spPr>
        <p:txBody>
          <a:bodyPr>
            <a:noAutofit/>
          </a:bodyPr>
          <a:lstStyle/>
          <a:p>
            <a:pPr defTabSz="342900">
              <a:defRPr/>
            </a:pPr>
            <a:br>
              <a:rPr lang="en-US" sz="4400" b="1"/>
            </a:br>
            <a:r>
              <a:rPr lang="en-US" sz="4400" b="1">
                <a:latin typeface="Arial"/>
                <a:ea typeface="+mn-ea"/>
                <a:cs typeface="+mn-cs"/>
              </a:rPr>
              <a:t>Trauma Informed Care</a:t>
            </a:r>
          </a:p>
        </p:txBody>
      </p:sp>
      <p:sp>
        <p:nvSpPr>
          <p:cNvPr id="4" name="Rectangle 3">
            <a:extLst>
              <a:ext uri="{FF2B5EF4-FFF2-40B4-BE49-F238E27FC236}">
                <a16:creationId xmlns:a16="http://schemas.microsoft.com/office/drawing/2014/main" id="{0AE56C12-B4CB-477C-B53B-A8024D437D00}"/>
              </a:ext>
            </a:extLst>
          </p:cNvPr>
          <p:cNvSpPr/>
          <p:nvPr/>
        </p:nvSpPr>
        <p:spPr>
          <a:xfrm>
            <a:off x="6830198" y="6411561"/>
            <a:ext cx="3886200" cy="261610"/>
          </a:xfrm>
          <a:prstGeom prst="rect">
            <a:avLst/>
          </a:prstGeom>
        </p:spPr>
        <p:txBody>
          <a:bodyPr wrap="square">
            <a:spAutoFit/>
          </a:bodyPr>
          <a:lstStyle/>
          <a:p>
            <a:pPr algn="r"/>
            <a:r>
              <a:rPr lang="en-US" sz="1100" dirty="0">
                <a:latin typeface="Arial" panose="020B0604020202020204" pitchFamily="34" charset="0"/>
                <a:cs typeface="Arial" panose="020B0604020202020204" pitchFamily="34" charset="0"/>
              </a:rPr>
              <a:t>Hopper, </a:t>
            </a:r>
            <a:r>
              <a:rPr lang="en-US" sz="1100" dirty="0" err="1">
                <a:latin typeface="Arial" panose="020B0604020202020204" pitchFamily="34" charset="0"/>
                <a:cs typeface="Arial" panose="020B0604020202020204" pitchFamily="34" charset="0"/>
              </a:rPr>
              <a:t>Bassuk</a:t>
            </a:r>
            <a:r>
              <a:rPr lang="en-US" sz="1100" dirty="0">
                <a:latin typeface="Arial" panose="020B0604020202020204" pitchFamily="34" charset="0"/>
                <a:cs typeface="Arial" panose="020B0604020202020204" pitchFamily="34" charset="0"/>
              </a:rPr>
              <a:t>, &amp; Olivet, 2010.</a:t>
            </a:r>
          </a:p>
        </p:txBody>
      </p:sp>
      <p:sp>
        <p:nvSpPr>
          <p:cNvPr id="15" name="Rounded Rectangle 7">
            <a:extLst>
              <a:ext uri="{FF2B5EF4-FFF2-40B4-BE49-F238E27FC236}">
                <a16:creationId xmlns:a16="http://schemas.microsoft.com/office/drawing/2014/main" id="{C160A168-6C00-C54D-A7DE-2D65AD5F363D}"/>
              </a:ext>
            </a:extLst>
          </p:cNvPr>
          <p:cNvSpPr/>
          <p:nvPr/>
        </p:nvSpPr>
        <p:spPr>
          <a:xfrm>
            <a:off x="856195" y="1507880"/>
            <a:ext cx="3200400" cy="1335024"/>
          </a:xfrm>
          <a:prstGeom prst="roundRect">
            <a:avLst/>
          </a:prstGeom>
          <a:solidFill>
            <a:srgbClr val="1C3C6E"/>
          </a:solidFill>
          <a:ln w="38100">
            <a:solidFill>
              <a:srgbClr val="1C3C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Arial"/>
                <a:cs typeface="Arial"/>
              </a:rPr>
              <a:t>Choice and</a:t>
            </a:r>
          </a:p>
          <a:p>
            <a:pPr algn="ctr"/>
            <a:r>
              <a:rPr lang="en-US" sz="2800">
                <a:solidFill>
                  <a:schemeClr val="bg1"/>
                </a:solidFill>
                <a:latin typeface="Arial"/>
                <a:cs typeface="Arial"/>
              </a:rPr>
              <a:t> empowerment</a:t>
            </a:r>
            <a:endParaRPr lang="en-US" sz="2800">
              <a:solidFill>
                <a:schemeClr val="bg1"/>
              </a:solidFill>
            </a:endParaRPr>
          </a:p>
        </p:txBody>
      </p:sp>
      <p:sp>
        <p:nvSpPr>
          <p:cNvPr id="16" name="Rounded Rectangle 7">
            <a:extLst>
              <a:ext uri="{FF2B5EF4-FFF2-40B4-BE49-F238E27FC236}">
                <a16:creationId xmlns:a16="http://schemas.microsoft.com/office/drawing/2014/main" id="{5BA15216-94B5-7149-B5C5-052301AA79AB}"/>
              </a:ext>
            </a:extLst>
          </p:cNvPr>
          <p:cNvSpPr/>
          <p:nvPr/>
        </p:nvSpPr>
        <p:spPr>
          <a:xfrm>
            <a:off x="4495800" y="1507880"/>
            <a:ext cx="3200400" cy="1335024"/>
          </a:xfrm>
          <a:prstGeom prst="roundRect">
            <a:avLst/>
          </a:prstGeom>
          <a:solidFill>
            <a:srgbClr val="1C3C6E"/>
          </a:solidFill>
          <a:ln w="38100">
            <a:solidFill>
              <a:srgbClr val="1C3C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Arial"/>
                <a:cs typeface="Arial"/>
              </a:rPr>
              <a:t>Collaboration and</a:t>
            </a:r>
          </a:p>
          <a:p>
            <a:pPr algn="ctr"/>
            <a:r>
              <a:rPr lang="en-US" sz="2800">
                <a:solidFill>
                  <a:schemeClr val="bg1"/>
                </a:solidFill>
                <a:latin typeface="Arial"/>
                <a:cs typeface="Arial"/>
              </a:rPr>
              <a:t>mutuality </a:t>
            </a:r>
            <a:endParaRPr lang="en-US" sz="2800">
              <a:solidFill>
                <a:schemeClr val="bg1"/>
              </a:solidFill>
            </a:endParaRPr>
          </a:p>
        </p:txBody>
      </p:sp>
      <p:sp>
        <p:nvSpPr>
          <p:cNvPr id="17" name="Rounded Rectangle 7">
            <a:extLst>
              <a:ext uri="{FF2B5EF4-FFF2-40B4-BE49-F238E27FC236}">
                <a16:creationId xmlns:a16="http://schemas.microsoft.com/office/drawing/2014/main" id="{76BF99C8-A0C8-D94D-B648-4ABFFD735C86}"/>
              </a:ext>
            </a:extLst>
          </p:cNvPr>
          <p:cNvSpPr/>
          <p:nvPr/>
        </p:nvSpPr>
        <p:spPr>
          <a:xfrm>
            <a:off x="8135405" y="1507880"/>
            <a:ext cx="3200400" cy="1335024"/>
          </a:xfrm>
          <a:prstGeom prst="roundRect">
            <a:avLst/>
          </a:prstGeom>
          <a:solidFill>
            <a:srgbClr val="1C3C6E"/>
          </a:solidFill>
          <a:ln w="38100">
            <a:solidFill>
              <a:srgbClr val="1C3C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Arial"/>
                <a:cs typeface="Arial"/>
              </a:rPr>
              <a:t>Safety</a:t>
            </a:r>
            <a:endParaRPr lang="en-US" sz="2800">
              <a:solidFill>
                <a:schemeClr val="bg1"/>
              </a:solidFill>
            </a:endParaRPr>
          </a:p>
        </p:txBody>
      </p:sp>
      <p:sp>
        <p:nvSpPr>
          <p:cNvPr id="19" name="Rounded Rectangle 7">
            <a:extLst>
              <a:ext uri="{FF2B5EF4-FFF2-40B4-BE49-F238E27FC236}">
                <a16:creationId xmlns:a16="http://schemas.microsoft.com/office/drawing/2014/main" id="{52E75C24-A2CA-F74E-BF1B-DFB7FFBFB40C}"/>
              </a:ext>
            </a:extLst>
          </p:cNvPr>
          <p:cNvSpPr/>
          <p:nvPr/>
        </p:nvSpPr>
        <p:spPr>
          <a:xfrm>
            <a:off x="2895600" y="3409159"/>
            <a:ext cx="3200400" cy="1335024"/>
          </a:xfrm>
          <a:prstGeom prst="roundRect">
            <a:avLst/>
          </a:prstGeom>
          <a:solidFill>
            <a:srgbClr val="1C3C6E"/>
          </a:solidFill>
          <a:ln w="38100">
            <a:solidFill>
              <a:srgbClr val="1C3C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Arial"/>
                <a:cs typeface="Arial"/>
              </a:rPr>
              <a:t>Recognizing and responding to trauma</a:t>
            </a:r>
            <a:endParaRPr lang="en-US" sz="2800">
              <a:solidFill>
                <a:schemeClr val="bg1"/>
              </a:solidFill>
            </a:endParaRPr>
          </a:p>
        </p:txBody>
      </p:sp>
      <p:sp>
        <p:nvSpPr>
          <p:cNvPr id="20" name="Rounded Rectangle 7">
            <a:extLst>
              <a:ext uri="{FF2B5EF4-FFF2-40B4-BE49-F238E27FC236}">
                <a16:creationId xmlns:a16="http://schemas.microsoft.com/office/drawing/2014/main" id="{45831C03-06D0-1E44-90A7-52EC21B0C93A}"/>
              </a:ext>
            </a:extLst>
          </p:cNvPr>
          <p:cNvSpPr/>
          <p:nvPr/>
        </p:nvSpPr>
        <p:spPr>
          <a:xfrm>
            <a:off x="6535205" y="3409159"/>
            <a:ext cx="3200400" cy="1335024"/>
          </a:xfrm>
          <a:prstGeom prst="roundRect">
            <a:avLst/>
          </a:prstGeom>
          <a:solidFill>
            <a:srgbClr val="1C3C6E"/>
          </a:solidFill>
          <a:ln w="38100">
            <a:solidFill>
              <a:srgbClr val="1C3C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Arial"/>
                <a:cs typeface="Arial"/>
              </a:rPr>
              <a:t>Recognizing cultural and historical context</a:t>
            </a:r>
            <a:endParaRPr lang="en-US" sz="2800">
              <a:solidFill>
                <a:schemeClr val="bg1"/>
              </a:solidFill>
            </a:endParaRPr>
          </a:p>
        </p:txBody>
      </p:sp>
      <p:pic>
        <p:nvPicPr>
          <p:cNvPr id="2" name="Picture 1" descr="A close-up of a sign&#10;&#10;Description automatically generated">
            <a:extLst>
              <a:ext uri="{FF2B5EF4-FFF2-40B4-BE49-F238E27FC236}">
                <a16:creationId xmlns:a16="http://schemas.microsoft.com/office/drawing/2014/main" id="{6CA43F11-82A3-ECEE-9367-A82DA35025BC}"/>
              </a:ext>
            </a:extLst>
          </p:cNvPr>
          <p:cNvPicPr>
            <a:picLocks noChangeAspect="1"/>
          </p:cNvPicPr>
          <p:nvPr/>
        </p:nvPicPr>
        <p:blipFill>
          <a:blip r:embed="rId3"/>
          <a:stretch>
            <a:fillRect/>
          </a:stretch>
        </p:blipFill>
        <p:spPr>
          <a:xfrm>
            <a:off x="0" y="5904827"/>
            <a:ext cx="2429162" cy="953173"/>
          </a:xfrm>
          <a:prstGeom prst="rect">
            <a:avLst/>
          </a:prstGeom>
        </p:spPr>
      </p:pic>
      <p:pic>
        <p:nvPicPr>
          <p:cNvPr id="3" name="Picture 2" descr="A person talking to another person&#10;&#10;Description automatically generated">
            <a:extLst>
              <a:ext uri="{FF2B5EF4-FFF2-40B4-BE49-F238E27FC236}">
                <a16:creationId xmlns:a16="http://schemas.microsoft.com/office/drawing/2014/main" id="{7997C255-BE8A-892A-7050-5B917A8FEFE9}"/>
              </a:ext>
            </a:extLst>
          </p:cNvPr>
          <p:cNvPicPr>
            <a:picLocks noChangeAspect="1"/>
          </p:cNvPicPr>
          <p:nvPr/>
        </p:nvPicPr>
        <p:blipFill rotWithShape="1">
          <a:blip r:embed="rId4"/>
          <a:srcRect l="72768" t="74875" r="20166" b="17913"/>
          <a:stretch/>
        </p:blipFill>
        <p:spPr bwMode="auto">
          <a:xfrm>
            <a:off x="11023023" y="6173641"/>
            <a:ext cx="1168977" cy="4995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874415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A60FFD8E-86ED-4A39-95EC-6C60B98FBCAD}"/>
              </a:ext>
            </a:extLst>
          </p:cNvPr>
          <p:cNvSpPr/>
          <p:nvPr/>
        </p:nvSpPr>
        <p:spPr>
          <a:xfrm>
            <a:off x="7642814" y="1402877"/>
            <a:ext cx="4083034" cy="3122232"/>
          </a:xfrm>
          <a:prstGeom prst="cloudCallout">
            <a:avLst>
              <a:gd name="adj1" fmla="val -82056"/>
              <a:gd name="adj2" fmla="val 1010"/>
            </a:avLst>
          </a:prstGeom>
          <a:solidFill>
            <a:srgbClr val="003A7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Okay…</a:t>
            </a:r>
          </a:p>
          <a:p>
            <a:pPr algn="ctr"/>
            <a:r>
              <a:rPr lang="en-US" sz="3200" b="1">
                <a:latin typeface="Arial" panose="020B0604020202020204" pitchFamily="34" charset="0"/>
                <a:cs typeface="Arial" panose="020B0604020202020204" pitchFamily="34" charset="0"/>
              </a:rPr>
              <a:t>How do you actually do that? </a:t>
            </a:r>
          </a:p>
        </p:txBody>
      </p:sp>
      <p:pic>
        <p:nvPicPr>
          <p:cNvPr id="6" name="Picture 5" descr="A person in orange shirt holding her head&#10;&#10;Description automatically generated">
            <a:extLst>
              <a:ext uri="{FF2B5EF4-FFF2-40B4-BE49-F238E27FC236}">
                <a16:creationId xmlns:a16="http://schemas.microsoft.com/office/drawing/2014/main" id="{30779350-5CA7-E6D0-616A-8E9D56A3CD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1018" y="2133590"/>
            <a:ext cx="5891796" cy="4724410"/>
          </a:xfrm>
          <a:prstGeom prst="rect">
            <a:avLst/>
          </a:prstGeom>
        </p:spPr>
      </p:pic>
      <p:pic>
        <p:nvPicPr>
          <p:cNvPr id="7" name="Picture 6" descr="A close-up of a sign&#10;&#10;Description automatically generated">
            <a:extLst>
              <a:ext uri="{FF2B5EF4-FFF2-40B4-BE49-F238E27FC236}">
                <a16:creationId xmlns:a16="http://schemas.microsoft.com/office/drawing/2014/main" id="{BF8635AF-A008-63F4-FDB3-F616D8712217}"/>
              </a:ext>
            </a:extLst>
          </p:cNvPr>
          <p:cNvPicPr>
            <a:picLocks noChangeAspect="1"/>
          </p:cNvPicPr>
          <p:nvPr/>
        </p:nvPicPr>
        <p:blipFill>
          <a:blip r:embed="rId4"/>
          <a:stretch>
            <a:fillRect/>
          </a:stretch>
        </p:blipFill>
        <p:spPr>
          <a:xfrm>
            <a:off x="0" y="5904827"/>
            <a:ext cx="2429162" cy="953173"/>
          </a:xfrm>
          <a:prstGeom prst="rect">
            <a:avLst/>
          </a:prstGeom>
        </p:spPr>
      </p:pic>
      <p:pic>
        <p:nvPicPr>
          <p:cNvPr id="3" name="Picture 2" descr="A person talking to another person&#10;&#10;Description automatically generated">
            <a:extLst>
              <a:ext uri="{FF2B5EF4-FFF2-40B4-BE49-F238E27FC236}">
                <a16:creationId xmlns:a16="http://schemas.microsoft.com/office/drawing/2014/main" id="{50AD4043-CF42-2109-FF54-E42193151804}"/>
              </a:ext>
            </a:extLst>
          </p:cNvPr>
          <p:cNvPicPr>
            <a:picLocks noChangeAspect="1"/>
          </p:cNvPicPr>
          <p:nvPr/>
        </p:nvPicPr>
        <p:blipFill rotWithShape="1">
          <a:blip r:embed="rId5"/>
          <a:srcRect l="72768" t="74875" r="20166" b="17913"/>
          <a:stretch/>
        </p:blipFill>
        <p:spPr bwMode="auto">
          <a:xfrm>
            <a:off x="11023023" y="6173641"/>
            <a:ext cx="1168977" cy="499530"/>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B963142E-2C11-501B-2E70-07A4CC441A70}"/>
              </a:ext>
            </a:extLst>
          </p:cNvPr>
          <p:cNvSpPr txBox="1"/>
          <p:nvPr/>
        </p:nvSpPr>
        <p:spPr>
          <a:xfrm>
            <a:off x="8902411" y="6596390"/>
            <a:ext cx="2705100" cy="261610"/>
          </a:xfrm>
          <a:prstGeom prst="rect">
            <a:avLst/>
          </a:prstGeom>
          <a:noFill/>
        </p:spPr>
        <p:txBody>
          <a:bodyPr wrap="square" rtlCol="0">
            <a:spAutoFit/>
          </a:bodyPr>
          <a:lstStyle/>
          <a:p>
            <a:r>
              <a:rPr lang="en-US" sz="1100" dirty="0"/>
              <a:t>Image Reference: Getty Images</a:t>
            </a:r>
          </a:p>
        </p:txBody>
      </p:sp>
    </p:spTree>
    <p:extLst>
      <p:ext uri="{BB962C8B-B14F-4D97-AF65-F5344CB8AC3E}">
        <p14:creationId xmlns:p14="http://schemas.microsoft.com/office/powerpoint/2010/main" val="2731878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7">
            <a:extLst>
              <a:ext uri="{FF2B5EF4-FFF2-40B4-BE49-F238E27FC236}">
                <a16:creationId xmlns:a16="http://schemas.microsoft.com/office/drawing/2014/main" id="{C160A168-6C00-C54D-A7DE-2D65AD5F363D}"/>
              </a:ext>
            </a:extLst>
          </p:cNvPr>
          <p:cNvSpPr/>
          <p:nvPr/>
        </p:nvSpPr>
        <p:spPr>
          <a:xfrm>
            <a:off x="0" y="902675"/>
            <a:ext cx="6240889" cy="5955323"/>
          </a:xfrm>
          <a:prstGeom prst="rect">
            <a:avLst/>
          </a:prstGeom>
          <a:solidFill>
            <a:srgbClr val="1C3C6E"/>
          </a:solidFill>
          <a:ln w="38100">
            <a:solidFill>
              <a:srgbClr val="1C3C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rial"/>
                <a:cs typeface="Arial"/>
              </a:rPr>
              <a:t>Choice and</a:t>
            </a:r>
          </a:p>
          <a:p>
            <a:pPr algn="ctr"/>
            <a:r>
              <a:rPr lang="en-US" sz="4000" b="1">
                <a:solidFill>
                  <a:schemeClr val="bg1"/>
                </a:solidFill>
                <a:latin typeface="Arial"/>
                <a:cs typeface="Arial"/>
              </a:rPr>
              <a:t> Empowerment</a:t>
            </a:r>
            <a:endParaRPr lang="en-US" sz="4000" b="1">
              <a:solidFill>
                <a:schemeClr val="bg1"/>
              </a:solidFill>
            </a:endParaRPr>
          </a:p>
        </p:txBody>
      </p:sp>
      <p:pic>
        <p:nvPicPr>
          <p:cNvPr id="6" name="Picture 5" descr="A group of people sitting in a waiting room&#10;&#10;Description automatically generated">
            <a:extLst>
              <a:ext uri="{FF2B5EF4-FFF2-40B4-BE49-F238E27FC236}">
                <a16:creationId xmlns:a16="http://schemas.microsoft.com/office/drawing/2014/main" id="{8F478DA8-D729-D270-78A1-73A8CF8C2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0889" y="902676"/>
            <a:ext cx="5951111" cy="5955323"/>
          </a:xfrm>
          <a:prstGeom prst="rect">
            <a:avLst/>
          </a:prstGeom>
        </p:spPr>
      </p:pic>
      <p:pic>
        <p:nvPicPr>
          <p:cNvPr id="2" name="Picture 1" descr="A close-up of a sign&#10;&#10;Description automatically generated">
            <a:extLst>
              <a:ext uri="{FF2B5EF4-FFF2-40B4-BE49-F238E27FC236}">
                <a16:creationId xmlns:a16="http://schemas.microsoft.com/office/drawing/2014/main" id="{C66ABDE9-0E07-9E9B-1A0A-C1350B2F25CB}"/>
              </a:ext>
            </a:extLst>
          </p:cNvPr>
          <p:cNvPicPr>
            <a:picLocks noChangeAspect="1"/>
          </p:cNvPicPr>
          <p:nvPr/>
        </p:nvPicPr>
        <p:blipFill>
          <a:blip r:embed="rId4"/>
          <a:stretch>
            <a:fillRect/>
          </a:stretch>
        </p:blipFill>
        <p:spPr>
          <a:xfrm>
            <a:off x="0" y="5904827"/>
            <a:ext cx="2429162" cy="953173"/>
          </a:xfrm>
          <a:prstGeom prst="rect">
            <a:avLst/>
          </a:prstGeom>
        </p:spPr>
      </p:pic>
      <p:pic>
        <p:nvPicPr>
          <p:cNvPr id="3" name="Picture 2" descr="A person talking to another person&#10;&#10;Description automatically generated">
            <a:extLst>
              <a:ext uri="{FF2B5EF4-FFF2-40B4-BE49-F238E27FC236}">
                <a16:creationId xmlns:a16="http://schemas.microsoft.com/office/drawing/2014/main" id="{5D1A8FA6-7B0D-9379-965F-7EB35643E534}"/>
              </a:ext>
            </a:extLst>
          </p:cNvPr>
          <p:cNvPicPr>
            <a:picLocks noChangeAspect="1"/>
          </p:cNvPicPr>
          <p:nvPr/>
        </p:nvPicPr>
        <p:blipFill rotWithShape="1">
          <a:blip r:embed="rId5"/>
          <a:srcRect l="72768" t="74875" r="20166" b="17913"/>
          <a:stretch/>
        </p:blipFill>
        <p:spPr bwMode="auto">
          <a:xfrm>
            <a:off x="11023023" y="6173641"/>
            <a:ext cx="1168977" cy="499530"/>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412BB823-F923-B862-D071-10D1971749AD}"/>
              </a:ext>
            </a:extLst>
          </p:cNvPr>
          <p:cNvSpPr txBox="1"/>
          <p:nvPr/>
        </p:nvSpPr>
        <p:spPr>
          <a:xfrm>
            <a:off x="3479502" y="6596387"/>
            <a:ext cx="3111500" cy="261610"/>
          </a:xfrm>
          <a:prstGeom prst="rect">
            <a:avLst/>
          </a:prstGeom>
          <a:noFill/>
        </p:spPr>
        <p:txBody>
          <a:bodyPr wrap="square" rtlCol="0">
            <a:spAutoFit/>
          </a:bodyPr>
          <a:lstStyle/>
          <a:p>
            <a:r>
              <a:rPr lang="en-US" sz="1100" dirty="0">
                <a:solidFill>
                  <a:srgbClr val="FFFFFF"/>
                </a:solidFill>
              </a:rPr>
              <a:t>Image References: </a:t>
            </a:r>
            <a:r>
              <a:rPr lang="en-US" sz="1100" b="0" i="0" dirty="0">
                <a:solidFill>
                  <a:srgbClr val="FFFFFF"/>
                </a:solidFill>
                <a:effectLst/>
                <a:latin typeface="Söhne"/>
              </a:rPr>
              <a:t>Hollingsworth &amp; </a:t>
            </a:r>
            <a:r>
              <a:rPr lang="en-US" sz="1100" b="0" i="0" dirty="0" err="1">
                <a:solidFill>
                  <a:srgbClr val="FFFFFF"/>
                </a:solidFill>
                <a:effectLst/>
                <a:latin typeface="Söhne"/>
              </a:rPr>
              <a:t>Zivitz</a:t>
            </a:r>
            <a:r>
              <a:rPr lang="en-US" sz="1100" b="0" i="0" dirty="0">
                <a:solidFill>
                  <a:srgbClr val="FFFFFF"/>
                </a:solidFill>
                <a:effectLst/>
                <a:latin typeface="Söhne"/>
              </a:rPr>
              <a:t>, P.C</a:t>
            </a:r>
            <a:endParaRPr lang="en-US" sz="1100" dirty="0">
              <a:solidFill>
                <a:srgbClr val="FFFFFF"/>
              </a:solidFill>
            </a:endParaRPr>
          </a:p>
        </p:txBody>
      </p:sp>
    </p:spTree>
    <p:extLst>
      <p:ext uri="{BB962C8B-B14F-4D97-AF65-F5344CB8AC3E}">
        <p14:creationId xmlns:p14="http://schemas.microsoft.com/office/powerpoint/2010/main" val="33983853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7">
            <a:extLst>
              <a:ext uri="{FF2B5EF4-FFF2-40B4-BE49-F238E27FC236}">
                <a16:creationId xmlns:a16="http://schemas.microsoft.com/office/drawing/2014/main" id="{C160A168-6C00-C54D-A7DE-2D65AD5F363D}"/>
              </a:ext>
            </a:extLst>
          </p:cNvPr>
          <p:cNvSpPr/>
          <p:nvPr/>
        </p:nvSpPr>
        <p:spPr>
          <a:xfrm>
            <a:off x="0" y="902675"/>
            <a:ext cx="6240889" cy="5955323"/>
          </a:xfrm>
          <a:prstGeom prst="rect">
            <a:avLst/>
          </a:prstGeom>
          <a:solidFill>
            <a:srgbClr val="1C3C6E"/>
          </a:solidFill>
          <a:ln w="38100">
            <a:solidFill>
              <a:srgbClr val="1C3C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rial"/>
                <a:cs typeface="Arial"/>
              </a:rPr>
              <a:t>Collaboration and Mutuality </a:t>
            </a:r>
            <a:endParaRPr lang="en-US" sz="4000" b="1">
              <a:solidFill>
                <a:schemeClr val="bg1"/>
              </a:solidFill>
            </a:endParaRPr>
          </a:p>
        </p:txBody>
      </p:sp>
      <p:pic>
        <p:nvPicPr>
          <p:cNvPr id="6" name="Picture 5">
            <a:extLst>
              <a:ext uri="{FF2B5EF4-FFF2-40B4-BE49-F238E27FC236}">
                <a16:creationId xmlns:a16="http://schemas.microsoft.com/office/drawing/2014/main" id="{8F478DA8-D729-D270-78A1-73A8CF8C2F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40889" y="902676"/>
            <a:ext cx="5951111" cy="5955322"/>
          </a:xfrm>
          <a:prstGeom prst="rect">
            <a:avLst/>
          </a:prstGeom>
        </p:spPr>
      </p:pic>
      <p:pic>
        <p:nvPicPr>
          <p:cNvPr id="2" name="Picture 1" descr="A close-up of a sign&#10;&#10;Description automatically generated">
            <a:extLst>
              <a:ext uri="{FF2B5EF4-FFF2-40B4-BE49-F238E27FC236}">
                <a16:creationId xmlns:a16="http://schemas.microsoft.com/office/drawing/2014/main" id="{FB5E1925-73CD-D08F-DEE7-D7DD26BEE03C}"/>
              </a:ext>
            </a:extLst>
          </p:cNvPr>
          <p:cNvPicPr>
            <a:picLocks noChangeAspect="1"/>
          </p:cNvPicPr>
          <p:nvPr/>
        </p:nvPicPr>
        <p:blipFill>
          <a:blip r:embed="rId4"/>
          <a:stretch>
            <a:fillRect/>
          </a:stretch>
        </p:blipFill>
        <p:spPr>
          <a:xfrm>
            <a:off x="0" y="5904827"/>
            <a:ext cx="2429162" cy="953173"/>
          </a:xfrm>
          <a:prstGeom prst="rect">
            <a:avLst/>
          </a:prstGeom>
        </p:spPr>
      </p:pic>
      <p:pic>
        <p:nvPicPr>
          <p:cNvPr id="3" name="Picture 2" descr="A person talking to another person&#10;&#10;Description automatically generated">
            <a:extLst>
              <a:ext uri="{FF2B5EF4-FFF2-40B4-BE49-F238E27FC236}">
                <a16:creationId xmlns:a16="http://schemas.microsoft.com/office/drawing/2014/main" id="{CA59E206-A1ED-4FAB-3D05-F167889BE5E4}"/>
              </a:ext>
            </a:extLst>
          </p:cNvPr>
          <p:cNvPicPr>
            <a:picLocks noChangeAspect="1"/>
          </p:cNvPicPr>
          <p:nvPr/>
        </p:nvPicPr>
        <p:blipFill rotWithShape="1">
          <a:blip r:embed="rId5"/>
          <a:srcRect l="72768" t="74875" r="20166" b="17913"/>
          <a:stretch/>
        </p:blipFill>
        <p:spPr bwMode="auto">
          <a:xfrm>
            <a:off x="11023023" y="6173641"/>
            <a:ext cx="1168977" cy="499530"/>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4761DF4E-D38E-7150-E90F-59B6307C662A}"/>
              </a:ext>
            </a:extLst>
          </p:cNvPr>
          <p:cNvSpPr txBox="1"/>
          <p:nvPr/>
        </p:nvSpPr>
        <p:spPr>
          <a:xfrm>
            <a:off x="3479502" y="6596387"/>
            <a:ext cx="3111500" cy="261610"/>
          </a:xfrm>
          <a:prstGeom prst="rect">
            <a:avLst/>
          </a:prstGeom>
          <a:noFill/>
        </p:spPr>
        <p:txBody>
          <a:bodyPr wrap="square" rtlCol="0">
            <a:spAutoFit/>
          </a:bodyPr>
          <a:lstStyle/>
          <a:p>
            <a:r>
              <a:rPr lang="en-US" sz="1100" dirty="0">
                <a:solidFill>
                  <a:srgbClr val="FFFFFF"/>
                </a:solidFill>
              </a:rPr>
              <a:t>Image References: </a:t>
            </a:r>
            <a:r>
              <a:rPr lang="en-US" sz="1100" b="0" i="0" dirty="0">
                <a:solidFill>
                  <a:srgbClr val="FFFFFF"/>
                </a:solidFill>
                <a:effectLst/>
                <a:latin typeface="Söhne"/>
              </a:rPr>
              <a:t>Hollingsworth &amp; </a:t>
            </a:r>
            <a:r>
              <a:rPr lang="en-US" sz="1100" b="0" i="0" dirty="0" err="1">
                <a:solidFill>
                  <a:srgbClr val="FFFFFF"/>
                </a:solidFill>
                <a:effectLst/>
                <a:latin typeface="Söhne"/>
              </a:rPr>
              <a:t>Zivitz</a:t>
            </a:r>
            <a:r>
              <a:rPr lang="en-US" sz="1100" b="0" i="0" dirty="0">
                <a:solidFill>
                  <a:srgbClr val="FFFFFF"/>
                </a:solidFill>
                <a:effectLst/>
                <a:latin typeface="Söhne"/>
              </a:rPr>
              <a:t>, P.C</a:t>
            </a:r>
            <a:endParaRPr lang="en-US" sz="1100" dirty="0">
              <a:solidFill>
                <a:srgbClr val="FFFFFF"/>
              </a:solidFill>
            </a:endParaRPr>
          </a:p>
        </p:txBody>
      </p:sp>
    </p:spTree>
    <p:extLst>
      <p:ext uri="{BB962C8B-B14F-4D97-AF65-F5344CB8AC3E}">
        <p14:creationId xmlns:p14="http://schemas.microsoft.com/office/powerpoint/2010/main" val="22571232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7">
            <a:extLst>
              <a:ext uri="{FF2B5EF4-FFF2-40B4-BE49-F238E27FC236}">
                <a16:creationId xmlns:a16="http://schemas.microsoft.com/office/drawing/2014/main" id="{C160A168-6C00-C54D-A7DE-2D65AD5F363D}"/>
              </a:ext>
            </a:extLst>
          </p:cNvPr>
          <p:cNvSpPr/>
          <p:nvPr/>
        </p:nvSpPr>
        <p:spPr>
          <a:xfrm>
            <a:off x="0" y="902675"/>
            <a:ext cx="6240889" cy="5955323"/>
          </a:xfrm>
          <a:prstGeom prst="rect">
            <a:avLst/>
          </a:prstGeom>
          <a:solidFill>
            <a:srgbClr val="1C3C6E"/>
          </a:solidFill>
          <a:ln w="38100">
            <a:solidFill>
              <a:srgbClr val="1C3C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rial"/>
                <a:cs typeface="Arial"/>
              </a:rPr>
              <a:t>Safety </a:t>
            </a:r>
            <a:endParaRPr lang="en-US" sz="4000" b="1">
              <a:solidFill>
                <a:schemeClr val="bg1"/>
              </a:solidFill>
            </a:endParaRPr>
          </a:p>
        </p:txBody>
      </p:sp>
      <p:pic>
        <p:nvPicPr>
          <p:cNvPr id="6" name="Picture 5">
            <a:extLst>
              <a:ext uri="{FF2B5EF4-FFF2-40B4-BE49-F238E27FC236}">
                <a16:creationId xmlns:a16="http://schemas.microsoft.com/office/drawing/2014/main" id="{8F478DA8-D729-D270-78A1-73A8CF8C2F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40889" y="902676"/>
            <a:ext cx="5951110" cy="5955322"/>
          </a:xfrm>
          <a:prstGeom prst="rect">
            <a:avLst/>
          </a:prstGeom>
        </p:spPr>
      </p:pic>
      <p:pic>
        <p:nvPicPr>
          <p:cNvPr id="2" name="Picture 1" descr="A close-up of a sign&#10;&#10;Description automatically generated">
            <a:extLst>
              <a:ext uri="{FF2B5EF4-FFF2-40B4-BE49-F238E27FC236}">
                <a16:creationId xmlns:a16="http://schemas.microsoft.com/office/drawing/2014/main" id="{9F35FB2E-3D19-208D-CC1B-E10F406D5BB5}"/>
              </a:ext>
            </a:extLst>
          </p:cNvPr>
          <p:cNvPicPr>
            <a:picLocks noChangeAspect="1"/>
          </p:cNvPicPr>
          <p:nvPr/>
        </p:nvPicPr>
        <p:blipFill>
          <a:blip r:embed="rId4"/>
          <a:stretch>
            <a:fillRect/>
          </a:stretch>
        </p:blipFill>
        <p:spPr>
          <a:xfrm>
            <a:off x="0" y="5904827"/>
            <a:ext cx="2429162" cy="953173"/>
          </a:xfrm>
          <a:prstGeom prst="rect">
            <a:avLst/>
          </a:prstGeom>
        </p:spPr>
      </p:pic>
      <p:pic>
        <p:nvPicPr>
          <p:cNvPr id="3" name="Picture 2" descr="A person talking to another person&#10;&#10;Description automatically generated">
            <a:extLst>
              <a:ext uri="{FF2B5EF4-FFF2-40B4-BE49-F238E27FC236}">
                <a16:creationId xmlns:a16="http://schemas.microsoft.com/office/drawing/2014/main" id="{C49424F4-DAA6-C827-45AC-7BB9D869E15C}"/>
              </a:ext>
            </a:extLst>
          </p:cNvPr>
          <p:cNvPicPr>
            <a:picLocks noChangeAspect="1"/>
          </p:cNvPicPr>
          <p:nvPr/>
        </p:nvPicPr>
        <p:blipFill rotWithShape="1">
          <a:blip r:embed="rId5"/>
          <a:srcRect l="72768" t="74875" r="20166" b="17913"/>
          <a:stretch/>
        </p:blipFill>
        <p:spPr bwMode="auto">
          <a:xfrm>
            <a:off x="11023023" y="6173641"/>
            <a:ext cx="1168977" cy="499530"/>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0852434D-AD4F-A34C-6E7A-908F6BDECCA8}"/>
              </a:ext>
            </a:extLst>
          </p:cNvPr>
          <p:cNvSpPr txBox="1"/>
          <p:nvPr/>
        </p:nvSpPr>
        <p:spPr>
          <a:xfrm>
            <a:off x="3479502" y="6596387"/>
            <a:ext cx="3111500" cy="261610"/>
          </a:xfrm>
          <a:prstGeom prst="rect">
            <a:avLst/>
          </a:prstGeom>
          <a:noFill/>
        </p:spPr>
        <p:txBody>
          <a:bodyPr wrap="square" rtlCol="0">
            <a:spAutoFit/>
          </a:bodyPr>
          <a:lstStyle/>
          <a:p>
            <a:r>
              <a:rPr lang="en-US" sz="1100" dirty="0">
                <a:solidFill>
                  <a:srgbClr val="FFFFFF"/>
                </a:solidFill>
              </a:rPr>
              <a:t>Image References: </a:t>
            </a:r>
            <a:r>
              <a:rPr lang="en-US" sz="1100" b="0" i="0" dirty="0">
                <a:solidFill>
                  <a:srgbClr val="FFFFFF"/>
                </a:solidFill>
                <a:effectLst/>
                <a:latin typeface="Söhne"/>
              </a:rPr>
              <a:t>Hollingsworth &amp; </a:t>
            </a:r>
            <a:r>
              <a:rPr lang="en-US" sz="1100" b="0" i="0" dirty="0" err="1">
                <a:solidFill>
                  <a:srgbClr val="FFFFFF"/>
                </a:solidFill>
                <a:effectLst/>
                <a:latin typeface="Söhne"/>
              </a:rPr>
              <a:t>Zivitz</a:t>
            </a:r>
            <a:r>
              <a:rPr lang="en-US" sz="1100" b="0" i="0" dirty="0">
                <a:solidFill>
                  <a:srgbClr val="FFFFFF"/>
                </a:solidFill>
                <a:effectLst/>
                <a:latin typeface="Söhne"/>
              </a:rPr>
              <a:t>, P.C</a:t>
            </a:r>
            <a:endParaRPr lang="en-US" sz="1100" dirty="0">
              <a:solidFill>
                <a:srgbClr val="FFFFFF"/>
              </a:solidFill>
            </a:endParaRPr>
          </a:p>
        </p:txBody>
      </p:sp>
    </p:spTree>
    <p:extLst>
      <p:ext uri="{BB962C8B-B14F-4D97-AF65-F5344CB8AC3E}">
        <p14:creationId xmlns:p14="http://schemas.microsoft.com/office/powerpoint/2010/main" val="29017297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7">
            <a:extLst>
              <a:ext uri="{FF2B5EF4-FFF2-40B4-BE49-F238E27FC236}">
                <a16:creationId xmlns:a16="http://schemas.microsoft.com/office/drawing/2014/main" id="{C160A168-6C00-C54D-A7DE-2D65AD5F363D}"/>
              </a:ext>
            </a:extLst>
          </p:cNvPr>
          <p:cNvSpPr/>
          <p:nvPr/>
        </p:nvSpPr>
        <p:spPr>
          <a:xfrm>
            <a:off x="0" y="902675"/>
            <a:ext cx="6240889" cy="5955323"/>
          </a:xfrm>
          <a:prstGeom prst="rect">
            <a:avLst/>
          </a:prstGeom>
          <a:solidFill>
            <a:srgbClr val="1C3C6E"/>
          </a:solidFill>
          <a:ln w="38100">
            <a:solidFill>
              <a:srgbClr val="1C3C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rial"/>
                <a:cs typeface="Arial"/>
              </a:rPr>
              <a:t>Recognizing and Responding to Trauma </a:t>
            </a:r>
            <a:endParaRPr lang="en-US" sz="4000" b="1">
              <a:solidFill>
                <a:schemeClr val="bg1"/>
              </a:solidFill>
            </a:endParaRPr>
          </a:p>
        </p:txBody>
      </p:sp>
      <p:pic>
        <p:nvPicPr>
          <p:cNvPr id="6" name="Picture 5">
            <a:extLst>
              <a:ext uri="{FF2B5EF4-FFF2-40B4-BE49-F238E27FC236}">
                <a16:creationId xmlns:a16="http://schemas.microsoft.com/office/drawing/2014/main" id="{8F478DA8-D729-D270-78A1-73A8CF8C2F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40889" y="902676"/>
            <a:ext cx="5951110" cy="5955321"/>
          </a:xfrm>
          <a:prstGeom prst="rect">
            <a:avLst/>
          </a:prstGeom>
        </p:spPr>
      </p:pic>
      <p:pic>
        <p:nvPicPr>
          <p:cNvPr id="2" name="Picture 1" descr="A close-up of a sign&#10;&#10;Description automatically generated">
            <a:extLst>
              <a:ext uri="{FF2B5EF4-FFF2-40B4-BE49-F238E27FC236}">
                <a16:creationId xmlns:a16="http://schemas.microsoft.com/office/drawing/2014/main" id="{907F3593-FF57-6195-4452-AEA9EEABDA6C}"/>
              </a:ext>
            </a:extLst>
          </p:cNvPr>
          <p:cNvPicPr>
            <a:picLocks noChangeAspect="1"/>
          </p:cNvPicPr>
          <p:nvPr/>
        </p:nvPicPr>
        <p:blipFill>
          <a:blip r:embed="rId4"/>
          <a:stretch>
            <a:fillRect/>
          </a:stretch>
        </p:blipFill>
        <p:spPr>
          <a:xfrm>
            <a:off x="0" y="5904827"/>
            <a:ext cx="2429162" cy="953173"/>
          </a:xfrm>
          <a:prstGeom prst="rect">
            <a:avLst/>
          </a:prstGeom>
        </p:spPr>
      </p:pic>
      <p:pic>
        <p:nvPicPr>
          <p:cNvPr id="3" name="Picture 2" descr="A person talking to another person&#10;&#10;Description automatically generated">
            <a:extLst>
              <a:ext uri="{FF2B5EF4-FFF2-40B4-BE49-F238E27FC236}">
                <a16:creationId xmlns:a16="http://schemas.microsoft.com/office/drawing/2014/main" id="{836E21E8-8163-512B-B6A1-E9AD593DD70A}"/>
              </a:ext>
            </a:extLst>
          </p:cNvPr>
          <p:cNvPicPr>
            <a:picLocks noChangeAspect="1"/>
          </p:cNvPicPr>
          <p:nvPr/>
        </p:nvPicPr>
        <p:blipFill rotWithShape="1">
          <a:blip r:embed="rId5"/>
          <a:srcRect l="72768" t="74875" r="20166" b="17913"/>
          <a:stretch/>
        </p:blipFill>
        <p:spPr bwMode="auto">
          <a:xfrm>
            <a:off x="11023023" y="6173641"/>
            <a:ext cx="1168977" cy="499530"/>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4BB567C2-6DBC-9131-C103-35E08542EB08}"/>
              </a:ext>
            </a:extLst>
          </p:cNvPr>
          <p:cNvSpPr txBox="1"/>
          <p:nvPr/>
        </p:nvSpPr>
        <p:spPr>
          <a:xfrm>
            <a:off x="3479502" y="6596387"/>
            <a:ext cx="3111500" cy="261610"/>
          </a:xfrm>
          <a:prstGeom prst="rect">
            <a:avLst/>
          </a:prstGeom>
          <a:noFill/>
        </p:spPr>
        <p:txBody>
          <a:bodyPr wrap="square" rtlCol="0">
            <a:spAutoFit/>
          </a:bodyPr>
          <a:lstStyle/>
          <a:p>
            <a:r>
              <a:rPr lang="en-US" sz="1100" dirty="0">
                <a:solidFill>
                  <a:srgbClr val="FFFFFF"/>
                </a:solidFill>
              </a:rPr>
              <a:t>Image References: </a:t>
            </a:r>
            <a:r>
              <a:rPr lang="en-US" sz="1100" b="0" i="0" dirty="0">
                <a:solidFill>
                  <a:srgbClr val="FFFFFF"/>
                </a:solidFill>
                <a:effectLst/>
                <a:latin typeface="Söhne"/>
              </a:rPr>
              <a:t>Hollingsworth &amp; </a:t>
            </a:r>
            <a:r>
              <a:rPr lang="en-US" sz="1100" b="0" i="0" dirty="0" err="1">
                <a:solidFill>
                  <a:srgbClr val="FFFFFF"/>
                </a:solidFill>
                <a:effectLst/>
                <a:latin typeface="Söhne"/>
              </a:rPr>
              <a:t>Zivitz</a:t>
            </a:r>
            <a:r>
              <a:rPr lang="en-US" sz="1100" b="0" i="0" dirty="0">
                <a:solidFill>
                  <a:srgbClr val="FFFFFF"/>
                </a:solidFill>
                <a:effectLst/>
                <a:latin typeface="Söhne"/>
              </a:rPr>
              <a:t>, P.C</a:t>
            </a:r>
            <a:endParaRPr lang="en-US" sz="1100" dirty="0">
              <a:solidFill>
                <a:srgbClr val="FFFFFF"/>
              </a:solidFill>
            </a:endParaRPr>
          </a:p>
        </p:txBody>
      </p:sp>
    </p:spTree>
    <p:extLst>
      <p:ext uri="{BB962C8B-B14F-4D97-AF65-F5344CB8AC3E}">
        <p14:creationId xmlns:p14="http://schemas.microsoft.com/office/powerpoint/2010/main" val="10016946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7">
            <a:extLst>
              <a:ext uri="{FF2B5EF4-FFF2-40B4-BE49-F238E27FC236}">
                <a16:creationId xmlns:a16="http://schemas.microsoft.com/office/drawing/2014/main" id="{C160A168-6C00-C54D-A7DE-2D65AD5F363D}"/>
              </a:ext>
            </a:extLst>
          </p:cNvPr>
          <p:cNvSpPr/>
          <p:nvPr/>
        </p:nvSpPr>
        <p:spPr>
          <a:xfrm>
            <a:off x="0" y="902675"/>
            <a:ext cx="6240889" cy="5955323"/>
          </a:xfrm>
          <a:prstGeom prst="rect">
            <a:avLst/>
          </a:prstGeom>
          <a:solidFill>
            <a:srgbClr val="1C3C6E"/>
          </a:solidFill>
          <a:ln w="38100">
            <a:solidFill>
              <a:srgbClr val="1C3C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rial"/>
                <a:cs typeface="Arial"/>
              </a:rPr>
              <a:t>Recognizing Cultural and Historical Context</a:t>
            </a:r>
            <a:endParaRPr lang="en-US" sz="4000" b="1">
              <a:solidFill>
                <a:schemeClr val="bg1"/>
              </a:solidFill>
            </a:endParaRPr>
          </a:p>
        </p:txBody>
      </p:sp>
      <p:pic>
        <p:nvPicPr>
          <p:cNvPr id="6" name="Picture 5">
            <a:extLst>
              <a:ext uri="{FF2B5EF4-FFF2-40B4-BE49-F238E27FC236}">
                <a16:creationId xmlns:a16="http://schemas.microsoft.com/office/drawing/2014/main" id="{8F478DA8-D729-D270-78A1-73A8CF8C2F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40889" y="902676"/>
            <a:ext cx="5951109" cy="5955321"/>
          </a:xfrm>
          <a:prstGeom prst="rect">
            <a:avLst/>
          </a:prstGeom>
        </p:spPr>
      </p:pic>
      <p:pic>
        <p:nvPicPr>
          <p:cNvPr id="2" name="Picture 1" descr="A close-up of a sign&#10;&#10;Description automatically generated">
            <a:extLst>
              <a:ext uri="{FF2B5EF4-FFF2-40B4-BE49-F238E27FC236}">
                <a16:creationId xmlns:a16="http://schemas.microsoft.com/office/drawing/2014/main" id="{26CB791C-7ED4-395A-A2A9-082E215B1430}"/>
              </a:ext>
            </a:extLst>
          </p:cNvPr>
          <p:cNvPicPr>
            <a:picLocks noChangeAspect="1"/>
          </p:cNvPicPr>
          <p:nvPr/>
        </p:nvPicPr>
        <p:blipFill>
          <a:blip r:embed="rId4"/>
          <a:stretch>
            <a:fillRect/>
          </a:stretch>
        </p:blipFill>
        <p:spPr>
          <a:xfrm>
            <a:off x="0" y="5904827"/>
            <a:ext cx="2429162" cy="953173"/>
          </a:xfrm>
          <a:prstGeom prst="rect">
            <a:avLst/>
          </a:prstGeom>
        </p:spPr>
      </p:pic>
      <p:pic>
        <p:nvPicPr>
          <p:cNvPr id="3" name="Picture 2" descr="A person talking to another person&#10;&#10;Description automatically generated">
            <a:extLst>
              <a:ext uri="{FF2B5EF4-FFF2-40B4-BE49-F238E27FC236}">
                <a16:creationId xmlns:a16="http://schemas.microsoft.com/office/drawing/2014/main" id="{0C144CAD-A8A5-4C7F-2256-D4041D3CEC58}"/>
              </a:ext>
            </a:extLst>
          </p:cNvPr>
          <p:cNvPicPr>
            <a:picLocks noChangeAspect="1"/>
          </p:cNvPicPr>
          <p:nvPr/>
        </p:nvPicPr>
        <p:blipFill rotWithShape="1">
          <a:blip r:embed="rId5"/>
          <a:srcRect l="72768" t="74875" r="20166" b="17913"/>
          <a:stretch/>
        </p:blipFill>
        <p:spPr bwMode="auto">
          <a:xfrm>
            <a:off x="11023023" y="6173641"/>
            <a:ext cx="1168977" cy="499530"/>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AA59FF22-4BAD-8703-45F8-6E9FC5098382}"/>
              </a:ext>
            </a:extLst>
          </p:cNvPr>
          <p:cNvSpPr txBox="1"/>
          <p:nvPr/>
        </p:nvSpPr>
        <p:spPr>
          <a:xfrm>
            <a:off x="3479502" y="6596387"/>
            <a:ext cx="3111500" cy="261610"/>
          </a:xfrm>
          <a:prstGeom prst="rect">
            <a:avLst/>
          </a:prstGeom>
          <a:noFill/>
        </p:spPr>
        <p:txBody>
          <a:bodyPr wrap="square" rtlCol="0">
            <a:spAutoFit/>
          </a:bodyPr>
          <a:lstStyle/>
          <a:p>
            <a:r>
              <a:rPr lang="en-US" sz="1100" dirty="0">
                <a:solidFill>
                  <a:srgbClr val="FFFFFF"/>
                </a:solidFill>
              </a:rPr>
              <a:t>Image References: </a:t>
            </a:r>
            <a:r>
              <a:rPr lang="en-US" sz="1100" b="0" i="0" dirty="0">
                <a:solidFill>
                  <a:srgbClr val="FFFFFF"/>
                </a:solidFill>
                <a:effectLst/>
                <a:latin typeface="Söhne"/>
              </a:rPr>
              <a:t>Hollingsworth &amp; </a:t>
            </a:r>
            <a:r>
              <a:rPr lang="en-US" sz="1100" b="0" i="0" dirty="0" err="1">
                <a:solidFill>
                  <a:srgbClr val="FFFFFF"/>
                </a:solidFill>
                <a:effectLst/>
                <a:latin typeface="Söhne"/>
              </a:rPr>
              <a:t>Zivitz</a:t>
            </a:r>
            <a:r>
              <a:rPr lang="en-US" sz="1100" b="0" i="0" dirty="0">
                <a:solidFill>
                  <a:srgbClr val="FFFFFF"/>
                </a:solidFill>
                <a:effectLst/>
                <a:latin typeface="Söhne"/>
              </a:rPr>
              <a:t>, P.C</a:t>
            </a:r>
            <a:endParaRPr lang="en-US" sz="1100" dirty="0">
              <a:solidFill>
                <a:srgbClr val="FFFFFF"/>
              </a:solidFill>
            </a:endParaRPr>
          </a:p>
        </p:txBody>
      </p:sp>
    </p:spTree>
    <p:extLst>
      <p:ext uri="{BB962C8B-B14F-4D97-AF65-F5344CB8AC3E}">
        <p14:creationId xmlns:p14="http://schemas.microsoft.com/office/powerpoint/2010/main" val="41052905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17235-3171-DBB9-8107-E87A500797F2}"/>
              </a:ext>
            </a:extLst>
          </p:cNvPr>
          <p:cNvSpPr>
            <a:spLocks noGrp="1"/>
          </p:cNvSpPr>
          <p:nvPr>
            <p:ph type="title"/>
          </p:nvPr>
        </p:nvSpPr>
        <p:spPr>
          <a:xfrm>
            <a:off x="1516556" y="303971"/>
            <a:ext cx="10228701" cy="813816"/>
          </a:xfrm>
        </p:spPr>
        <p:txBody>
          <a:bodyPr>
            <a:normAutofit fontScale="90000"/>
          </a:bodyPr>
          <a:lstStyle/>
          <a:p>
            <a:r>
              <a:rPr lang="en-US" altLang="en-US" sz="4000" b="1">
                <a:solidFill>
                  <a:schemeClr val="bg1"/>
                </a:solidFill>
                <a:latin typeface="Arial" panose="020B0604020202020204" pitchFamily="34" charset="0"/>
                <a:cs typeface="Arial" panose="020B0604020202020204" pitchFamily="34" charset="0"/>
              </a:rPr>
              <a:t>Trauma Informed Care Helps the Helper!</a:t>
            </a:r>
            <a:br>
              <a:rPr lang="en-US" sz="4000" b="1">
                <a:solidFill>
                  <a:schemeClr val="bg1"/>
                </a:solidFill>
                <a:latin typeface="Arial" panose="020B0604020202020204" pitchFamily="34" charset="0"/>
                <a:cs typeface="Arial" panose="020B0604020202020204" pitchFamily="34" charset="0"/>
              </a:rPr>
            </a:br>
            <a:endParaRPr lang="en-US"/>
          </a:p>
        </p:txBody>
      </p:sp>
      <p:pic>
        <p:nvPicPr>
          <p:cNvPr id="4" name="Picture 3" descr="A person with her arms raised&#10;&#10;Description automatically generated">
            <a:extLst>
              <a:ext uri="{FF2B5EF4-FFF2-40B4-BE49-F238E27FC236}">
                <a16:creationId xmlns:a16="http://schemas.microsoft.com/office/drawing/2014/main" id="{D4906E62-76D1-70C2-995E-B77AD6E52C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3229" y="1234281"/>
            <a:ext cx="7285541" cy="4861612"/>
          </a:xfrm>
          <a:prstGeom prst="rect">
            <a:avLst/>
          </a:prstGeom>
        </p:spPr>
      </p:pic>
      <p:pic>
        <p:nvPicPr>
          <p:cNvPr id="5" name="Picture 4" descr="A close-up of a sign&#10;&#10;Description automatically generated">
            <a:extLst>
              <a:ext uri="{FF2B5EF4-FFF2-40B4-BE49-F238E27FC236}">
                <a16:creationId xmlns:a16="http://schemas.microsoft.com/office/drawing/2014/main" id="{3385CC99-40FC-40B1-5B28-21F8BFED2B81}"/>
              </a:ext>
            </a:extLst>
          </p:cNvPr>
          <p:cNvPicPr>
            <a:picLocks noChangeAspect="1"/>
          </p:cNvPicPr>
          <p:nvPr/>
        </p:nvPicPr>
        <p:blipFill>
          <a:blip r:embed="rId5"/>
          <a:stretch>
            <a:fillRect/>
          </a:stretch>
        </p:blipFill>
        <p:spPr>
          <a:xfrm>
            <a:off x="0" y="5904827"/>
            <a:ext cx="2429162" cy="953173"/>
          </a:xfrm>
          <a:prstGeom prst="rect">
            <a:avLst/>
          </a:prstGeom>
        </p:spPr>
      </p:pic>
      <p:pic>
        <p:nvPicPr>
          <p:cNvPr id="3" name="Picture 2" descr="A person talking to another person&#10;&#10;Description automatically generated">
            <a:extLst>
              <a:ext uri="{FF2B5EF4-FFF2-40B4-BE49-F238E27FC236}">
                <a16:creationId xmlns:a16="http://schemas.microsoft.com/office/drawing/2014/main" id="{59981314-8265-43D2-24BC-2E9B7D5BD8E4}"/>
              </a:ext>
            </a:extLst>
          </p:cNvPr>
          <p:cNvPicPr>
            <a:picLocks noChangeAspect="1"/>
          </p:cNvPicPr>
          <p:nvPr/>
        </p:nvPicPr>
        <p:blipFill rotWithShape="1">
          <a:blip r:embed="rId6"/>
          <a:srcRect l="72768" t="74875" r="20166" b="17913"/>
          <a:stretch/>
        </p:blipFill>
        <p:spPr bwMode="auto">
          <a:xfrm>
            <a:off x="11023023" y="6173641"/>
            <a:ext cx="1168977" cy="499530"/>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0277AE3C-1707-3A6A-466C-85D73C18A419}"/>
              </a:ext>
            </a:extLst>
          </p:cNvPr>
          <p:cNvSpPr txBox="1"/>
          <p:nvPr/>
        </p:nvSpPr>
        <p:spPr>
          <a:xfrm>
            <a:off x="3479502" y="6596387"/>
            <a:ext cx="3111500" cy="261610"/>
          </a:xfrm>
          <a:prstGeom prst="rect">
            <a:avLst/>
          </a:prstGeom>
          <a:noFill/>
        </p:spPr>
        <p:txBody>
          <a:bodyPr wrap="square" rtlCol="0">
            <a:spAutoFit/>
          </a:bodyPr>
          <a:lstStyle/>
          <a:p>
            <a:r>
              <a:rPr lang="en-US" sz="1100" dirty="0"/>
              <a:t>Image References: </a:t>
            </a:r>
            <a:r>
              <a:rPr lang="en-US" sz="1100" b="0" i="0" dirty="0">
                <a:effectLst/>
                <a:latin typeface="Söhne"/>
              </a:rPr>
              <a:t>Hollingsworth &amp; </a:t>
            </a:r>
            <a:r>
              <a:rPr lang="en-US" sz="1100" b="0" i="0" dirty="0" err="1">
                <a:effectLst/>
                <a:latin typeface="Söhne"/>
              </a:rPr>
              <a:t>Zivitz</a:t>
            </a:r>
            <a:r>
              <a:rPr lang="en-US" sz="1100" b="0" i="0" dirty="0">
                <a:effectLst/>
                <a:latin typeface="Söhne"/>
              </a:rPr>
              <a:t>, P.C</a:t>
            </a:r>
            <a:endParaRPr lang="en-US" sz="1100" dirty="0"/>
          </a:p>
        </p:txBody>
      </p:sp>
    </p:spTree>
    <p:custDataLst>
      <p:tags r:id="rId1"/>
    </p:custDataLst>
    <p:extLst>
      <p:ext uri="{BB962C8B-B14F-4D97-AF65-F5344CB8AC3E}">
        <p14:creationId xmlns:p14="http://schemas.microsoft.com/office/powerpoint/2010/main" val="36091302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8">
            <a:extLst>
              <a:ext uri="{FF2B5EF4-FFF2-40B4-BE49-F238E27FC236}">
                <a16:creationId xmlns:a16="http://schemas.microsoft.com/office/drawing/2014/main" id="{01A3757F-4FA1-4F58-BAEB-C465FC37D409}"/>
              </a:ext>
            </a:extLst>
          </p:cNvPr>
          <p:cNvSpPr/>
          <p:nvPr/>
        </p:nvSpPr>
        <p:spPr>
          <a:xfrm>
            <a:off x="731520" y="4688836"/>
            <a:ext cx="10732770" cy="833377"/>
          </a:xfrm>
          <a:prstGeom prst="roundRect">
            <a:avLst/>
          </a:prstGeom>
          <a:solidFill>
            <a:srgbClr val="08A89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latin typeface="Arial" panose="020B0604020202020204" pitchFamily="34" charset="0"/>
                <a:cs typeface="Arial" panose="020B0604020202020204" pitchFamily="34" charset="0"/>
              </a:rPr>
              <a:t>Less staff turnover </a:t>
            </a:r>
          </a:p>
        </p:txBody>
      </p:sp>
      <p:sp>
        <p:nvSpPr>
          <p:cNvPr id="11" name="Rounded Rectangle 9">
            <a:extLst>
              <a:ext uri="{FF2B5EF4-FFF2-40B4-BE49-F238E27FC236}">
                <a16:creationId xmlns:a16="http://schemas.microsoft.com/office/drawing/2014/main" id="{89FB556A-FBD7-470A-AA70-57A6802B3086}"/>
              </a:ext>
            </a:extLst>
          </p:cNvPr>
          <p:cNvSpPr/>
          <p:nvPr/>
        </p:nvSpPr>
        <p:spPr>
          <a:xfrm>
            <a:off x="731520" y="3429000"/>
            <a:ext cx="10732770" cy="833377"/>
          </a:xfrm>
          <a:prstGeom prst="roundRect">
            <a:avLst/>
          </a:prstGeom>
          <a:solidFill>
            <a:srgbClr val="23BFF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latin typeface="Arial"/>
                <a:cs typeface="Arial"/>
              </a:rPr>
              <a:t>Decrease in burnout and vicarious trauma</a:t>
            </a:r>
            <a:endParaRPr lang="en-US" sz="3600">
              <a:solidFill>
                <a:schemeClr val="bg1"/>
              </a:solidFill>
              <a:latin typeface="Arial" panose="020B0604020202020204" pitchFamily="34" charset="0"/>
              <a:cs typeface="Arial" panose="020B0604020202020204" pitchFamily="34" charset="0"/>
            </a:endParaRPr>
          </a:p>
        </p:txBody>
      </p:sp>
      <p:sp>
        <p:nvSpPr>
          <p:cNvPr id="12" name="Rounded Rectangle 10">
            <a:extLst>
              <a:ext uri="{FF2B5EF4-FFF2-40B4-BE49-F238E27FC236}">
                <a16:creationId xmlns:a16="http://schemas.microsoft.com/office/drawing/2014/main" id="{17A9131F-2485-402F-9968-CB2A4281B1C3}"/>
              </a:ext>
            </a:extLst>
          </p:cNvPr>
          <p:cNvSpPr/>
          <p:nvPr/>
        </p:nvSpPr>
        <p:spPr>
          <a:xfrm>
            <a:off x="731520" y="2169164"/>
            <a:ext cx="10732770" cy="833377"/>
          </a:xfrm>
          <a:prstGeom prst="roundRect">
            <a:avLst/>
          </a:prstGeom>
          <a:solidFill>
            <a:srgbClr val="003A70"/>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a:solidFill>
                  <a:schemeClr val="bg1"/>
                </a:solidFill>
                <a:latin typeface="Arial"/>
                <a:cs typeface="Arial"/>
              </a:rPr>
              <a:t>Increased levels of competence</a:t>
            </a:r>
            <a:endParaRPr lang="en-US" sz="3600">
              <a:solidFill>
                <a:schemeClr val="bg1"/>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1753E54A-46C3-421C-AE0C-4B60B8B850D4}"/>
              </a:ext>
            </a:extLst>
          </p:cNvPr>
          <p:cNvSpPr>
            <a:spLocks noGrp="1"/>
          </p:cNvSpPr>
          <p:nvPr>
            <p:ph type="title"/>
          </p:nvPr>
        </p:nvSpPr>
        <p:spPr/>
        <p:txBody>
          <a:bodyPr>
            <a:normAutofit/>
          </a:bodyPr>
          <a:lstStyle/>
          <a:p>
            <a:r>
              <a:rPr lang="en-US" sz="4400" b="1">
                <a:latin typeface="Arial"/>
                <a:cs typeface="Arial"/>
              </a:rPr>
              <a:t>Benefits of Helping the Helper</a:t>
            </a:r>
          </a:p>
        </p:txBody>
      </p:sp>
      <p:pic>
        <p:nvPicPr>
          <p:cNvPr id="2" name="Picture 1" descr="A close-up of a sign&#10;&#10;Description automatically generated">
            <a:extLst>
              <a:ext uri="{FF2B5EF4-FFF2-40B4-BE49-F238E27FC236}">
                <a16:creationId xmlns:a16="http://schemas.microsoft.com/office/drawing/2014/main" id="{0CB25100-FA25-4814-E05F-C22A68A19B0C}"/>
              </a:ext>
            </a:extLst>
          </p:cNvPr>
          <p:cNvPicPr>
            <a:picLocks noChangeAspect="1"/>
          </p:cNvPicPr>
          <p:nvPr/>
        </p:nvPicPr>
        <p:blipFill>
          <a:blip r:embed="rId3"/>
          <a:stretch>
            <a:fillRect/>
          </a:stretch>
        </p:blipFill>
        <p:spPr>
          <a:xfrm>
            <a:off x="0" y="5904827"/>
            <a:ext cx="2429162" cy="953173"/>
          </a:xfrm>
          <a:prstGeom prst="rect">
            <a:avLst/>
          </a:prstGeom>
        </p:spPr>
      </p:pic>
      <p:pic>
        <p:nvPicPr>
          <p:cNvPr id="3" name="Picture 2" descr="A person talking to another person&#10;&#10;Description automatically generated">
            <a:extLst>
              <a:ext uri="{FF2B5EF4-FFF2-40B4-BE49-F238E27FC236}">
                <a16:creationId xmlns:a16="http://schemas.microsoft.com/office/drawing/2014/main" id="{FAA95101-F0D2-F0BA-B43B-E4D9968B35F7}"/>
              </a:ext>
            </a:extLst>
          </p:cNvPr>
          <p:cNvPicPr>
            <a:picLocks noChangeAspect="1"/>
          </p:cNvPicPr>
          <p:nvPr/>
        </p:nvPicPr>
        <p:blipFill rotWithShape="1">
          <a:blip r:embed="rId4"/>
          <a:srcRect l="72768" t="74875" r="20166" b="17913"/>
          <a:stretch/>
        </p:blipFill>
        <p:spPr bwMode="auto">
          <a:xfrm>
            <a:off x="11023023" y="6173641"/>
            <a:ext cx="1168977" cy="4995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894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FF66298-1ED3-4575-8E87-C508FB854451}"/>
              </a:ext>
            </a:extLst>
          </p:cNvPr>
          <p:cNvSpPr txBox="1"/>
          <p:nvPr/>
        </p:nvSpPr>
        <p:spPr>
          <a:xfrm>
            <a:off x="5363592" y="6531982"/>
            <a:ext cx="6828408" cy="261610"/>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NASMHPD Quantitative Benefits of Trauma-Informed Care. (2017).</a:t>
            </a:r>
            <a:r>
              <a:rPr lang="en-US" sz="1100" dirty="0">
                <a:latin typeface="Arial" panose="020B0604020202020204" pitchFamily="34" charset="0"/>
                <a:cs typeface="Arial" panose="020B0604020202020204" pitchFamily="34" charset="0"/>
                <a:hlinkClick r:id="" action="ppaction://noaction">
                  <a:extLst>
                    <a:ext uri="{A12FA001-AC4F-418D-AE19-62706E023703}">
                      <ahyp:hlinkClr xmlns:ahyp="http://schemas.microsoft.com/office/drawing/2018/hyperlinkcolor" val="tx"/>
                    </a:ext>
                  </a:extLst>
                </a:hlinkClick>
              </a:rPr>
              <a:t> </a:t>
            </a:r>
          </a:p>
        </p:txBody>
      </p:sp>
      <p:sp>
        <p:nvSpPr>
          <p:cNvPr id="13" name="Title 1">
            <a:extLst>
              <a:ext uri="{FF2B5EF4-FFF2-40B4-BE49-F238E27FC236}">
                <a16:creationId xmlns:a16="http://schemas.microsoft.com/office/drawing/2014/main" id="{0D68DBEB-F293-4A2E-BB01-DCCCD5DA2884}"/>
              </a:ext>
            </a:extLst>
          </p:cNvPr>
          <p:cNvSpPr>
            <a:spLocks noGrp="1"/>
          </p:cNvSpPr>
          <p:nvPr>
            <p:ph type="title"/>
          </p:nvPr>
        </p:nvSpPr>
        <p:spPr/>
        <p:txBody>
          <a:bodyPr>
            <a:normAutofit/>
          </a:bodyPr>
          <a:lstStyle/>
          <a:p>
            <a:r>
              <a:rPr lang="en-US" sz="4400" b="1">
                <a:latin typeface="Arial" panose="020B0604020202020204" pitchFamily="34" charset="0"/>
                <a:cs typeface="Arial" panose="020B0604020202020204" pitchFamily="34" charset="0"/>
              </a:rPr>
              <a:t>Measurable Benefits of TIC</a:t>
            </a:r>
          </a:p>
        </p:txBody>
      </p:sp>
      <p:graphicFrame>
        <p:nvGraphicFramePr>
          <p:cNvPr id="7" name="Content Placeholder 6">
            <a:extLst>
              <a:ext uri="{FF2B5EF4-FFF2-40B4-BE49-F238E27FC236}">
                <a16:creationId xmlns:a16="http://schemas.microsoft.com/office/drawing/2014/main" id="{07411BED-EBA2-4C47-A9B4-C101567A1004}"/>
              </a:ext>
            </a:extLst>
          </p:cNvPr>
          <p:cNvGraphicFramePr>
            <a:graphicFrameLocks noGrp="1"/>
          </p:cNvGraphicFramePr>
          <p:nvPr>
            <p:ph sz="half" idx="4294967295"/>
            <p:extLst>
              <p:ext uri="{D42A27DB-BD31-4B8C-83A1-F6EECF244321}">
                <p14:modId xmlns:p14="http://schemas.microsoft.com/office/powerpoint/2010/main" val="2775246133"/>
              </p:ext>
            </p:extLst>
          </p:nvPr>
        </p:nvGraphicFramePr>
        <p:xfrm>
          <a:off x="668216" y="1809995"/>
          <a:ext cx="5527675" cy="3790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7">
            <a:extLst>
              <a:ext uri="{FF2B5EF4-FFF2-40B4-BE49-F238E27FC236}">
                <a16:creationId xmlns:a16="http://schemas.microsoft.com/office/drawing/2014/main" id="{55888496-27C9-4C9D-80F0-E0E69D3D7CCE}"/>
              </a:ext>
            </a:extLst>
          </p:cNvPr>
          <p:cNvGraphicFramePr>
            <a:graphicFrameLocks noGrp="1"/>
          </p:cNvGraphicFramePr>
          <p:nvPr>
            <p:ph sz="half" idx="4294967295"/>
            <p:extLst>
              <p:ext uri="{D42A27DB-BD31-4B8C-83A1-F6EECF244321}">
                <p14:modId xmlns:p14="http://schemas.microsoft.com/office/powerpoint/2010/main" val="1370345641"/>
              </p:ext>
            </p:extLst>
          </p:nvPr>
        </p:nvGraphicFramePr>
        <p:xfrm>
          <a:off x="6332982" y="1824747"/>
          <a:ext cx="5646737" cy="37909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7" name="Content Placeholder 2">
            <a:extLst>
              <a:ext uri="{FF2B5EF4-FFF2-40B4-BE49-F238E27FC236}">
                <a16:creationId xmlns:a16="http://schemas.microsoft.com/office/drawing/2014/main" id="{64630542-2445-41FA-9C22-980A80E44A1C}"/>
              </a:ext>
            </a:extLst>
          </p:cNvPr>
          <p:cNvSpPr txBox="1">
            <a:spLocks/>
          </p:cNvSpPr>
          <p:nvPr/>
        </p:nvSpPr>
        <p:spPr>
          <a:xfrm>
            <a:off x="5475681" y="1793406"/>
            <a:ext cx="5686403" cy="3687554"/>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Clr>
                <a:schemeClr val="accent2"/>
              </a:buClr>
              <a:buNone/>
            </a:pPr>
            <a:endParaRPr lang="en-US"/>
          </a:p>
        </p:txBody>
      </p:sp>
      <p:pic>
        <p:nvPicPr>
          <p:cNvPr id="2" name="Picture 1" descr="A close-up of a sign&#10;&#10;Description automatically generated">
            <a:extLst>
              <a:ext uri="{FF2B5EF4-FFF2-40B4-BE49-F238E27FC236}">
                <a16:creationId xmlns:a16="http://schemas.microsoft.com/office/drawing/2014/main" id="{A6F59D5C-0CE7-751C-2FD0-31FC3A6BE3F7}"/>
              </a:ext>
            </a:extLst>
          </p:cNvPr>
          <p:cNvPicPr>
            <a:picLocks noChangeAspect="1"/>
          </p:cNvPicPr>
          <p:nvPr/>
        </p:nvPicPr>
        <p:blipFill>
          <a:blip r:embed="rId13"/>
          <a:stretch>
            <a:fillRect/>
          </a:stretch>
        </p:blipFill>
        <p:spPr>
          <a:xfrm>
            <a:off x="0" y="5904827"/>
            <a:ext cx="2429162" cy="953173"/>
          </a:xfrm>
          <a:prstGeom prst="rect">
            <a:avLst/>
          </a:prstGeom>
        </p:spPr>
      </p:pic>
      <p:pic>
        <p:nvPicPr>
          <p:cNvPr id="3" name="Picture 2" descr="A person talking to another person&#10;&#10;Description automatically generated">
            <a:extLst>
              <a:ext uri="{FF2B5EF4-FFF2-40B4-BE49-F238E27FC236}">
                <a16:creationId xmlns:a16="http://schemas.microsoft.com/office/drawing/2014/main" id="{F3957D1D-77BA-A5C6-421C-199A7D260F53}"/>
              </a:ext>
            </a:extLst>
          </p:cNvPr>
          <p:cNvPicPr>
            <a:picLocks noChangeAspect="1"/>
          </p:cNvPicPr>
          <p:nvPr/>
        </p:nvPicPr>
        <p:blipFill rotWithShape="1">
          <a:blip r:embed="rId14"/>
          <a:srcRect l="72768" t="74875" r="20166" b="17913"/>
          <a:stretch/>
        </p:blipFill>
        <p:spPr bwMode="auto">
          <a:xfrm>
            <a:off x="11023023" y="6032452"/>
            <a:ext cx="1168977" cy="4995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60584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3DD7A0-0E27-F2AA-FAFE-27EA9F9AB5E6}"/>
              </a:ext>
            </a:extLst>
          </p:cNvPr>
          <p:cNvSpPr>
            <a:spLocks noGrp="1"/>
          </p:cNvSpPr>
          <p:nvPr>
            <p:ph sz="quarter" idx="11"/>
          </p:nvPr>
        </p:nvSpPr>
        <p:spPr/>
        <p:txBody>
          <a:bodyPr>
            <a:normAutofit lnSpcReduction="10000"/>
          </a:bodyPr>
          <a:lstStyle/>
          <a:p>
            <a:pPr defTabSz="1219140"/>
            <a:r>
              <a:rPr lang="en-US" sz="2800" dirty="0">
                <a:solidFill>
                  <a:srgbClr val="222222"/>
                </a:solidFill>
                <a:latin typeface="Arial"/>
                <a:ea typeface="Calibri" panose="020F0502020204030204" pitchFamily="34" charset="0"/>
                <a:cs typeface="Times New Roman" panose="02020603050405020304" pitchFamily="18" charset="0"/>
              </a:rPr>
              <a:t>This program is supported by the Health Resources and Services Administration (HRSA) of the U.S. </a:t>
            </a:r>
            <a:r>
              <a:rPr lang="en-US" sz="2800" dirty="0">
                <a:solidFill>
                  <a:srgbClr val="222222"/>
                </a:solidFill>
                <a:ea typeface="Calibri" panose="020F0502020204030204" pitchFamily="34" charset="0"/>
                <a:cs typeface="Times New Roman" panose="02020603050405020304" pitchFamily="18" charset="0"/>
              </a:rPr>
              <a:t>Department of Health and Human Services (HHS) as part of an award totaling $</a:t>
            </a:r>
            <a:r>
              <a:rPr lang="en-US" sz="2800" dirty="0">
                <a:solidFill>
                  <a:srgbClr val="222222"/>
                </a:solidFill>
                <a:ea typeface="Calibri" panose="020F0502020204030204" pitchFamily="34" charset="0"/>
                <a:cs typeface="Times New Roman"/>
              </a:rPr>
              <a:t>4,205,743</a:t>
            </a:r>
            <a:r>
              <a:rPr lang="en-US" sz="2800" dirty="0">
                <a:solidFill>
                  <a:srgbClr val="222222"/>
                </a:solidFill>
                <a:ea typeface="Calibri" panose="020F0502020204030204" pitchFamily="34" charset="0"/>
                <a:cs typeface="Times New Roman" panose="02020603050405020304" pitchFamily="18" charset="0"/>
              </a:rPr>
              <a:t>, with 0% financed with non-governmental sources. </a:t>
            </a:r>
          </a:p>
          <a:p>
            <a:pPr defTabSz="1219140"/>
            <a:endParaRPr lang="en-US" sz="2800" dirty="0">
              <a:solidFill>
                <a:srgbClr val="222222"/>
              </a:solidFill>
              <a:latin typeface="Arial"/>
              <a:ea typeface="Calibri" panose="020F0502020204030204" pitchFamily="34" charset="0"/>
              <a:cs typeface="Times New Roman" panose="02020603050405020304" pitchFamily="18" charset="0"/>
            </a:endParaRPr>
          </a:p>
          <a:p>
            <a:pPr defTabSz="1219140"/>
            <a:r>
              <a:rPr lang="en-US" sz="2800" dirty="0">
                <a:solidFill>
                  <a:srgbClr val="222222"/>
                </a:solidFill>
                <a:latin typeface="Arial"/>
                <a:ea typeface="Calibri" panose="020F0502020204030204" pitchFamily="34" charset="0"/>
                <a:cs typeface="Times New Roman" panose="02020603050405020304" pitchFamily="18" charset="0"/>
              </a:rPr>
              <a:t>The views expressed do not necessarily reflect the official policies of the  Department of Health and Human Services, nor does mention of trade names, commercial practices, or organizations imply endorsement by the U.S. Government. </a:t>
            </a:r>
            <a:r>
              <a:rPr lang="en-US" sz="2800" i="1" dirty="0">
                <a:solidFill>
                  <a:srgbClr val="222222"/>
                </a:solidFill>
                <a:latin typeface="Arial"/>
                <a:ea typeface="Calibri" panose="020F0502020204030204" pitchFamily="34" charset="0"/>
                <a:cs typeface="Times New Roman" panose="02020603050405020304" pitchFamily="18" charset="0"/>
              </a:rPr>
              <a:t>Any trade/brand names for products mentioned during this presentation are for training and identification purposes only.</a:t>
            </a:r>
            <a:endParaRPr lang="en-US" sz="2800" dirty="0">
              <a:solidFill>
                <a:srgbClr val="222222"/>
              </a:solidFill>
              <a:latin typeface="Arial"/>
              <a:ea typeface="Calibri" panose="020F050202020403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F2B79056-842C-66F7-3CBA-B286AFE0168E}"/>
              </a:ext>
            </a:extLst>
          </p:cNvPr>
          <p:cNvSpPr>
            <a:spLocks noGrp="1"/>
          </p:cNvSpPr>
          <p:nvPr>
            <p:ph type="title"/>
          </p:nvPr>
        </p:nvSpPr>
        <p:spPr>
          <a:xfrm>
            <a:off x="1274618" y="191698"/>
            <a:ext cx="10171699" cy="763550"/>
          </a:xfrm>
        </p:spPr>
        <p:txBody>
          <a:bodyPr/>
          <a:lstStyle/>
          <a:p>
            <a:r>
              <a:rPr lang="en-US" sz="3200" b="1" dirty="0">
                <a:latin typeface="Arial" panose="020B0604020202020204" pitchFamily="34" charset="0"/>
                <a:cs typeface="Arial" panose="020B0604020202020204" pitchFamily="34" charset="0"/>
              </a:rPr>
              <a:t>Use of Trade/Brand Names</a:t>
            </a:r>
            <a:endParaRPr lang="es-ES_tradnl" sz="3200" b="1" dirty="0">
              <a:latin typeface="Arial" panose="020B0604020202020204" pitchFamily="34" charset="0"/>
              <a:cs typeface="Arial" panose="020B0604020202020204" pitchFamily="34" charset="0"/>
            </a:endParaRPr>
          </a:p>
        </p:txBody>
      </p:sp>
      <p:pic>
        <p:nvPicPr>
          <p:cNvPr id="4" name="Picture 3" descr="A close-up of a sign&#10;&#10;Description automatically generated">
            <a:extLst>
              <a:ext uri="{FF2B5EF4-FFF2-40B4-BE49-F238E27FC236}">
                <a16:creationId xmlns:a16="http://schemas.microsoft.com/office/drawing/2014/main" id="{B11D8291-6D2A-D00A-1555-749E836F80F8}"/>
              </a:ext>
            </a:extLst>
          </p:cNvPr>
          <p:cNvPicPr>
            <a:picLocks noChangeAspect="1"/>
          </p:cNvPicPr>
          <p:nvPr/>
        </p:nvPicPr>
        <p:blipFill>
          <a:blip r:embed="rId2"/>
          <a:stretch>
            <a:fillRect/>
          </a:stretch>
        </p:blipFill>
        <p:spPr>
          <a:xfrm>
            <a:off x="114747" y="5472671"/>
            <a:ext cx="2429162" cy="953173"/>
          </a:xfrm>
          <a:prstGeom prst="rect">
            <a:avLst/>
          </a:prstGeom>
        </p:spPr>
      </p:pic>
      <p:pic>
        <p:nvPicPr>
          <p:cNvPr id="5" name="Picture 4" descr="A person talking to another person&#10;&#10;Description automatically generated">
            <a:extLst>
              <a:ext uri="{FF2B5EF4-FFF2-40B4-BE49-F238E27FC236}">
                <a16:creationId xmlns:a16="http://schemas.microsoft.com/office/drawing/2014/main" id="{FC650886-7C68-FDE1-7510-3A6E426D7050}"/>
              </a:ext>
            </a:extLst>
          </p:cNvPr>
          <p:cNvPicPr>
            <a:picLocks noChangeAspect="1"/>
          </p:cNvPicPr>
          <p:nvPr/>
        </p:nvPicPr>
        <p:blipFill rotWithShape="1">
          <a:blip r:embed="rId3"/>
          <a:srcRect l="72768" t="74875" r="20166" b="17913"/>
          <a:stretch/>
        </p:blipFill>
        <p:spPr bwMode="auto">
          <a:xfrm>
            <a:off x="11023023" y="6173641"/>
            <a:ext cx="1168977" cy="4995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496185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7D337-5A5C-748A-5428-CD6E32A95930}"/>
              </a:ext>
            </a:extLst>
          </p:cNvPr>
          <p:cNvSpPr>
            <a:spLocks noGrp="1"/>
          </p:cNvSpPr>
          <p:nvPr>
            <p:ph type="title"/>
          </p:nvPr>
        </p:nvSpPr>
        <p:spPr/>
        <p:txBody>
          <a:bodyPr/>
          <a:lstStyle/>
          <a:p>
            <a:r>
              <a:rPr lang="en-US" b="1" dirty="0"/>
              <a:t>References</a:t>
            </a:r>
            <a:endParaRPr lang="es-ES_tradnl" b="1" dirty="0"/>
          </a:p>
        </p:txBody>
      </p:sp>
      <p:sp>
        <p:nvSpPr>
          <p:cNvPr id="4" name="Text Placeholder 3">
            <a:extLst>
              <a:ext uri="{FF2B5EF4-FFF2-40B4-BE49-F238E27FC236}">
                <a16:creationId xmlns:a16="http://schemas.microsoft.com/office/drawing/2014/main" id="{5B4771F3-6008-6B84-C252-6686911D7674}"/>
              </a:ext>
            </a:extLst>
          </p:cNvPr>
          <p:cNvSpPr>
            <a:spLocks noGrp="1"/>
          </p:cNvSpPr>
          <p:nvPr>
            <p:ph type="body" sz="quarter" idx="15"/>
          </p:nvPr>
        </p:nvSpPr>
        <p:spPr>
          <a:xfrm>
            <a:off x="928255" y="1104523"/>
            <a:ext cx="11018215" cy="5020232"/>
          </a:xfrm>
        </p:spPr>
        <p:txBody>
          <a:bodyPr>
            <a:noAutofit/>
          </a:bodyPr>
          <a:lstStyle/>
          <a:p>
            <a:pPr marL="342900" marR="0" lvl="0" indent="-342900">
              <a:lnSpc>
                <a:spcPct val="107000"/>
              </a:lnSpc>
              <a:spcBef>
                <a:spcPts val="0"/>
              </a:spcBef>
              <a:spcAft>
                <a:spcPts val="0"/>
              </a:spcAft>
              <a:buFont typeface="Symbol" panose="05050102010706020507" pitchFamily="18" charset="2"/>
              <a:buChar char=""/>
            </a:pPr>
            <a:r>
              <a:rPr lang="en-US" sz="2000" kern="100" dirty="0">
                <a:effectLst/>
                <a:latin typeface="Aptos" panose="020B0004020202020204" pitchFamily="34" charset="0"/>
                <a:ea typeface="Aptos" panose="020B0004020202020204" pitchFamily="34" charset="0"/>
                <a:cs typeface="Arial" panose="020B0604020202020204" pitchFamily="34" charset="0"/>
              </a:rPr>
              <a:t>US Department of Health and Human Services. Office of Minority Health. (2021)</a:t>
            </a:r>
            <a:endParaRPr lang="es-ES_tradnl" sz="20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latin typeface="Aptos" panose="020B0004020202020204" pitchFamily="34" charset="0"/>
                <a:ea typeface="Aptos" panose="020B0004020202020204" pitchFamily="34" charset="0"/>
                <a:cs typeface="Arial" panose="020B0604020202020204" pitchFamily="34" charset="0"/>
              </a:rPr>
              <a:t>UCLA Latino Policy and Politics Institute. Latino Data Hub. 2023</a:t>
            </a:r>
          </a:p>
          <a:p>
            <a:pPr marL="342900" indent="-342900">
              <a:lnSpc>
                <a:spcPct val="107000"/>
              </a:lnSpc>
              <a:spcBef>
                <a:spcPts val="0"/>
              </a:spcBef>
              <a:buFont typeface="Symbol" panose="05050102010706020507" pitchFamily="18" charset="2"/>
              <a:buChar char=""/>
            </a:pPr>
            <a:r>
              <a:rPr lang="en-US" sz="2000" b="0" i="0" dirty="0">
                <a:effectLst/>
                <a:latin typeface="Arial" panose="020B0604020202020204" pitchFamily="34" charset="0"/>
                <a:cs typeface="Arial" panose="020B0604020202020204" pitchFamily="34" charset="0"/>
              </a:rPr>
              <a:t>McGuire TG, Miranda J. New evidence regarding racial and ethnic disparities in mental health: policy implications. Health </a:t>
            </a:r>
            <a:r>
              <a:rPr lang="en-US" sz="2000" b="0" i="0" dirty="0" err="1">
                <a:effectLst/>
                <a:latin typeface="Arial" panose="020B0604020202020204" pitchFamily="34" charset="0"/>
                <a:cs typeface="Arial" panose="020B0604020202020204" pitchFamily="34" charset="0"/>
              </a:rPr>
              <a:t>Aff</a:t>
            </a:r>
            <a:r>
              <a:rPr lang="en-US" sz="2000" b="0" i="0" dirty="0">
                <a:effectLst/>
                <a:latin typeface="Arial" panose="020B0604020202020204" pitchFamily="34" charset="0"/>
                <a:cs typeface="Arial" panose="020B0604020202020204" pitchFamily="34" charset="0"/>
              </a:rPr>
              <a:t> (Millwood). 2008 Mar-Apr;27(2):393-403. </a:t>
            </a:r>
            <a:endParaRPr lang="es-ES_tradnl" sz="20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latin typeface="Aptos" panose="020B0004020202020204" pitchFamily="34" charset="0"/>
                <a:ea typeface="Aptos" panose="020B0004020202020204" pitchFamily="34" charset="0"/>
                <a:cs typeface="Arial" panose="020B0604020202020204" pitchFamily="34" charset="0"/>
              </a:rPr>
              <a:t>Latinx/Hispanic Communities and Mental Health. Mental Health America: </a:t>
            </a:r>
            <a:r>
              <a:rPr lang="en-US" sz="2000" u="sng" kern="100" dirty="0">
                <a:solidFill>
                  <a:srgbClr val="467886"/>
                </a:solidFill>
                <a:effectLst/>
                <a:latin typeface="Aptos" panose="020B0004020202020204" pitchFamily="34" charset="0"/>
                <a:ea typeface="Aptos" panose="020B0004020202020204" pitchFamily="34" charset="0"/>
                <a:cs typeface="Arial" panose="020B0604020202020204" pitchFamily="34" charset="0"/>
                <a:hlinkClick r:id="rId2"/>
              </a:rPr>
              <a:t>https://mhanational.org</a:t>
            </a:r>
            <a:r>
              <a:rPr lang="en-US" sz="2000" kern="100" dirty="0">
                <a:effectLst/>
                <a:latin typeface="Aptos" panose="020B0004020202020204" pitchFamily="34" charset="0"/>
                <a:ea typeface="Aptos" panose="020B0004020202020204" pitchFamily="34" charset="0"/>
                <a:cs typeface="Arial" panose="020B0604020202020204" pitchFamily="34" charset="0"/>
              </a:rPr>
              <a:t> </a:t>
            </a:r>
            <a:endParaRPr lang="es-ES_tradnl" sz="20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latin typeface="Aptos" panose="020B0004020202020204" pitchFamily="34" charset="0"/>
                <a:ea typeface="Aptos" panose="020B0004020202020204" pitchFamily="34" charset="0"/>
                <a:cs typeface="Arial" panose="020B0604020202020204" pitchFamily="34" charset="0"/>
              </a:rPr>
              <a:t>Mental Health Challenges and Support: Latinx Communities: https://namica.org/mental-health-challenges-in-latino-communities/</a:t>
            </a:r>
            <a:endParaRPr lang="es-ES_tradnl" sz="20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latin typeface="Aptos" panose="020B0004020202020204" pitchFamily="34" charset="0"/>
                <a:ea typeface="Aptos" panose="020B0004020202020204" pitchFamily="34" charset="0"/>
                <a:cs typeface="Arial" panose="020B0604020202020204" pitchFamily="34" charset="0"/>
              </a:rPr>
              <a:t>Lehman, Mary, et al. </a:t>
            </a:r>
            <a:r>
              <a:rPr lang="en-US" sz="2000" i="1" kern="100" dirty="0">
                <a:effectLst/>
                <a:latin typeface="Aptos" panose="020B0004020202020204" pitchFamily="34" charset="0"/>
                <a:ea typeface="Aptos" panose="020B0004020202020204" pitchFamily="34" charset="0"/>
                <a:cs typeface="Arial" panose="020B0604020202020204" pitchFamily="34" charset="0"/>
              </a:rPr>
              <a:t>“Politics, Pandemics, and Trauma: Understanding and Addressing Latino Health Needs Through a Culturally-Informed Lens.”</a:t>
            </a:r>
            <a:r>
              <a:rPr lang="en-US" sz="2000" kern="100" dirty="0">
                <a:effectLst/>
                <a:latin typeface="Aptos" panose="020B0004020202020204" pitchFamily="34" charset="0"/>
                <a:ea typeface="Aptos" panose="020B0004020202020204" pitchFamily="34" charset="0"/>
                <a:cs typeface="Arial" panose="020B0604020202020204" pitchFamily="34" charset="0"/>
              </a:rPr>
              <a:t> Front. Public Health, 15 July 2022. Sec. Public </a:t>
            </a:r>
            <a:r>
              <a:rPr lang="en-US" sz="2000" kern="100" dirty="0" err="1">
                <a:effectLst/>
                <a:latin typeface="Aptos" panose="020B0004020202020204" pitchFamily="34" charset="0"/>
                <a:ea typeface="Aptos" panose="020B0004020202020204" pitchFamily="34" charset="0"/>
                <a:cs typeface="Arial" panose="020B0604020202020204" pitchFamily="34" charset="0"/>
              </a:rPr>
              <a:t>Menal</a:t>
            </a:r>
            <a:r>
              <a:rPr lang="en-US" sz="2000" kern="100" dirty="0">
                <a:effectLst/>
                <a:latin typeface="Aptos" panose="020B0004020202020204" pitchFamily="34" charset="0"/>
                <a:ea typeface="Aptos" panose="020B0004020202020204" pitchFamily="34" charset="0"/>
                <a:cs typeface="Arial" panose="020B0604020202020204" pitchFamily="34" charset="0"/>
              </a:rPr>
              <a:t> Health. Volume 10-2022.</a:t>
            </a:r>
            <a:endParaRPr lang="es-ES_tradnl" sz="20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s-ES_tradnl" sz="2000" kern="100" dirty="0">
                <a:effectLst/>
                <a:latin typeface="Aptos" panose="020B0004020202020204" pitchFamily="34" charset="0"/>
                <a:ea typeface="Aptos" panose="020B0004020202020204" pitchFamily="34" charset="0"/>
                <a:cs typeface="Arial" panose="020B0604020202020204" pitchFamily="34" charset="0"/>
              </a:rPr>
              <a:t>Bucay-Harari, Linda. </a:t>
            </a:r>
            <a:r>
              <a:rPr lang="en-US" sz="2000" i="1" kern="100" dirty="0">
                <a:effectLst/>
                <a:latin typeface="Aptos" panose="020B0004020202020204" pitchFamily="34" charset="0"/>
                <a:ea typeface="Aptos" panose="020B0004020202020204" pitchFamily="34" charset="0"/>
                <a:cs typeface="Arial" panose="020B0604020202020204" pitchFamily="34" charset="0"/>
              </a:rPr>
              <a:t>“Mental Health Needs of an Emerging Latino Community.” </a:t>
            </a:r>
            <a:r>
              <a:rPr lang="en-US" sz="2000" kern="100" dirty="0">
                <a:effectLst/>
                <a:latin typeface="Aptos" panose="020B0004020202020204" pitchFamily="34" charset="0"/>
                <a:ea typeface="Aptos" panose="020B0004020202020204" pitchFamily="34" charset="0"/>
                <a:cs typeface="Arial" panose="020B0604020202020204" pitchFamily="34" charset="0"/>
              </a:rPr>
              <a:t>The Journal of Behavioral Health Services &amp; Research. 47:3 July 2020.</a:t>
            </a:r>
          </a:p>
          <a:p>
            <a:pPr marL="342900" indent="-342900">
              <a:lnSpc>
                <a:spcPct val="107000"/>
              </a:lnSpc>
              <a:spcBef>
                <a:spcPts val="0"/>
              </a:spcBef>
              <a:spcAft>
                <a:spcPts val="800"/>
              </a:spcAft>
              <a:buFont typeface="Symbol" panose="05050102010706020507" pitchFamily="18" charset="2"/>
              <a:buChar char=""/>
            </a:pPr>
            <a:r>
              <a:rPr lang="en-US" sz="2000" dirty="0">
                <a:latin typeface="Arial" panose="020B0604020202020204" pitchFamily="34" charset="0"/>
                <a:cs typeface="Arial" panose="020B0604020202020204" pitchFamily="34" charset="0"/>
              </a:rPr>
              <a:t>NASMHPD Quantitative Benefits of Trauma-Informed Care. (2017). </a:t>
            </a:r>
            <a:endParaRPr lang="es-ES_tradnl" sz="2000" kern="100" dirty="0">
              <a:effectLst/>
              <a:latin typeface="Aptos" panose="020B0004020202020204" pitchFamily="34" charset="0"/>
              <a:ea typeface="Aptos" panose="020B0004020202020204" pitchFamily="34" charset="0"/>
              <a:cs typeface="Arial" panose="020B0604020202020204" pitchFamily="34" charset="0"/>
            </a:endParaRPr>
          </a:p>
          <a:p>
            <a:pPr marL="0" indent="0" algn="ctr">
              <a:buNone/>
            </a:pPr>
            <a:r>
              <a:rPr lang="es-ES_tradnl" sz="2000" i="1" dirty="0"/>
              <a:t>Note: </a:t>
            </a:r>
            <a:r>
              <a:rPr lang="es-ES_tradnl" sz="2000" i="1" dirty="0" err="1"/>
              <a:t>other</a:t>
            </a:r>
            <a:r>
              <a:rPr lang="es-ES_tradnl" sz="2000" i="1" dirty="0"/>
              <a:t> </a:t>
            </a:r>
            <a:r>
              <a:rPr lang="es-ES_tradnl" sz="2000" i="1" dirty="0" err="1"/>
              <a:t>references</a:t>
            </a:r>
            <a:r>
              <a:rPr lang="es-ES_tradnl" sz="2000" i="1" dirty="0"/>
              <a:t> </a:t>
            </a:r>
            <a:r>
              <a:rPr lang="es-ES_tradnl" sz="2000" i="1" dirty="0" err="1"/>
              <a:t>upon</a:t>
            </a:r>
            <a:r>
              <a:rPr lang="es-ES_tradnl" sz="2000" i="1" dirty="0"/>
              <a:t> </a:t>
            </a:r>
            <a:r>
              <a:rPr lang="es-ES_tradnl" sz="2000" i="1" dirty="0" err="1"/>
              <a:t>request</a:t>
            </a:r>
            <a:endParaRPr lang="es-ES_tradnl" sz="2000" i="1" dirty="0"/>
          </a:p>
          <a:p>
            <a:pPr marL="0" indent="0">
              <a:buNone/>
            </a:pPr>
            <a:endParaRPr lang="es-ES_tradnl" sz="2000" dirty="0"/>
          </a:p>
        </p:txBody>
      </p:sp>
      <p:pic>
        <p:nvPicPr>
          <p:cNvPr id="3" name="Picture 2" descr="A close-up of a sign&#10;&#10;Description automatically generated">
            <a:extLst>
              <a:ext uri="{FF2B5EF4-FFF2-40B4-BE49-F238E27FC236}">
                <a16:creationId xmlns:a16="http://schemas.microsoft.com/office/drawing/2014/main" id="{C678E978-ABE0-1D86-2A97-3ADC2958C983}"/>
              </a:ext>
            </a:extLst>
          </p:cNvPr>
          <p:cNvPicPr>
            <a:picLocks noChangeAspect="1"/>
          </p:cNvPicPr>
          <p:nvPr/>
        </p:nvPicPr>
        <p:blipFill>
          <a:blip r:embed="rId3"/>
          <a:stretch>
            <a:fillRect/>
          </a:stretch>
        </p:blipFill>
        <p:spPr>
          <a:xfrm>
            <a:off x="0" y="5904827"/>
            <a:ext cx="2429162" cy="953173"/>
          </a:xfrm>
          <a:prstGeom prst="rect">
            <a:avLst/>
          </a:prstGeom>
        </p:spPr>
      </p:pic>
      <p:pic>
        <p:nvPicPr>
          <p:cNvPr id="5" name="Picture 4" descr="A person talking to another person&#10;&#10;Description automatically generated">
            <a:extLst>
              <a:ext uri="{FF2B5EF4-FFF2-40B4-BE49-F238E27FC236}">
                <a16:creationId xmlns:a16="http://schemas.microsoft.com/office/drawing/2014/main" id="{21BB498C-E32A-1D58-0E06-EF479BB31FD0}"/>
              </a:ext>
            </a:extLst>
          </p:cNvPr>
          <p:cNvPicPr>
            <a:picLocks noChangeAspect="1"/>
          </p:cNvPicPr>
          <p:nvPr/>
        </p:nvPicPr>
        <p:blipFill rotWithShape="1">
          <a:blip r:embed="rId4"/>
          <a:srcRect l="72768" t="74875" r="20166" b="17913"/>
          <a:stretch/>
        </p:blipFill>
        <p:spPr bwMode="auto">
          <a:xfrm>
            <a:off x="11023023" y="6032452"/>
            <a:ext cx="1168977" cy="4995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131815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6AB31-0250-8BF6-F1E8-4A24BBB91A81}"/>
              </a:ext>
            </a:extLst>
          </p:cNvPr>
          <p:cNvSpPr>
            <a:spLocks noGrp="1"/>
          </p:cNvSpPr>
          <p:nvPr>
            <p:ph type="title"/>
          </p:nvPr>
        </p:nvSpPr>
        <p:spPr/>
        <p:txBody>
          <a:bodyPr/>
          <a:lstStyle/>
          <a:p>
            <a:r>
              <a:rPr lang="en-US" b="1" dirty="0"/>
              <a:t>Resources</a:t>
            </a:r>
            <a:endParaRPr lang="es-ES_tradnl" b="1" dirty="0"/>
          </a:p>
        </p:txBody>
      </p:sp>
      <p:sp>
        <p:nvSpPr>
          <p:cNvPr id="4" name="Text Placeholder 3">
            <a:extLst>
              <a:ext uri="{FF2B5EF4-FFF2-40B4-BE49-F238E27FC236}">
                <a16:creationId xmlns:a16="http://schemas.microsoft.com/office/drawing/2014/main" id="{CED41935-F472-B42D-3B54-8AD8FC2B90EF}"/>
              </a:ext>
            </a:extLst>
          </p:cNvPr>
          <p:cNvSpPr>
            <a:spLocks noGrp="1"/>
          </p:cNvSpPr>
          <p:nvPr>
            <p:ph type="body" sz="quarter" idx="15"/>
          </p:nvPr>
        </p:nvSpPr>
        <p:spPr/>
        <p:txBody>
          <a:bodyPr>
            <a:normAutofit/>
          </a:bodyPr>
          <a:lstStyle/>
          <a:p>
            <a:r>
              <a:rPr lang="en-US" sz="2800" dirty="0"/>
              <a:t>CAI: </a:t>
            </a:r>
            <a:r>
              <a:rPr lang="en-US" sz="2800" dirty="0">
                <a:hlinkClick r:id="rId2"/>
              </a:rPr>
              <a:t>www.caiglobal.org/contact-us/</a:t>
            </a:r>
            <a:endParaRPr lang="en-US" sz="2800" dirty="0"/>
          </a:p>
          <a:p>
            <a:pPr marL="0" indent="0">
              <a:buNone/>
            </a:pPr>
            <a:endParaRPr lang="en-US" sz="2800" dirty="0"/>
          </a:p>
          <a:p>
            <a:r>
              <a:rPr lang="en-US" sz="2800" dirty="0"/>
              <a:t>National HIV Classroom Learning Center: </a:t>
            </a:r>
            <a:r>
              <a:rPr lang="en-US" sz="2800" dirty="0">
                <a:hlinkClick r:id="rId3"/>
              </a:rPr>
              <a:t>https://caiglobal.org/projects/national-hiv-classroom-learning-center-nhclc/</a:t>
            </a:r>
            <a:endParaRPr lang="en-US" sz="2800" dirty="0"/>
          </a:p>
          <a:p>
            <a:endParaRPr lang="es-ES_tradnl" sz="2800" dirty="0"/>
          </a:p>
          <a:p>
            <a:r>
              <a:rPr lang="es-ES_tradnl" sz="2800" dirty="0"/>
              <a:t>New York Trauma-</a:t>
            </a:r>
            <a:r>
              <a:rPr lang="es-ES_tradnl" sz="2800" dirty="0" err="1"/>
              <a:t>Informed</a:t>
            </a:r>
            <a:r>
              <a:rPr lang="es-ES_tradnl" sz="2800" dirty="0"/>
              <a:t> Care </a:t>
            </a:r>
            <a:r>
              <a:rPr lang="es-ES_tradnl" sz="2800" dirty="0" err="1"/>
              <a:t>Initiative</a:t>
            </a:r>
            <a:r>
              <a:rPr lang="es-ES_tradnl" sz="2800" dirty="0"/>
              <a:t>: </a:t>
            </a:r>
            <a:r>
              <a:rPr lang="es-ES_tradnl" sz="2800" dirty="0">
                <a:hlinkClick r:id="rId4"/>
              </a:rPr>
              <a:t>https://caiglobal.org/projects/new-york-trauma-informed-care-initiative/</a:t>
            </a:r>
            <a:endParaRPr lang="es-ES_tradnl" sz="2800" dirty="0"/>
          </a:p>
          <a:p>
            <a:pPr marL="0" indent="0">
              <a:buNone/>
            </a:pPr>
            <a:endParaRPr lang="es-ES_tradnl" sz="2800" dirty="0"/>
          </a:p>
        </p:txBody>
      </p:sp>
      <p:pic>
        <p:nvPicPr>
          <p:cNvPr id="3" name="Picture 2" descr="A close-up of a sign&#10;&#10;Description automatically generated">
            <a:extLst>
              <a:ext uri="{FF2B5EF4-FFF2-40B4-BE49-F238E27FC236}">
                <a16:creationId xmlns:a16="http://schemas.microsoft.com/office/drawing/2014/main" id="{5757231E-14B9-C730-ED7B-5751E1C3091E}"/>
              </a:ext>
            </a:extLst>
          </p:cNvPr>
          <p:cNvPicPr>
            <a:picLocks noChangeAspect="1"/>
          </p:cNvPicPr>
          <p:nvPr/>
        </p:nvPicPr>
        <p:blipFill>
          <a:blip r:embed="rId5"/>
          <a:stretch>
            <a:fillRect/>
          </a:stretch>
        </p:blipFill>
        <p:spPr>
          <a:xfrm>
            <a:off x="0" y="5904827"/>
            <a:ext cx="2429162" cy="953173"/>
          </a:xfrm>
          <a:prstGeom prst="rect">
            <a:avLst/>
          </a:prstGeom>
        </p:spPr>
      </p:pic>
      <p:pic>
        <p:nvPicPr>
          <p:cNvPr id="5" name="Picture 4" descr="A person talking to another person&#10;&#10;Description automatically generated">
            <a:extLst>
              <a:ext uri="{FF2B5EF4-FFF2-40B4-BE49-F238E27FC236}">
                <a16:creationId xmlns:a16="http://schemas.microsoft.com/office/drawing/2014/main" id="{A7645608-2348-8DE5-8A1B-D94830099006}"/>
              </a:ext>
            </a:extLst>
          </p:cNvPr>
          <p:cNvPicPr>
            <a:picLocks noChangeAspect="1"/>
          </p:cNvPicPr>
          <p:nvPr/>
        </p:nvPicPr>
        <p:blipFill rotWithShape="1">
          <a:blip r:embed="rId6"/>
          <a:srcRect l="72768" t="74875" r="20166" b="17913"/>
          <a:stretch/>
        </p:blipFill>
        <p:spPr bwMode="auto">
          <a:xfrm>
            <a:off x="11023023" y="6032452"/>
            <a:ext cx="1168977" cy="4995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59367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28C18-D625-B03D-258B-C87C07AC3BFE}"/>
              </a:ext>
            </a:extLst>
          </p:cNvPr>
          <p:cNvSpPr>
            <a:spLocks noGrp="1"/>
          </p:cNvSpPr>
          <p:nvPr>
            <p:ph type="title"/>
          </p:nvPr>
        </p:nvSpPr>
        <p:spPr/>
        <p:txBody>
          <a:bodyPr/>
          <a:lstStyle/>
          <a:p>
            <a:r>
              <a:rPr lang="en-US" b="1" dirty="0"/>
              <a:t>Resources</a:t>
            </a:r>
            <a:endParaRPr lang="es-ES_tradnl" b="1" dirty="0"/>
          </a:p>
        </p:txBody>
      </p:sp>
      <p:pic>
        <p:nvPicPr>
          <p:cNvPr id="3" name="Picture 2" descr="A close-up of a sign&#10;&#10;Description automatically generated">
            <a:extLst>
              <a:ext uri="{FF2B5EF4-FFF2-40B4-BE49-F238E27FC236}">
                <a16:creationId xmlns:a16="http://schemas.microsoft.com/office/drawing/2014/main" id="{10A3956C-935E-2070-5FEF-F56E6DC602EF}"/>
              </a:ext>
            </a:extLst>
          </p:cNvPr>
          <p:cNvPicPr>
            <a:picLocks noChangeAspect="1"/>
          </p:cNvPicPr>
          <p:nvPr/>
        </p:nvPicPr>
        <p:blipFill>
          <a:blip r:embed="rId2"/>
          <a:stretch>
            <a:fillRect/>
          </a:stretch>
        </p:blipFill>
        <p:spPr>
          <a:xfrm>
            <a:off x="0" y="5904827"/>
            <a:ext cx="2429162" cy="953173"/>
          </a:xfrm>
          <a:prstGeom prst="rect">
            <a:avLst/>
          </a:prstGeom>
        </p:spPr>
      </p:pic>
      <p:sp>
        <p:nvSpPr>
          <p:cNvPr id="4" name="Content Placeholder 5">
            <a:extLst>
              <a:ext uri="{FF2B5EF4-FFF2-40B4-BE49-F238E27FC236}">
                <a16:creationId xmlns:a16="http://schemas.microsoft.com/office/drawing/2014/main" id="{87408235-D294-D932-1088-82C05677459D}"/>
              </a:ext>
            </a:extLst>
          </p:cNvPr>
          <p:cNvSpPr txBox="1">
            <a:spLocks/>
          </p:cNvSpPr>
          <p:nvPr/>
        </p:nvSpPr>
        <p:spPr>
          <a:xfrm>
            <a:off x="0" y="895349"/>
            <a:ext cx="6248400" cy="5009477"/>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National Clinician  Consultation Center </a:t>
            </a:r>
            <a:r>
              <a:rPr lang="en-US" sz="2400" dirty="0">
                <a:hlinkClick r:id="rId3"/>
              </a:rPr>
              <a:t>http://nccc.ucsf.edu/</a:t>
            </a:r>
            <a:endParaRPr lang="en-US" sz="2400" dirty="0"/>
          </a:p>
          <a:p>
            <a:pPr lvl="1"/>
            <a:r>
              <a:rPr lang="en-US" sz="3200" dirty="0"/>
              <a:t>HIV Management</a:t>
            </a:r>
          </a:p>
          <a:p>
            <a:pPr lvl="1"/>
            <a:r>
              <a:rPr lang="en-US" sz="3200" dirty="0"/>
              <a:t>Perinatal HIV </a:t>
            </a:r>
          </a:p>
          <a:p>
            <a:pPr lvl="1"/>
            <a:r>
              <a:rPr lang="en-US" sz="3200" dirty="0"/>
              <a:t>HIV PrEP </a:t>
            </a:r>
          </a:p>
          <a:p>
            <a:pPr lvl="1"/>
            <a:r>
              <a:rPr lang="en-US" sz="3200" dirty="0"/>
              <a:t>HIV PEP line</a:t>
            </a:r>
          </a:p>
          <a:p>
            <a:pPr lvl="1"/>
            <a:r>
              <a:rPr lang="en-US" sz="3200" dirty="0"/>
              <a:t>HCV Management</a:t>
            </a:r>
          </a:p>
          <a:p>
            <a:pPr lvl="1"/>
            <a:r>
              <a:rPr lang="en-US" sz="3200" dirty="0"/>
              <a:t>Substance Use Management</a:t>
            </a:r>
          </a:p>
          <a:p>
            <a:pPr lvl="1"/>
            <a:endParaRPr lang="en-US" sz="1100" dirty="0"/>
          </a:p>
          <a:p>
            <a:r>
              <a:rPr lang="en-US" sz="3600" dirty="0"/>
              <a:t>Present on ECHO</a:t>
            </a:r>
            <a:endParaRPr lang="en-US" sz="800" dirty="0"/>
          </a:p>
          <a:p>
            <a:pPr fontAlgn="base"/>
            <a:r>
              <a:rPr lang="en-US" sz="2400" u="sng" dirty="0">
                <a:solidFill>
                  <a:srgbClr val="478FCC"/>
                </a:solidFill>
                <a:latin typeface="Arial" panose="020B0604020202020204" pitchFamily="34" charset="0"/>
                <a:hlinkClick r:id="rId4"/>
              </a:rPr>
              <a:t>https://hsc.unm.edu/scaetc/programs-services/echo.html</a:t>
            </a:r>
            <a:r>
              <a:rPr lang="en-US" sz="2400" dirty="0">
                <a:solidFill>
                  <a:srgbClr val="222222"/>
                </a:solidFill>
                <a:latin typeface="Arial" panose="020B0604020202020204" pitchFamily="34" charset="0"/>
              </a:rPr>
              <a:t>​</a:t>
            </a:r>
          </a:p>
          <a:p>
            <a:pPr fontAlgn="base"/>
            <a:endParaRPr lang="en-US" sz="3600" dirty="0">
              <a:solidFill>
                <a:srgbClr val="222222"/>
              </a:solidFill>
              <a:latin typeface="Arial" panose="020B0604020202020204" pitchFamily="34" charset="0"/>
            </a:endParaRPr>
          </a:p>
        </p:txBody>
      </p:sp>
      <p:sp>
        <p:nvSpPr>
          <p:cNvPr id="5" name="Content Placeholder 6">
            <a:extLst>
              <a:ext uri="{FF2B5EF4-FFF2-40B4-BE49-F238E27FC236}">
                <a16:creationId xmlns:a16="http://schemas.microsoft.com/office/drawing/2014/main" id="{C03FF65A-81C5-EF97-30DB-B30B8531C924}"/>
              </a:ext>
            </a:extLst>
          </p:cNvPr>
          <p:cNvSpPr txBox="1">
            <a:spLocks/>
          </p:cNvSpPr>
          <p:nvPr/>
        </p:nvSpPr>
        <p:spPr>
          <a:xfrm>
            <a:off x="5989703" y="908461"/>
            <a:ext cx="5990015" cy="54092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AETC National HIV Curriculum </a:t>
            </a:r>
            <a:r>
              <a:rPr lang="en-US" sz="2400">
                <a:hlinkClick r:id="rId5"/>
              </a:rPr>
              <a:t>https://aidsetc.org/nhc</a:t>
            </a:r>
            <a:endParaRPr lang="en-US" sz="2400"/>
          </a:p>
          <a:p>
            <a:r>
              <a:rPr lang="en-US" sz="3200"/>
              <a:t>AETC National Coordinating Resource Center </a:t>
            </a:r>
            <a:r>
              <a:rPr lang="en-US" sz="2400">
                <a:hlinkClick r:id="rId6"/>
              </a:rPr>
              <a:t>https://targethiv.org/library/aetc-national-coordinating-resource-center-0</a:t>
            </a:r>
            <a:endParaRPr lang="en-US" sz="2400"/>
          </a:p>
          <a:p>
            <a:r>
              <a:rPr lang="en-US" sz="3200"/>
              <a:t>HIVMA Resource Directory </a:t>
            </a:r>
            <a:r>
              <a:rPr lang="en-US" sz="2400" u="sng">
                <a:solidFill>
                  <a:srgbClr val="0563C1"/>
                </a:solidFill>
                <a:hlinkClick r:id="rId7"/>
              </a:rPr>
              <a:t>https://www.hivma.org/globalassets/ektron-import/hivma/hivma-resource-directory.pdf</a:t>
            </a:r>
            <a:r>
              <a:rPr lang="en-US" sz="2400">
                <a:solidFill>
                  <a:srgbClr val="000000"/>
                </a:solidFill>
              </a:rPr>
              <a:t> </a:t>
            </a:r>
          </a:p>
          <a:p>
            <a:r>
              <a:rPr lang="en-US" sz="3200"/>
              <a:t>Additional trainings </a:t>
            </a:r>
            <a:r>
              <a:rPr lang="en-US" sz="3200">
                <a:hlinkClick r:id="rId8"/>
              </a:rPr>
              <a:t>scaetcecho@salud.unm.edu</a:t>
            </a:r>
            <a:endParaRPr lang="en-US" sz="3200"/>
          </a:p>
          <a:p>
            <a:r>
              <a:rPr lang="en-US" sz="3200">
                <a:hlinkClick r:id="rId9"/>
              </a:rPr>
              <a:t>www.scaetc.org</a:t>
            </a:r>
            <a:endParaRPr lang="en-US" sz="3200" dirty="0"/>
          </a:p>
        </p:txBody>
      </p:sp>
      <p:pic>
        <p:nvPicPr>
          <p:cNvPr id="6" name="Picture 5" descr="A person talking to another person&#10;&#10;Description automatically generated">
            <a:extLst>
              <a:ext uri="{FF2B5EF4-FFF2-40B4-BE49-F238E27FC236}">
                <a16:creationId xmlns:a16="http://schemas.microsoft.com/office/drawing/2014/main" id="{9828703F-A1A1-F940-4281-359F51CC8B52}"/>
              </a:ext>
            </a:extLst>
          </p:cNvPr>
          <p:cNvPicPr>
            <a:picLocks noChangeAspect="1"/>
          </p:cNvPicPr>
          <p:nvPr/>
        </p:nvPicPr>
        <p:blipFill rotWithShape="1">
          <a:blip r:embed="rId10"/>
          <a:srcRect l="72768" t="74875" r="20166" b="17913"/>
          <a:stretch/>
        </p:blipFill>
        <p:spPr bwMode="auto">
          <a:xfrm>
            <a:off x="11023023" y="6032452"/>
            <a:ext cx="1168977" cy="4995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848349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D4530-6FD6-DD48-858D-536D50643781}"/>
              </a:ext>
            </a:extLst>
          </p:cNvPr>
          <p:cNvSpPr>
            <a:spLocks noGrp="1"/>
          </p:cNvSpPr>
          <p:nvPr>
            <p:ph type="title"/>
          </p:nvPr>
        </p:nvSpPr>
        <p:spPr/>
        <p:txBody>
          <a:bodyPr/>
          <a:lstStyle/>
          <a:p>
            <a:r>
              <a:rPr lang="en-US" b="1" dirty="0"/>
              <a:t>SCAETC Social Media</a:t>
            </a:r>
            <a:endParaRPr lang="es-ES_tradnl" b="1" dirty="0"/>
          </a:p>
        </p:txBody>
      </p:sp>
      <p:pic>
        <p:nvPicPr>
          <p:cNvPr id="4" name="Picture 3" descr="A close-up of a sign&#10;&#10;Description automatically generated">
            <a:extLst>
              <a:ext uri="{FF2B5EF4-FFF2-40B4-BE49-F238E27FC236}">
                <a16:creationId xmlns:a16="http://schemas.microsoft.com/office/drawing/2014/main" id="{A445A468-A69F-F7BC-6FC9-E38D0CD3244E}"/>
              </a:ext>
            </a:extLst>
          </p:cNvPr>
          <p:cNvPicPr>
            <a:picLocks noChangeAspect="1"/>
          </p:cNvPicPr>
          <p:nvPr/>
        </p:nvPicPr>
        <p:blipFill>
          <a:blip r:embed="rId2"/>
          <a:stretch>
            <a:fillRect/>
          </a:stretch>
        </p:blipFill>
        <p:spPr>
          <a:xfrm>
            <a:off x="0" y="5904827"/>
            <a:ext cx="2429162" cy="953173"/>
          </a:xfrm>
          <a:prstGeom prst="rect">
            <a:avLst/>
          </a:prstGeom>
        </p:spPr>
      </p:pic>
      <p:pic>
        <p:nvPicPr>
          <p:cNvPr id="5" name="Picture 4" descr="A person talking to another person&#10;&#10;Description automatically generated">
            <a:extLst>
              <a:ext uri="{FF2B5EF4-FFF2-40B4-BE49-F238E27FC236}">
                <a16:creationId xmlns:a16="http://schemas.microsoft.com/office/drawing/2014/main" id="{8C4FCF3B-33BC-A426-D585-F379C62C7EEA}"/>
              </a:ext>
            </a:extLst>
          </p:cNvPr>
          <p:cNvPicPr>
            <a:picLocks noChangeAspect="1"/>
          </p:cNvPicPr>
          <p:nvPr/>
        </p:nvPicPr>
        <p:blipFill rotWithShape="1">
          <a:blip r:embed="rId3"/>
          <a:srcRect l="72768" t="74875" r="20166" b="17913"/>
          <a:stretch/>
        </p:blipFill>
        <p:spPr bwMode="auto">
          <a:xfrm>
            <a:off x="11023023" y="6032452"/>
            <a:ext cx="1168977" cy="499530"/>
          </a:xfrm>
          <a:prstGeom prst="rect">
            <a:avLst/>
          </a:prstGeom>
          <a:ln>
            <a:noFill/>
          </a:ln>
          <a:extLst>
            <a:ext uri="{53640926-AAD7-44D8-BBD7-CCE9431645EC}">
              <a14:shadowObscured xmlns:a14="http://schemas.microsoft.com/office/drawing/2010/main"/>
            </a:ext>
          </a:extLst>
        </p:spPr>
      </p:pic>
      <p:pic>
        <p:nvPicPr>
          <p:cNvPr id="6" name="Picture 5" descr="A qr code with red white and blue ribbons">
            <a:extLst>
              <a:ext uri="{FF2B5EF4-FFF2-40B4-BE49-F238E27FC236}">
                <a16:creationId xmlns:a16="http://schemas.microsoft.com/office/drawing/2014/main" id="{CF5FB8CC-B55B-55BE-B9F9-0916801FBA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0190" y="1155882"/>
            <a:ext cx="9151620" cy="4629150"/>
          </a:xfrm>
          <a:prstGeom prst="rect">
            <a:avLst/>
          </a:prstGeom>
        </p:spPr>
      </p:pic>
    </p:spTree>
    <p:extLst>
      <p:ext uri="{BB962C8B-B14F-4D97-AF65-F5344CB8AC3E}">
        <p14:creationId xmlns:p14="http://schemas.microsoft.com/office/powerpoint/2010/main" val="20682870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7AC4F0-EC63-922C-2DBE-1509FB1A077F}"/>
              </a:ext>
            </a:extLst>
          </p:cNvPr>
          <p:cNvSpPr/>
          <p:nvPr/>
        </p:nvSpPr>
        <p:spPr>
          <a:xfrm>
            <a:off x="0" y="0"/>
            <a:ext cx="5861538" cy="6858000"/>
          </a:xfrm>
          <a:prstGeom prst="rect">
            <a:avLst/>
          </a:prstGeom>
          <a:solidFill>
            <a:srgbClr val="1C3C6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latin typeface="Arial" panose="020B0604020202020204" pitchFamily="34" charset="0"/>
                <a:cs typeface="Arial" panose="020B0604020202020204" pitchFamily="34" charset="0"/>
              </a:rPr>
              <a:t>THANK </a:t>
            </a:r>
          </a:p>
          <a:p>
            <a:pPr algn="ctr"/>
            <a:r>
              <a:rPr lang="en-US" sz="6000">
                <a:latin typeface="Arial" panose="020B0604020202020204" pitchFamily="34" charset="0"/>
                <a:cs typeface="Arial" panose="020B0604020202020204" pitchFamily="34" charset="0"/>
              </a:rPr>
              <a:t>YOU!</a:t>
            </a:r>
          </a:p>
        </p:txBody>
      </p:sp>
      <p:sp>
        <p:nvSpPr>
          <p:cNvPr id="7" name="TextBox 6">
            <a:extLst>
              <a:ext uri="{FF2B5EF4-FFF2-40B4-BE49-F238E27FC236}">
                <a16:creationId xmlns:a16="http://schemas.microsoft.com/office/drawing/2014/main" id="{F66ED6DF-65D9-C395-1454-21F7889F37DF}"/>
              </a:ext>
            </a:extLst>
          </p:cNvPr>
          <p:cNvSpPr txBox="1"/>
          <p:nvPr/>
        </p:nvSpPr>
        <p:spPr>
          <a:xfrm>
            <a:off x="6096000" y="2011592"/>
            <a:ext cx="6096000" cy="2834815"/>
          </a:xfrm>
          <a:prstGeom prst="rect">
            <a:avLst/>
          </a:prstGeom>
          <a:noFill/>
        </p:spPr>
        <p:txBody>
          <a:bodyPr wrap="square">
            <a:spAutoFit/>
          </a:bodyPr>
          <a:lstStyle/>
          <a:p>
            <a:pPr marL="0" indent="0" algn="ctr" defTabSz="685800">
              <a:lnSpc>
                <a:spcPct val="130000"/>
              </a:lnSpc>
              <a:spcBef>
                <a:spcPct val="0"/>
              </a:spcBef>
              <a:buFont typeface="Arial" panose="020B0604020202020204" pitchFamily="34" charset="0"/>
              <a:buNone/>
              <a:defRPr/>
            </a:pPr>
            <a:r>
              <a:rPr lang="en-US" sz="2800" b="1">
                <a:latin typeface="Arial"/>
                <a:cs typeface="Arial"/>
              </a:rPr>
              <a:t>Gricel Arredondo</a:t>
            </a:r>
          </a:p>
          <a:p>
            <a:pPr marL="0" indent="0" algn="ctr" defTabSz="685800">
              <a:lnSpc>
                <a:spcPct val="130000"/>
              </a:lnSpc>
              <a:spcBef>
                <a:spcPct val="0"/>
              </a:spcBef>
              <a:buFont typeface="Arial" panose="020B0604020202020204" pitchFamily="34" charset="0"/>
              <a:buNone/>
              <a:defRPr/>
            </a:pPr>
            <a:r>
              <a:rPr lang="en-US" sz="2800" b="1">
                <a:solidFill>
                  <a:srgbClr val="1C3C6E"/>
                </a:solidFill>
                <a:latin typeface="Arial"/>
                <a:cs typeface="Arial"/>
                <a:hlinkClick r:id="rId3"/>
              </a:rPr>
              <a:t>Garredondo@caiglobal.org</a:t>
            </a:r>
            <a:r>
              <a:rPr lang="en-US" sz="2800" b="1">
                <a:solidFill>
                  <a:srgbClr val="1C3C6E"/>
                </a:solidFill>
                <a:latin typeface="Arial"/>
                <a:cs typeface="Arial"/>
              </a:rPr>
              <a:t> </a:t>
            </a:r>
          </a:p>
          <a:p>
            <a:pPr marL="0" indent="0" algn="ctr" defTabSz="685800">
              <a:lnSpc>
                <a:spcPct val="130000"/>
              </a:lnSpc>
              <a:spcBef>
                <a:spcPct val="0"/>
              </a:spcBef>
              <a:buFont typeface="Arial" panose="020B0604020202020204" pitchFamily="34" charset="0"/>
              <a:buNone/>
              <a:defRPr/>
            </a:pPr>
            <a:endParaRPr lang="en-US" sz="2800" b="1">
              <a:latin typeface="Arial"/>
              <a:cs typeface="Arial"/>
            </a:endParaRPr>
          </a:p>
          <a:p>
            <a:pPr marL="0" indent="0" algn="ctr" defTabSz="685800">
              <a:lnSpc>
                <a:spcPct val="130000"/>
              </a:lnSpc>
              <a:spcBef>
                <a:spcPct val="0"/>
              </a:spcBef>
              <a:buFont typeface="Arial" panose="020B0604020202020204" pitchFamily="34" charset="0"/>
              <a:buNone/>
              <a:defRPr/>
            </a:pPr>
            <a:r>
              <a:rPr lang="en-US" sz="2800" b="1">
                <a:latin typeface="Arial"/>
                <a:cs typeface="Arial"/>
              </a:rPr>
              <a:t>Miguel Chion</a:t>
            </a:r>
          </a:p>
          <a:p>
            <a:pPr marL="0" indent="0" algn="ctr" defTabSz="685800">
              <a:lnSpc>
                <a:spcPct val="130000"/>
              </a:lnSpc>
              <a:spcBef>
                <a:spcPct val="0"/>
              </a:spcBef>
              <a:buFont typeface="Arial" panose="020B0604020202020204" pitchFamily="34" charset="0"/>
              <a:buNone/>
              <a:defRPr/>
            </a:pPr>
            <a:r>
              <a:rPr lang="en-US" sz="2800" b="1">
                <a:solidFill>
                  <a:srgbClr val="1C3C6E"/>
                </a:solidFill>
                <a:latin typeface="Arial"/>
                <a:cs typeface="Arial"/>
                <a:hlinkClick r:id="rId4"/>
              </a:rPr>
              <a:t>Mchion@caiglobal.org</a:t>
            </a:r>
            <a:r>
              <a:rPr lang="en-US" sz="2800" b="1">
                <a:solidFill>
                  <a:srgbClr val="1C3C6E"/>
                </a:solidFill>
                <a:latin typeface="Arial"/>
                <a:cs typeface="Arial"/>
              </a:rPr>
              <a:t> </a:t>
            </a:r>
          </a:p>
        </p:txBody>
      </p:sp>
      <p:pic>
        <p:nvPicPr>
          <p:cNvPr id="8" name="Picture 7" descr="A close-up of a sign&#10;&#10;Description automatically generated">
            <a:extLst>
              <a:ext uri="{FF2B5EF4-FFF2-40B4-BE49-F238E27FC236}">
                <a16:creationId xmlns:a16="http://schemas.microsoft.com/office/drawing/2014/main" id="{77098C7E-1A78-47E1-FC9F-63DC67F104BA}"/>
              </a:ext>
            </a:extLst>
          </p:cNvPr>
          <p:cNvPicPr>
            <a:picLocks noChangeAspect="1"/>
          </p:cNvPicPr>
          <p:nvPr/>
        </p:nvPicPr>
        <p:blipFill>
          <a:blip r:embed="rId5"/>
          <a:stretch>
            <a:fillRect/>
          </a:stretch>
        </p:blipFill>
        <p:spPr>
          <a:xfrm>
            <a:off x="-12032" y="5904827"/>
            <a:ext cx="2429162" cy="953173"/>
          </a:xfrm>
          <a:prstGeom prst="rect">
            <a:avLst/>
          </a:prstGeom>
        </p:spPr>
      </p:pic>
      <p:pic>
        <p:nvPicPr>
          <p:cNvPr id="2" name="Picture 1" descr="A person talking to another person&#10;&#10;Description automatically generated">
            <a:extLst>
              <a:ext uri="{FF2B5EF4-FFF2-40B4-BE49-F238E27FC236}">
                <a16:creationId xmlns:a16="http://schemas.microsoft.com/office/drawing/2014/main" id="{47B33FAE-BF71-71F5-19E1-6BA27D3C0E10}"/>
              </a:ext>
            </a:extLst>
          </p:cNvPr>
          <p:cNvPicPr>
            <a:picLocks noChangeAspect="1"/>
          </p:cNvPicPr>
          <p:nvPr/>
        </p:nvPicPr>
        <p:blipFill rotWithShape="1">
          <a:blip r:embed="rId6"/>
          <a:srcRect l="72768" t="74875" r="20166" b="17913"/>
          <a:stretch/>
        </p:blipFill>
        <p:spPr bwMode="auto">
          <a:xfrm>
            <a:off x="11023023" y="6032452"/>
            <a:ext cx="1168977" cy="4995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63764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1BB302-E4E3-08D5-CF5B-E9C1929EC342}"/>
              </a:ext>
            </a:extLst>
          </p:cNvPr>
          <p:cNvSpPr>
            <a:spLocks noGrp="1"/>
          </p:cNvSpPr>
          <p:nvPr>
            <p:ph sz="quarter" idx="11"/>
          </p:nvPr>
        </p:nvSpPr>
        <p:spPr/>
        <p:txBody>
          <a:bodyPr>
            <a:normAutofit/>
          </a:bodyPr>
          <a:lstStyle/>
          <a:p>
            <a:r>
              <a:rPr lang="en-US" sz="2800" dirty="0"/>
              <a:t>SCAETC recognizes that language is constantly evolving, and while we make every effort to avoid bias and stigmatizing terms, we acknowledge that unintentional lapses may occur in our presentations.</a:t>
            </a:r>
          </a:p>
          <a:p>
            <a:r>
              <a:rPr lang="en-US" sz="2800" dirty="0"/>
              <a:t>We value your feedback and encourage you to share any concerns related to language, images, or concepts that may be offensive or stigmatizing. </a:t>
            </a:r>
          </a:p>
          <a:p>
            <a:r>
              <a:rPr lang="en-US" sz="2800" dirty="0"/>
              <a:t>Your input will help us refine and improve our presentations, ensuring they remain inclusive and respectful to participants.</a:t>
            </a:r>
          </a:p>
        </p:txBody>
      </p:sp>
      <p:sp>
        <p:nvSpPr>
          <p:cNvPr id="3" name="Title 2">
            <a:extLst>
              <a:ext uri="{FF2B5EF4-FFF2-40B4-BE49-F238E27FC236}">
                <a16:creationId xmlns:a16="http://schemas.microsoft.com/office/drawing/2014/main" id="{185E70F4-193A-6F11-2776-62821F55CF6A}"/>
              </a:ext>
            </a:extLst>
          </p:cNvPr>
          <p:cNvSpPr>
            <a:spLocks noGrp="1"/>
          </p:cNvSpPr>
          <p:nvPr>
            <p:ph type="title"/>
          </p:nvPr>
        </p:nvSpPr>
        <p:spPr/>
        <p:txBody>
          <a:bodyPr/>
          <a:lstStyle/>
          <a:p>
            <a:r>
              <a:rPr lang="en-US" sz="3200" b="1" dirty="0">
                <a:latin typeface="Arial" panose="020B0604020202020204" pitchFamily="34" charset="0"/>
                <a:cs typeface="Arial" panose="020B0604020202020204" pitchFamily="34" charset="0"/>
              </a:rPr>
              <a:t>Unconscious Bias Disclosure</a:t>
            </a:r>
            <a:endParaRPr lang="es-ES_tradnl" sz="3200" b="1" dirty="0">
              <a:latin typeface="Arial" panose="020B0604020202020204" pitchFamily="34" charset="0"/>
              <a:cs typeface="Arial" panose="020B0604020202020204" pitchFamily="34" charset="0"/>
            </a:endParaRPr>
          </a:p>
        </p:txBody>
      </p:sp>
      <p:pic>
        <p:nvPicPr>
          <p:cNvPr id="4" name="Picture 3" descr="A person talking to another person&#10;&#10;Description automatically generated">
            <a:extLst>
              <a:ext uri="{FF2B5EF4-FFF2-40B4-BE49-F238E27FC236}">
                <a16:creationId xmlns:a16="http://schemas.microsoft.com/office/drawing/2014/main" id="{41576B61-0832-4ED2-D0CD-03EBB748D1B8}"/>
              </a:ext>
            </a:extLst>
          </p:cNvPr>
          <p:cNvPicPr>
            <a:picLocks noChangeAspect="1"/>
          </p:cNvPicPr>
          <p:nvPr/>
        </p:nvPicPr>
        <p:blipFill rotWithShape="1">
          <a:blip r:embed="rId3"/>
          <a:srcRect l="72768" t="74875" r="20166" b="17913"/>
          <a:stretch/>
        </p:blipFill>
        <p:spPr bwMode="auto">
          <a:xfrm>
            <a:off x="11023023" y="6173641"/>
            <a:ext cx="1168977" cy="4995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423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2" name="Rectangle 103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Rectangle 103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103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103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000B5E92-C81F-02A9-9F80-87A528377864}"/>
              </a:ext>
            </a:extLst>
          </p:cNvPr>
          <p:cNvSpPr>
            <a:spLocks/>
          </p:cNvSpPr>
          <p:nvPr/>
        </p:nvSpPr>
        <p:spPr>
          <a:xfrm>
            <a:off x="13158" y="6364051"/>
            <a:ext cx="2762250" cy="165100"/>
          </a:xfrm>
          <a:prstGeom prst="rect">
            <a:avLst/>
          </a:prstGeom>
        </p:spPr>
        <p:txBody>
          <a:bodyPr/>
          <a:lstStyle/>
          <a:p>
            <a:endParaRPr lang="en-US"/>
          </a:p>
        </p:txBody>
      </p:sp>
      <p:pic>
        <p:nvPicPr>
          <p:cNvPr id="1030" name="Picture 6" descr="Security, communication and police team use a walkie talkie or radio for an emergency or criminal investigation. Protection, safety and officer talking in a law enforcement service office for crime">
            <a:extLst>
              <a:ext uri="{FF2B5EF4-FFF2-40B4-BE49-F238E27FC236}">
                <a16:creationId xmlns:a16="http://schemas.microsoft.com/office/drawing/2014/main" id="{E7CA18AC-CC31-F5BE-3BE9-12FC72203C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213" y="1361861"/>
            <a:ext cx="5829300" cy="41338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erson in an orange vest talking on a cell phone&#10;&#10;Description automatically generated">
            <a:extLst>
              <a:ext uri="{FF2B5EF4-FFF2-40B4-BE49-F238E27FC236}">
                <a16:creationId xmlns:a16="http://schemas.microsoft.com/office/drawing/2014/main" id="{1E74A337-939A-4BCE-DB84-9C281E5BE2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1512" y="1349229"/>
            <a:ext cx="6212292" cy="4146482"/>
          </a:xfrm>
          <a:prstGeom prst="rect">
            <a:avLst/>
          </a:prstGeom>
        </p:spPr>
      </p:pic>
      <p:pic>
        <p:nvPicPr>
          <p:cNvPr id="2" name="Picture 1" descr="A close-up of a sign&#10;&#10;Description automatically generated">
            <a:extLst>
              <a:ext uri="{FF2B5EF4-FFF2-40B4-BE49-F238E27FC236}">
                <a16:creationId xmlns:a16="http://schemas.microsoft.com/office/drawing/2014/main" id="{B74314C5-708A-D109-8F6A-5AD9029A4B09}"/>
              </a:ext>
            </a:extLst>
          </p:cNvPr>
          <p:cNvPicPr>
            <a:picLocks noChangeAspect="1"/>
          </p:cNvPicPr>
          <p:nvPr/>
        </p:nvPicPr>
        <p:blipFill>
          <a:blip r:embed="rId5"/>
          <a:stretch>
            <a:fillRect/>
          </a:stretch>
        </p:blipFill>
        <p:spPr>
          <a:xfrm>
            <a:off x="172213" y="5700055"/>
            <a:ext cx="2429162" cy="953173"/>
          </a:xfrm>
          <a:prstGeom prst="rect">
            <a:avLst/>
          </a:prstGeom>
        </p:spPr>
      </p:pic>
      <p:pic>
        <p:nvPicPr>
          <p:cNvPr id="4" name="Picture 3" descr="A person talking to another person&#10;&#10;Description automatically generated">
            <a:extLst>
              <a:ext uri="{FF2B5EF4-FFF2-40B4-BE49-F238E27FC236}">
                <a16:creationId xmlns:a16="http://schemas.microsoft.com/office/drawing/2014/main" id="{A70A1BB1-C3E5-514E-AD54-FEB8F9C58B01}"/>
              </a:ext>
            </a:extLst>
          </p:cNvPr>
          <p:cNvPicPr>
            <a:picLocks noChangeAspect="1"/>
          </p:cNvPicPr>
          <p:nvPr/>
        </p:nvPicPr>
        <p:blipFill rotWithShape="1">
          <a:blip r:embed="rId6"/>
          <a:srcRect l="72768" t="74875" r="20166" b="17913"/>
          <a:stretch/>
        </p:blipFill>
        <p:spPr bwMode="auto">
          <a:xfrm>
            <a:off x="11023023" y="6173641"/>
            <a:ext cx="1168977" cy="499530"/>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DA62E175-9D22-167D-C431-8C2CED230019}"/>
              </a:ext>
            </a:extLst>
          </p:cNvPr>
          <p:cNvSpPr txBox="1"/>
          <p:nvPr/>
        </p:nvSpPr>
        <p:spPr>
          <a:xfrm>
            <a:off x="2760430" y="5508343"/>
            <a:ext cx="3366648" cy="246221"/>
          </a:xfrm>
          <a:prstGeom prst="rect">
            <a:avLst/>
          </a:prstGeom>
          <a:noFill/>
        </p:spPr>
        <p:txBody>
          <a:bodyPr wrap="square" rtlCol="0">
            <a:spAutoFit/>
          </a:bodyPr>
          <a:lstStyle/>
          <a:p>
            <a:r>
              <a:rPr lang="en-US" sz="1000" dirty="0">
                <a:solidFill>
                  <a:schemeClr val="bg1"/>
                </a:solidFill>
              </a:rPr>
              <a:t>Image Reference: </a:t>
            </a:r>
            <a:r>
              <a:rPr lang="en-US" sz="1000" b="0" i="0" dirty="0">
                <a:solidFill>
                  <a:schemeClr val="bg1"/>
                </a:solidFill>
                <a:effectLst/>
                <a:latin typeface="Söhne"/>
              </a:rPr>
              <a:t>Goodwin University. (n.d.). Criminal Justice</a:t>
            </a:r>
            <a:endParaRPr lang="en-US" sz="1000" dirty="0">
              <a:solidFill>
                <a:schemeClr val="bg1"/>
              </a:solidFill>
            </a:endParaRPr>
          </a:p>
        </p:txBody>
      </p:sp>
      <p:sp>
        <p:nvSpPr>
          <p:cNvPr id="7" name="TextBox 6">
            <a:extLst>
              <a:ext uri="{FF2B5EF4-FFF2-40B4-BE49-F238E27FC236}">
                <a16:creationId xmlns:a16="http://schemas.microsoft.com/office/drawing/2014/main" id="{7A2536E8-A317-F4A2-699F-B726585D5BE9}"/>
              </a:ext>
            </a:extLst>
          </p:cNvPr>
          <p:cNvSpPr txBox="1"/>
          <p:nvPr/>
        </p:nvSpPr>
        <p:spPr>
          <a:xfrm>
            <a:off x="10051589" y="5497099"/>
            <a:ext cx="2298700" cy="246221"/>
          </a:xfrm>
          <a:prstGeom prst="rect">
            <a:avLst/>
          </a:prstGeom>
          <a:noFill/>
        </p:spPr>
        <p:txBody>
          <a:bodyPr wrap="square" rtlCol="0">
            <a:spAutoFit/>
          </a:bodyPr>
          <a:lstStyle/>
          <a:p>
            <a:r>
              <a:rPr lang="en-US" sz="1000" dirty="0">
                <a:solidFill>
                  <a:schemeClr val="bg1"/>
                </a:solidFill>
              </a:rPr>
              <a:t>Image Reference: </a:t>
            </a:r>
            <a:r>
              <a:rPr lang="en-US" sz="1000" b="0" i="0" dirty="0">
                <a:solidFill>
                  <a:schemeClr val="bg1"/>
                </a:solidFill>
                <a:effectLst/>
                <a:latin typeface="Söhne"/>
              </a:rPr>
              <a:t>Orion Security. (n.d.).</a:t>
            </a:r>
            <a:endParaRPr lang="en-US" sz="1000" dirty="0">
              <a:solidFill>
                <a:schemeClr val="bg1"/>
              </a:solidFill>
            </a:endParaRPr>
          </a:p>
        </p:txBody>
      </p:sp>
    </p:spTree>
    <p:extLst>
      <p:ext uri="{BB962C8B-B14F-4D97-AF65-F5344CB8AC3E}">
        <p14:creationId xmlns:p14="http://schemas.microsoft.com/office/powerpoint/2010/main" val="4116786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8830E6-32F9-8323-10D5-737E8E7D7FD0}"/>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Health Disparities…</a:t>
            </a:r>
          </a:p>
        </p:txBody>
      </p:sp>
      <p:sp>
        <p:nvSpPr>
          <p:cNvPr id="7" name="Content Placeholder 6">
            <a:extLst>
              <a:ext uri="{FF2B5EF4-FFF2-40B4-BE49-F238E27FC236}">
                <a16:creationId xmlns:a16="http://schemas.microsoft.com/office/drawing/2014/main" id="{0451CF07-B979-862B-0BEB-6C3C2C292CFA}"/>
              </a:ext>
            </a:extLst>
          </p:cNvPr>
          <p:cNvSpPr>
            <a:spLocks noGrp="1"/>
          </p:cNvSpPr>
          <p:nvPr>
            <p:ph sz="quarter" idx="11"/>
          </p:nvPr>
        </p:nvSpPr>
        <p:spPr>
          <a:xfrm>
            <a:off x="1030611" y="1319849"/>
            <a:ext cx="10798837" cy="5291035"/>
          </a:xfrm>
        </p:spPr>
        <p:txBody>
          <a:bodyPr>
            <a:normAutofit/>
          </a:bodyPr>
          <a:lstStyle/>
          <a:p>
            <a:pPr marL="0" indent="0" algn="ctr">
              <a:buNone/>
            </a:pPr>
            <a:r>
              <a:rPr lang="en-US" sz="3200" b="1" dirty="0">
                <a:solidFill>
                  <a:srgbClr val="003A70"/>
                </a:solidFill>
                <a:latin typeface="Arial" panose="020B0604020202020204" pitchFamily="34" charset="0"/>
                <a:cs typeface="Arial" panose="020B0604020202020204" pitchFamily="34" charset="0"/>
              </a:rPr>
              <a:t>18.9%</a:t>
            </a:r>
            <a:r>
              <a:rPr lang="en-US" sz="3200" b="1" dirty="0">
                <a:latin typeface="Arial" panose="020B0604020202020204" pitchFamily="34" charset="0"/>
                <a:cs typeface="Arial" panose="020B0604020202020204" pitchFamily="34" charset="0"/>
              </a:rPr>
              <a:t> of U.S. population are Latines, yet…</a:t>
            </a:r>
          </a:p>
          <a:p>
            <a:pPr marL="0" indent="0" algn="ctr">
              <a:buNone/>
            </a:pPr>
            <a:endParaRPr lang="en-US" sz="800" b="1" dirty="0">
              <a:latin typeface="Arial" panose="020B0604020202020204" pitchFamily="34" charset="0"/>
              <a:cs typeface="Arial" panose="020B0604020202020204" pitchFamily="34" charset="0"/>
            </a:endParaRPr>
          </a:p>
          <a:p>
            <a:pPr algn="l">
              <a:lnSpc>
                <a:spcPct val="150000"/>
              </a:lnSpc>
            </a:pPr>
            <a:r>
              <a:rPr lang="en-US" b="0" i="0" dirty="0">
                <a:solidFill>
                  <a:srgbClr val="212529"/>
                </a:solidFill>
                <a:effectLst/>
                <a:highlight>
                  <a:srgbClr val="FFFFFF"/>
                </a:highlight>
                <a:latin typeface="Arial" panose="020B0604020202020204" pitchFamily="34" charset="0"/>
                <a:cs typeface="Arial" panose="020B0604020202020204" pitchFamily="34" charset="0"/>
              </a:rPr>
              <a:t>Latines accounted for </a:t>
            </a:r>
            <a:r>
              <a:rPr lang="en-US" b="1" i="0" dirty="0">
                <a:solidFill>
                  <a:srgbClr val="003A70"/>
                </a:solidFill>
                <a:effectLst/>
                <a:highlight>
                  <a:srgbClr val="FFFFFF"/>
                </a:highlight>
                <a:latin typeface="Arial" panose="020B0604020202020204" pitchFamily="34" charset="0"/>
                <a:cs typeface="Arial" panose="020B0604020202020204" pitchFamily="34" charset="0"/>
              </a:rPr>
              <a:t>~30% </a:t>
            </a:r>
            <a:r>
              <a:rPr lang="en-US" b="0" i="0" dirty="0">
                <a:solidFill>
                  <a:srgbClr val="212529"/>
                </a:solidFill>
                <a:effectLst/>
                <a:highlight>
                  <a:srgbClr val="FFFFFF"/>
                </a:highlight>
                <a:latin typeface="Arial" panose="020B0604020202020204" pitchFamily="34" charset="0"/>
                <a:cs typeface="Arial" panose="020B0604020202020204" pitchFamily="34" charset="0"/>
              </a:rPr>
              <a:t>of all HIV infection cases*.</a:t>
            </a:r>
          </a:p>
          <a:p>
            <a:pPr algn="l">
              <a:lnSpc>
                <a:spcPct val="150000"/>
              </a:lnSpc>
            </a:pPr>
            <a:r>
              <a:rPr lang="en-US" b="0" i="0" dirty="0">
                <a:solidFill>
                  <a:srgbClr val="212529"/>
                </a:solidFill>
                <a:effectLst/>
                <a:highlight>
                  <a:srgbClr val="FFFFFF"/>
                </a:highlight>
                <a:latin typeface="Arial" panose="020B0604020202020204" pitchFamily="34" charset="0"/>
                <a:cs typeface="Arial" panose="020B0604020202020204" pitchFamily="34" charset="0"/>
              </a:rPr>
              <a:t>Latine males </a:t>
            </a:r>
            <a:r>
              <a:rPr lang="en-US" b="1" i="0" dirty="0">
                <a:solidFill>
                  <a:srgbClr val="003A70"/>
                </a:solidFill>
                <a:effectLst/>
                <a:highlight>
                  <a:srgbClr val="FFFFFF"/>
                </a:highlight>
                <a:latin typeface="Arial" panose="020B0604020202020204" pitchFamily="34" charset="0"/>
                <a:cs typeface="Arial" panose="020B0604020202020204" pitchFamily="34" charset="0"/>
              </a:rPr>
              <a:t>4x</a:t>
            </a:r>
            <a:r>
              <a:rPr lang="en-US" b="1" i="0" dirty="0">
                <a:solidFill>
                  <a:srgbClr val="212529"/>
                </a:solidFill>
                <a:effectLst/>
                <a:highlight>
                  <a:srgbClr val="FFFFFF"/>
                </a:highlight>
                <a:latin typeface="Arial" panose="020B0604020202020204" pitchFamily="34" charset="0"/>
                <a:cs typeface="Arial" panose="020B0604020202020204" pitchFamily="34" charset="0"/>
              </a:rPr>
              <a:t> </a:t>
            </a:r>
            <a:r>
              <a:rPr lang="en-US" b="0" i="0" dirty="0">
                <a:solidFill>
                  <a:srgbClr val="212529"/>
                </a:solidFill>
                <a:effectLst/>
                <a:highlight>
                  <a:srgbClr val="FFFFFF"/>
                </a:highlight>
                <a:latin typeface="Arial" panose="020B0604020202020204" pitchFamily="34" charset="0"/>
                <a:cs typeface="Arial" panose="020B0604020202020204" pitchFamily="34" charset="0"/>
              </a:rPr>
              <a:t>as likely to have HIV or AIDS as compared to white males.</a:t>
            </a:r>
          </a:p>
          <a:p>
            <a:pPr algn="l">
              <a:lnSpc>
                <a:spcPct val="150000"/>
              </a:lnSpc>
            </a:pPr>
            <a:r>
              <a:rPr lang="en-US" b="0" i="0" dirty="0">
                <a:solidFill>
                  <a:srgbClr val="212529"/>
                </a:solidFill>
                <a:effectLst/>
                <a:highlight>
                  <a:srgbClr val="FFFFFF"/>
                </a:highlight>
                <a:latin typeface="Arial" panose="020B0604020202020204" pitchFamily="34" charset="0"/>
                <a:cs typeface="Arial" panose="020B0604020202020204" pitchFamily="34" charset="0"/>
              </a:rPr>
              <a:t>Latine females </a:t>
            </a:r>
            <a:r>
              <a:rPr lang="en-US" b="1" i="0" dirty="0">
                <a:solidFill>
                  <a:srgbClr val="003A70"/>
                </a:solidFill>
                <a:effectLst/>
                <a:highlight>
                  <a:srgbClr val="FFFFFF"/>
                </a:highlight>
                <a:latin typeface="Arial" panose="020B0604020202020204" pitchFamily="34" charset="0"/>
                <a:cs typeface="Arial" panose="020B0604020202020204" pitchFamily="34" charset="0"/>
              </a:rPr>
              <a:t>4x</a:t>
            </a:r>
            <a:r>
              <a:rPr lang="en-US" b="0" i="0" dirty="0">
                <a:solidFill>
                  <a:srgbClr val="212529"/>
                </a:solidFill>
                <a:effectLst/>
                <a:highlight>
                  <a:srgbClr val="FFFFFF"/>
                </a:highlight>
                <a:latin typeface="Arial" panose="020B0604020202020204" pitchFamily="34" charset="0"/>
                <a:cs typeface="Arial" panose="020B0604020202020204" pitchFamily="34" charset="0"/>
              </a:rPr>
              <a:t> as likely to have AIDS* as compared to white females.</a:t>
            </a:r>
          </a:p>
          <a:p>
            <a:pPr algn="l">
              <a:lnSpc>
                <a:spcPct val="150000"/>
              </a:lnSpc>
            </a:pPr>
            <a:r>
              <a:rPr lang="en-US" b="0" i="0" dirty="0">
                <a:solidFill>
                  <a:srgbClr val="212529"/>
                </a:solidFill>
                <a:effectLst/>
                <a:highlight>
                  <a:srgbClr val="FFFFFF"/>
                </a:highlight>
                <a:latin typeface="Arial" panose="020B0604020202020204" pitchFamily="34" charset="0"/>
                <a:cs typeface="Arial" panose="020B0604020202020204" pitchFamily="34" charset="0"/>
              </a:rPr>
              <a:t>Latine men </a:t>
            </a:r>
            <a:r>
              <a:rPr lang="en-US" b="1" i="0" dirty="0">
                <a:solidFill>
                  <a:srgbClr val="003A70"/>
                </a:solidFill>
                <a:effectLst/>
                <a:highlight>
                  <a:srgbClr val="FFFFFF"/>
                </a:highlight>
                <a:latin typeface="Arial" panose="020B0604020202020204" pitchFamily="34" charset="0"/>
                <a:cs typeface="Arial" panose="020B0604020202020204" pitchFamily="34" charset="0"/>
              </a:rPr>
              <a:t>2x</a:t>
            </a:r>
            <a:r>
              <a:rPr lang="en-US" b="0" i="0" dirty="0">
                <a:solidFill>
                  <a:srgbClr val="212529"/>
                </a:solidFill>
                <a:effectLst/>
                <a:highlight>
                  <a:srgbClr val="FFFFFF"/>
                </a:highlight>
                <a:latin typeface="Arial" panose="020B0604020202020204" pitchFamily="34" charset="0"/>
                <a:cs typeface="Arial" panose="020B0604020202020204" pitchFamily="34" charset="0"/>
              </a:rPr>
              <a:t> as likely as white men to die of HIV infection.</a:t>
            </a:r>
          </a:p>
          <a:p>
            <a:pPr algn="l">
              <a:lnSpc>
                <a:spcPct val="150000"/>
              </a:lnSpc>
            </a:pPr>
            <a:r>
              <a:rPr lang="en-US" b="0" i="0" dirty="0">
                <a:solidFill>
                  <a:srgbClr val="212529"/>
                </a:solidFill>
                <a:effectLst/>
                <a:highlight>
                  <a:srgbClr val="FFFFFF"/>
                </a:highlight>
                <a:latin typeface="Arial" panose="020B0604020202020204" pitchFamily="34" charset="0"/>
                <a:cs typeface="Arial" panose="020B0604020202020204" pitchFamily="34" charset="0"/>
              </a:rPr>
              <a:t>Latine women </a:t>
            </a:r>
            <a:r>
              <a:rPr lang="en-US" b="1" i="0" dirty="0">
                <a:solidFill>
                  <a:srgbClr val="003A70"/>
                </a:solidFill>
                <a:effectLst/>
                <a:highlight>
                  <a:srgbClr val="FFFFFF"/>
                </a:highlight>
                <a:latin typeface="Arial" panose="020B0604020202020204" pitchFamily="34" charset="0"/>
                <a:cs typeface="Arial" panose="020B0604020202020204" pitchFamily="34" charset="0"/>
              </a:rPr>
              <a:t>3x</a:t>
            </a:r>
            <a:r>
              <a:rPr lang="en-US" b="0" i="0" dirty="0">
                <a:solidFill>
                  <a:srgbClr val="212529"/>
                </a:solidFill>
                <a:effectLst/>
                <a:highlight>
                  <a:srgbClr val="FFFFFF"/>
                </a:highlight>
                <a:latin typeface="Arial" panose="020B0604020202020204" pitchFamily="34" charset="0"/>
                <a:cs typeface="Arial" panose="020B0604020202020204" pitchFamily="34" charset="0"/>
              </a:rPr>
              <a:t> as likely as white women to die of HIV infection.</a:t>
            </a:r>
          </a:p>
        </p:txBody>
      </p:sp>
      <p:sp>
        <p:nvSpPr>
          <p:cNvPr id="2" name="TextBox 1">
            <a:extLst>
              <a:ext uri="{FF2B5EF4-FFF2-40B4-BE49-F238E27FC236}">
                <a16:creationId xmlns:a16="http://schemas.microsoft.com/office/drawing/2014/main" id="{6598FC5B-2F60-08AE-51BA-F815FFB129BD}"/>
              </a:ext>
            </a:extLst>
          </p:cNvPr>
          <p:cNvSpPr txBox="1"/>
          <p:nvPr/>
        </p:nvSpPr>
        <p:spPr>
          <a:xfrm>
            <a:off x="0" y="6550417"/>
            <a:ext cx="11511814" cy="261610"/>
          </a:xfrm>
          <a:prstGeom prst="rect">
            <a:avLst/>
          </a:prstGeom>
          <a:noFill/>
        </p:spPr>
        <p:txBody>
          <a:bodyPr wrap="square" rtlCol="0">
            <a:spAutoFit/>
          </a:bodyPr>
          <a:lstStyle/>
          <a:p>
            <a:r>
              <a:rPr lang="en-US" sz="1100" dirty="0">
                <a:solidFill>
                  <a:schemeClr val="bg1"/>
                </a:solidFill>
                <a:latin typeface="Arial" panose="020B0604020202020204" pitchFamily="34" charset="0"/>
                <a:cs typeface="Arial" panose="020B0604020202020204" pitchFamily="34" charset="0"/>
              </a:rPr>
              <a:t>US Department of Health and Human Services. Office of Minority Health. (2021).; *2019 </a:t>
            </a:r>
            <a:endParaRPr lang="es-ES_tradnl" sz="1100" dirty="0">
              <a:solidFill>
                <a:schemeClr val="bg1"/>
              </a:solidFill>
              <a:latin typeface="Arial" panose="020B0604020202020204" pitchFamily="34" charset="0"/>
              <a:cs typeface="Arial" panose="020B0604020202020204" pitchFamily="34" charset="0"/>
            </a:endParaRPr>
          </a:p>
        </p:txBody>
      </p:sp>
      <p:pic>
        <p:nvPicPr>
          <p:cNvPr id="4" name="Picture 3" descr="A close-up of a sign&#10;&#10;Description automatically generated">
            <a:extLst>
              <a:ext uri="{FF2B5EF4-FFF2-40B4-BE49-F238E27FC236}">
                <a16:creationId xmlns:a16="http://schemas.microsoft.com/office/drawing/2014/main" id="{A93599E1-0899-41D2-F406-F773F3A12ED7}"/>
              </a:ext>
            </a:extLst>
          </p:cNvPr>
          <p:cNvPicPr>
            <a:picLocks noChangeAspect="1"/>
          </p:cNvPicPr>
          <p:nvPr/>
        </p:nvPicPr>
        <p:blipFill>
          <a:blip r:embed="rId3"/>
          <a:stretch>
            <a:fillRect/>
          </a:stretch>
        </p:blipFill>
        <p:spPr>
          <a:xfrm>
            <a:off x="114747" y="5472671"/>
            <a:ext cx="2429162" cy="953173"/>
          </a:xfrm>
          <a:prstGeom prst="rect">
            <a:avLst/>
          </a:prstGeom>
        </p:spPr>
      </p:pic>
      <p:pic>
        <p:nvPicPr>
          <p:cNvPr id="5" name="Picture 4" descr="A person talking to another person&#10;&#10;Description automatically generated">
            <a:extLst>
              <a:ext uri="{FF2B5EF4-FFF2-40B4-BE49-F238E27FC236}">
                <a16:creationId xmlns:a16="http://schemas.microsoft.com/office/drawing/2014/main" id="{D0E6937C-46B5-5EB2-AEC1-B5A15A735B72}"/>
              </a:ext>
            </a:extLst>
          </p:cNvPr>
          <p:cNvPicPr>
            <a:picLocks noChangeAspect="1"/>
          </p:cNvPicPr>
          <p:nvPr/>
        </p:nvPicPr>
        <p:blipFill rotWithShape="1">
          <a:blip r:embed="rId4"/>
          <a:srcRect l="72768" t="74875" r="20166" b="17913"/>
          <a:stretch/>
        </p:blipFill>
        <p:spPr bwMode="auto">
          <a:xfrm>
            <a:off x="11023023" y="6173641"/>
            <a:ext cx="1168977" cy="4995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91180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112DD0-B01B-6709-C1F0-8996235BD181}"/>
              </a:ext>
            </a:extLst>
          </p:cNvPr>
          <p:cNvSpPr>
            <a:spLocks noGrp="1"/>
          </p:cNvSpPr>
          <p:nvPr>
            <p:ph sz="quarter" idx="11"/>
          </p:nvPr>
        </p:nvSpPr>
        <p:spPr>
          <a:xfrm>
            <a:off x="656493" y="1205048"/>
            <a:ext cx="11074754" cy="4447904"/>
          </a:xfrm>
        </p:spPr>
        <p:txBody>
          <a:bodyPr>
            <a:normAutofit lnSpcReduction="10000"/>
          </a:bodyPr>
          <a:lstStyle/>
          <a:p>
            <a:pPr>
              <a:lnSpc>
                <a:spcPct val="120000"/>
              </a:lnSpc>
            </a:pPr>
            <a:r>
              <a:rPr lang="en-US" dirty="0">
                <a:highlight>
                  <a:srgbClr val="FFFFFF"/>
                </a:highlight>
                <a:latin typeface="Arial" panose="020B0604020202020204" pitchFamily="34" charset="0"/>
                <a:cs typeface="Arial" panose="020B0604020202020204" pitchFamily="34" charset="0"/>
              </a:rPr>
              <a:t>S</a:t>
            </a:r>
            <a:r>
              <a:rPr lang="en-US" b="0" i="0" dirty="0">
                <a:effectLst/>
                <a:highlight>
                  <a:srgbClr val="FFFFFF"/>
                </a:highlight>
                <a:latin typeface="Arial" panose="020B0604020202020204" pitchFamily="34" charset="0"/>
                <a:cs typeface="Arial" panose="020B0604020202020204" pitchFamily="34" charset="0"/>
              </a:rPr>
              <a:t>uicide</a:t>
            </a:r>
            <a:r>
              <a:rPr lang="en-US" dirty="0">
                <a:highlight>
                  <a:srgbClr val="FFFFFF"/>
                </a:highlight>
                <a:latin typeface="Arial" panose="020B0604020202020204" pitchFamily="34" charset="0"/>
                <a:cs typeface="Arial" panose="020B0604020202020204" pitchFamily="34" charset="0"/>
              </a:rPr>
              <a:t> = </a:t>
            </a:r>
            <a:r>
              <a:rPr lang="en-US" b="1" i="0" dirty="0">
                <a:solidFill>
                  <a:srgbClr val="1C3C6E"/>
                </a:solidFill>
                <a:effectLst/>
                <a:highlight>
                  <a:srgbClr val="FFFFFF"/>
                </a:highlight>
                <a:latin typeface="Arial" panose="020B0604020202020204" pitchFamily="34" charset="0"/>
                <a:cs typeface="Arial" panose="020B0604020202020204" pitchFamily="34" charset="0"/>
              </a:rPr>
              <a:t>2nd leading cause </a:t>
            </a:r>
            <a:r>
              <a:rPr lang="en-US" b="0" i="0" dirty="0">
                <a:effectLst/>
                <a:highlight>
                  <a:srgbClr val="FFFFFF"/>
                </a:highlight>
                <a:latin typeface="Arial" panose="020B0604020202020204" pitchFamily="34" charset="0"/>
                <a:cs typeface="Arial" panose="020B0604020202020204" pitchFamily="34" charset="0"/>
              </a:rPr>
              <a:t>of death for Latines, ages 15 to 34</a:t>
            </a:r>
          </a:p>
          <a:p>
            <a:pPr>
              <a:lnSpc>
                <a:spcPct val="120000"/>
              </a:lnSpc>
            </a:pPr>
            <a:r>
              <a:rPr lang="en-US" b="0" i="0" dirty="0">
                <a:solidFill>
                  <a:schemeClr val="tx1"/>
                </a:solidFill>
                <a:effectLst/>
                <a:highlight>
                  <a:srgbClr val="FFFFFF"/>
                </a:highlight>
                <a:latin typeface="Arial" panose="020B0604020202020204" pitchFamily="34" charset="0"/>
                <a:cs typeface="Arial" panose="020B0604020202020204" pitchFamily="34" charset="0"/>
              </a:rPr>
              <a:t>In 2018, Latines were </a:t>
            </a:r>
            <a:r>
              <a:rPr lang="en-US" b="1" i="0" dirty="0">
                <a:solidFill>
                  <a:srgbClr val="1C3C6E"/>
                </a:solidFill>
                <a:effectLst/>
                <a:highlight>
                  <a:srgbClr val="FFFFFF"/>
                </a:highlight>
                <a:latin typeface="Arial" panose="020B0604020202020204" pitchFamily="34" charset="0"/>
                <a:cs typeface="Arial" panose="020B0604020202020204" pitchFamily="34" charset="0"/>
              </a:rPr>
              <a:t>50% less </a:t>
            </a:r>
            <a:r>
              <a:rPr lang="en-US" b="0" i="0" dirty="0">
                <a:solidFill>
                  <a:schemeClr val="tx1"/>
                </a:solidFill>
                <a:effectLst/>
                <a:highlight>
                  <a:srgbClr val="FFFFFF"/>
                </a:highlight>
                <a:latin typeface="Arial" panose="020B0604020202020204" pitchFamily="34" charset="0"/>
                <a:cs typeface="Arial" panose="020B0604020202020204" pitchFamily="34" charset="0"/>
              </a:rPr>
              <a:t>likely to have received mental health treatment as compared to whites.</a:t>
            </a:r>
          </a:p>
          <a:p>
            <a:pPr>
              <a:lnSpc>
                <a:spcPct val="120000"/>
              </a:lnSpc>
            </a:pPr>
            <a:r>
              <a:rPr lang="en-US" b="0" i="0" dirty="0">
                <a:effectLst/>
                <a:highlight>
                  <a:srgbClr val="FFFFFF"/>
                </a:highlight>
                <a:latin typeface="Arial" panose="020B0604020202020204" pitchFamily="34" charset="0"/>
                <a:cs typeface="Arial" panose="020B0604020202020204" pitchFamily="34" charset="0"/>
              </a:rPr>
              <a:t>Latine men and women </a:t>
            </a:r>
            <a:r>
              <a:rPr lang="en-US" b="1" i="0" dirty="0">
                <a:solidFill>
                  <a:srgbClr val="1C3C6E"/>
                </a:solidFill>
                <a:effectLst/>
                <a:highlight>
                  <a:srgbClr val="FFFFFF"/>
                </a:highlight>
                <a:latin typeface="Arial" panose="020B0604020202020204" pitchFamily="34" charset="0"/>
                <a:cs typeface="Arial" panose="020B0604020202020204" pitchFamily="34" charset="0"/>
              </a:rPr>
              <a:t>~2x </a:t>
            </a:r>
            <a:r>
              <a:rPr lang="en-US" b="0" i="0" dirty="0">
                <a:effectLst/>
                <a:highlight>
                  <a:srgbClr val="FFFFFF"/>
                </a:highlight>
                <a:latin typeface="Arial" panose="020B0604020202020204" pitchFamily="34" charset="0"/>
                <a:cs typeface="Arial" panose="020B0604020202020204" pitchFamily="34" charset="0"/>
              </a:rPr>
              <a:t>to have, and die from, liver cancer than whites.</a:t>
            </a:r>
          </a:p>
          <a:p>
            <a:pPr>
              <a:lnSpc>
                <a:spcPct val="120000"/>
              </a:lnSpc>
            </a:pPr>
            <a:r>
              <a:rPr lang="en-US" b="0" i="0" dirty="0">
                <a:effectLst/>
                <a:highlight>
                  <a:srgbClr val="FFFFFF"/>
                </a:highlight>
                <a:latin typeface="Arial" panose="020B0604020202020204" pitchFamily="34" charset="0"/>
                <a:cs typeface="Arial" panose="020B0604020202020204" pitchFamily="34" charset="0"/>
              </a:rPr>
              <a:t>Latine mothers </a:t>
            </a:r>
            <a:r>
              <a:rPr lang="en-US" b="1" i="0" dirty="0">
                <a:solidFill>
                  <a:srgbClr val="1C3C6E"/>
                </a:solidFill>
                <a:effectLst/>
                <a:highlight>
                  <a:srgbClr val="FFFFFF"/>
                </a:highlight>
                <a:latin typeface="Arial" panose="020B0604020202020204" pitchFamily="34" charset="0"/>
                <a:cs typeface="Arial" panose="020B0604020202020204" pitchFamily="34" charset="0"/>
              </a:rPr>
              <a:t>80% as likely</a:t>
            </a:r>
            <a:r>
              <a:rPr lang="en-US" i="0" dirty="0">
                <a:effectLst/>
                <a:highlight>
                  <a:srgbClr val="FFFFFF"/>
                </a:highlight>
                <a:latin typeface="Arial" panose="020B0604020202020204" pitchFamily="34" charset="0"/>
                <a:cs typeface="Arial" panose="020B0604020202020204" pitchFamily="34" charset="0"/>
              </a:rPr>
              <a:t> </a:t>
            </a:r>
            <a:r>
              <a:rPr lang="en-US" b="0" i="0" dirty="0">
                <a:effectLst/>
                <a:highlight>
                  <a:srgbClr val="FFFFFF"/>
                </a:highlight>
                <a:latin typeface="Arial" panose="020B0604020202020204" pitchFamily="34" charset="0"/>
                <a:cs typeface="Arial" panose="020B0604020202020204" pitchFamily="34" charset="0"/>
              </a:rPr>
              <a:t>to receive late or no prenatal care as compared to white mothers.</a:t>
            </a:r>
          </a:p>
          <a:p>
            <a:pPr>
              <a:lnSpc>
                <a:spcPct val="120000"/>
              </a:lnSpc>
            </a:pPr>
            <a:r>
              <a:rPr lang="en-US" b="0" i="0" dirty="0">
                <a:effectLst/>
                <a:highlight>
                  <a:srgbClr val="FFFFFF"/>
                </a:highlight>
                <a:latin typeface="Arial" panose="020B0604020202020204" pitchFamily="34" charset="0"/>
                <a:cs typeface="Arial" panose="020B0604020202020204" pitchFamily="34" charset="0"/>
              </a:rPr>
              <a:t>Latine adults </a:t>
            </a:r>
            <a:r>
              <a:rPr lang="en-US" b="1" i="0" dirty="0">
                <a:solidFill>
                  <a:srgbClr val="1C3C6E"/>
                </a:solidFill>
                <a:effectLst/>
                <a:highlight>
                  <a:srgbClr val="FFFFFF"/>
                </a:highlight>
                <a:latin typeface="Arial" panose="020B0604020202020204" pitchFamily="34" charset="0"/>
                <a:cs typeface="Arial" panose="020B0604020202020204" pitchFamily="34" charset="0"/>
              </a:rPr>
              <a:t>70% more likely</a:t>
            </a:r>
            <a:r>
              <a:rPr lang="en-US" b="0" i="0" dirty="0">
                <a:effectLst/>
                <a:highlight>
                  <a:srgbClr val="FFFFFF"/>
                </a:highlight>
                <a:latin typeface="Arial" panose="020B0604020202020204" pitchFamily="34" charset="0"/>
                <a:cs typeface="Arial" panose="020B0604020202020204" pitchFamily="34" charset="0"/>
              </a:rPr>
              <a:t> than white adults to be diagnosed with diabetes.</a:t>
            </a:r>
          </a:p>
          <a:p>
            <a:pPr>
              <a:lnSpc>
                <a:spcPct val="120000"/>
              </a:lnSpc>
            </a:pPr>
            <a:r>
              <a:rPr lang="en-US" b="1" i="0" dirty="0">
                <a:solidFill>
                  <a:srgbClr val="1C3C6E"/>
                </a:solidFill>
                <a:effectLst/>
                <a:latin typeface="Arial" panose="020B0604020202020204" pitchFamily="34" charset="0"/>
                <a:cs typeface="Arial" panose="020B0604020202020204" pitchFamily="34" charset="0"/>
              </a:rPr>
              <a:t>55% </a:t>
            </a:r>
            <a:r>
              <a:rPr lang="en-US" b="0" i="0" dirty="0">
                <a:effectLst/>
                <a:latin typeface="Arial" panose="020B0604020202020204" pitchFamily="34" charset="0"/>
                <a:cs typeface="Arial" panose="020B0604020202020204" pitchFamily="34" charset="0"/>
              </a:rPr>
              <a:t>Latines were categorized as housing cost-burdened</a:t>
            </a:r>
            <a:endParaRPr lang="en-US" b="0" i="0" baseline="30000" dirty="0">
              <a:effectLst/>
              <a:highlight>
                <a:srgbClr val="FFFFFF"/>
              </a:highlight>
              <a:latin typeface="Arial" panose="020B0604020202020204" pitchFamily="34" charset="0"/>
              <a:cs typeface="Arial" panose="020B0604020202020204" pitchFamily="34" charset="0"/>
            </a:endParaRPr>
          </a:p>
          <a:p>
            <a:pPr lvl="1"/>
            <a:endParaRPr lang="es-ES_tradnl" dirty="0">
              <a:solidFill>
                <a:schemeClr val="tx1"/>
              </a:solidFill>
            </a:endParaRPr>
          </a:p>
        </p:txBody>
      </p:sp>
      <p:sp>
        <p:nvSpPr>
          <p:cNvPr id="3" name="Title 2">
            <a:extLst>
              <a:ext uri="{FF2B5EF4-FFF2-40B4-BE49-F238E27FC236}">
                <a16:creationId xmlns:a16="http://schemas.microsoft.com/office/drawing/2014/main" id="{A01DDFD4-ED29-18F6-FC85-E2928AA8334D}"/>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Other Examples</a:t>
            </a:r>
            <a:endParaRPr lang="es-ES_tradnl" b="1">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FCFC58-60D7-D9BC-DED5-4AE4D0A9A723}"/>
              </a:ext>
            </a:extLst>
          </p:cNvPr>
          <p:cNvSpPr txBox="1"/>
          <p:nvPr/>
        </p:nvSpPr>
        <p:spPr>
          <a:xfrm>
            <a:off x="0" y="6534109"/>
            <a:ext cx="11511814" cy="261610"/>
          </a:xfrm>
          <a:prstGeom prst="rect">
            <a:avLst/>
          </a:prstGeom>
          <a:noFill/>
        </p:spPr>
        <p:txBody>
          <a:bodyPr wrap="square" rtlCol="0">
            <a:spAutoFit/>
          </a:bodyPr>
          <a:lstStyle/>
          <a:p>
            <a:r>
              <a:rPr lang="en-US" sz="1100" dirty="0">
                <a:solidFill>
                  <a:schemeClr val="bg1"/>
                </a:solidFill>
                <a:latin typeface="Arial" panose="020B0604020202020204" pitchFamily="34" charset="0"/>
                <a:cs typeface="Arial" panose="020B0604020202020204" pitchFamily="34" charset="0"/>
              </a:rPr>
              <a:t>US Department of Health and Human Services. Office of Minority Health (2021); </a:t>
            </a:r>
            <a:r>
              <a:rPr lang="en-US" sz="1100" b="0" dirty="0">
                <a:solidFill>
                  <a:schemeClr val="bg1"/>
                </a:solidFill>
                <a:effectLst/>
                <a:latin typeface="Arial" panose="020B0604020202020204" pitchFamily="34" charset="0"/>
                <a:cs typeface="Arial" panose="020B0604020202020204" pitchFamily="34" charset="0"/>
              </a:rPr>
              <a:t>UCLA Latino Policy and Politics Institute. Latino Data Hub</a:t>
            </a:r>
            <a:r>
              <a:rPr lang="en-US" sz="1100" dirty="0">
                <a:solidFill>
                  <a:schemeClr val="bg1"/>
                </a:solidFill>
                <a:latin typeface="Arial" panose="020B0604020202020204" pitchFamily="34" charset="0"/>
                <a:cs typeface="Arial" panose="020B0604020202020204" pitchFamily="34" charset="0"/>
              </a:rPr>
              <a:t>. 2023. </a:t>
            </a:r>
            <a:r>
              <a:rPr lang="en-US" sz="1100" b="0" dirty="0">
                <a:solidFill>
                  <a:schemeClr val="bg1"/>
                </a:solidFill>
                <a:effectLst/>
                <a:latin typeface="Arial" panose="020B0604020202020204" pitchFamily="34" charset="0"/>
                <a:cs typeface="Arial" panose="020B0604020202020204" pitchFamily="34" charset="0"/>
              </a:rPr>
              <a:t> </a:t>
            </a:r>
            <a:endParaRPr lang="es-ES_tradnl" sz="1100" dirty="0">
              <a:solidFill>
                <a:schemeClr val="bg1"/>
              </a:solidFill>
              <a:latin typeface="Arial" panose="020B0604020202020204" pitchFamily="34" charset="0"/>
              <a:cs typeface="Arial" panose="020B0604020202020204" pitchFamily="34" charset="0"/>
            </a:endParaRPr>
          </a:p>
        </p:txBody>
      </p:sp>
      <p:pic>
        <p:nvPicPr>
          <p:cNvPr id="5" name="Picture 4" descr="A close-up of a sign&#10;&#10;Description automatically generated">
            <a:extLst>
              <a:ext uri="{FF2B5EF4-FFF2-40B4-BE49-F238E27FC236}">
                <a16:creationId xmlns:a16="http://schemas.microsoft.com/office/drawing/2014/main" id="{8E67D0A2-4720-A9AC-4FBD-E89F58195DE4}"/>
              </a:ext>
            </a:extLst>
          </p:cNvPr>
          <p:cNvPicPr>
            <a:picLocks noChangeAspect="1"/>
          </p:cNvPicPr>
          <p:nvPr/>
        </p:nvPicPr>
        <p:blipFill>
          <a:blip r:embed="rId3"/>
          <a:stretch>
            <a:fillRect/>
          </a:stretch>
        </p:blipFill>
        <p:spPr>
          <a:xfrm>
            <a:off x="126470" y="5538150"/>
            <a:ext cx="2429162" cy="953173"/>
          </a:xfrm>
          <a:prstGeom prst="rect">
            <a:avLst/>
          </a:prstGeom>
        </p:spPr>
      </p:pic>
      <p:pic>
        <p:nvPicPr>
          <p:cNvPr id="6" name="Picture 5" descr="A person talking to another person&#10;&#10;Description automatically generated">
            <a:extLst>
              <a:ext uri="{FF2B5EF4-FFF2-40B4-BE49-F238E27FC236}">
                <a16:creationId xmlns:a16="http://schemas.microsoft.com/office/drawing/2014/main" id="{D4502167-6CEA-3501-E88C-3FB7E30D4E4B}"/>
              </a:ext>
            </a:extLst>
          </p:cNvPr>
          <p:cNvPicPr>
            <a:picLocks noChangeAspect="1"/>
          </p:cNvPicPr>
          <p:nvPr/>
        </p:nvPicPr>
        <p:blipFill rotWithShape="1">
          <a:blip r:embed="rId4"/>
          <a:srcRect l="72768" t="74875" r="20166" b="17913"/>
          <a:stretch/>
        </p:blipFill>
        <p:spPr bwMode="auto">
          <a:xfrm>
            <a:off x="11023023" y="6173641"/>
            <a:ext cx="1168977" cy="4995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27878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69F6A616-5B6C-6C7A-895C-43C5977DA21A}"/>
              </a:ext>
            </a:extLst>
          </p:cNvPr>
          <p:cNvSpPr/>
          <p:nvPr/>
        </p:nvSpPr>
        <p:spPr>
          <a:xfrm>
            <a:off x="1305827" y="1441938"/>
            <a:ext cx="9185710" cy="4486235"/>
          </a:xfrm>
          <a:prstGeom prst="ellipse">
            <a:avLst/>
          </a:prstGeom>
          <a:solidFill>
            <a:schemeClr val="accent1">
              <a:lumMod val="20000"/>
              <a:lumOff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endParaRPr lang="es-ES_tradnl" dirty="0">
              <a:solidFill>
                <a:schemeClr val="tx1"/>
              </a:solidFill>
            </a:endParaRPr>
          </a:p>
        </p:txBody>
      </p:sp>
      <p:sp>
        <p:nvSpPr>
          <p:cNvPr id="3" name="Title 2">
            <a:extLst>
              <a:ext uri="{FF2B5EF4-FFF2-40B4-BE49-F238E27FC236}">
                <a16:creationId xmlns:a16="http://schemas.microsoft.com/office/drawing/2014/main" id="{9D5B6EF2-1CD3-1999-E2AE-A26A05BCFD03}"/>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What is the Response?</a:t>
            </a:r>
          </a:p>
        </p:txBody>
      </p:sp>
      <p:sp>
        <p:nvSpPr>
          <p:cNvPr id="4" name="Oval 3">
            <a:extLst>
              <a:ext uri="{FF2B5EF4-FFF2-40B4-BE49-F238E27FC236}">
                <a16:creationId xmlns:a16="http://schemas.microsoft.com/office/drawing/2014/main" id="{26DF3E96-2614-9B38-5178-90A04147EF46}"/>
              </a:ext>
            </a:extLst>
          </p:cNvPr>
          <p:cNvSpPr/>
          <p:nvPr/>
        </p:nvSpPr>
        <p:spPr>
          <a:xfrm>
            <a:off x="584277" y="2818835"/>
            <a:ext cx="1674796" cy="1732548"/>
          </a:xfrm>
          <a:prstGeom prst="ellipse">
            <a:avLst/>
          </a:prstGeom>
          <a:solidFill>
            <a:srgbClr val="003A7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Arial" panose="020B0604020202020204" pitchFamily="34" charset="0"/>
                <a:cs typeface="Arial" panose="020B0604020202020204" pitchFamily="34" charset="0"/>
              </a:rPr>
              <a:t>Housing Service</a:t>
            </a:r>
            <a:endParaRPr lang="es-ES_tradnl" b="1">
              <a:solidFill>
                <a:schemeClr val="bg1"/>
              </a:solidFill>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EF7587AD-96DE-AEB4-1A08-FCD771F6F704}"/>
              </a:ext>
            </a:extLst>
          </p:cNvPr>
          <p:cNvSpPr/>
          <p:nvPr/>
        </p:nvSpPr>
        <p:spPr>
          <a:xfrm>
            <a:off x="7492425" y="4580264"/>
            <a:ext cx="1674796" cy="1732548"/>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3A70"/>
                </a:solidFill>
                <a:latin typeface="Arial" panose="020B0604020202020204" pitchFamily="34" charset="0"/>
                <a:cs typeface="Arial" panose="020B0604020202020204" pitchFamily="34" charset="0"/>
              </a:rPr>
              <a:t>?</a:t>
            </a:r>
            <a:endParaRPr lang="es-ES_tradnl" sz="3600" b="1">
              <a:solidFill>
                <a:srgbClr val="003A70"/>
              </a:solidFill>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D304B85B-00D5-14AF-70F1-928E65687CE5}"/>
              </a:ext>
            </a:extLst>
          </p:cNvPr>
          <p:cNvSpPr/>
          <p:nvPr/>
        </p:nvSpPr>
        <p:spPr>
          <a:xfrm>
            <a:off x="9194914" y="2818835"/>
            <a:ext cx="1674796" cy="1732548"/>
          </a:xfrm>
          <a:prstGeom prst="ellipse">
            <a:avLst/>
          </a:prstGeom>
          <a:solidFill>
            <a:srgbClr val="003A7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Arial" panose="020B0604020202020204" pitchFamily="34" charset="0"/>
                <a:cs typeface="Arial" panose="020B0604020202020204" pitchFamily="34" charset="0"/>
              </a:rPr>
              <a:t>Mental Health Service</a:t>
            </a:r>
            <a:endParaRPr lang="es-ES_tradnl" b="1">
              <a:solidFill>
                <a:schemeClr val="bg1"/>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85E50DFD-0CB5-8F8B-3B44-870C0E2C1AE5}"/>
              </a:ext>
            </a:extLst>
          </p:cNvPr>
          <p:cNvSpPr/>
          <p:nvPr/>
        </p:nvSpPr>
        <p:spPr>
          <a:xfrm>
            <a:off x="5061284" y="4648086"/>
            <a:ext cx="1674796" cy="1732548"/>
          </a:xfrm>
          <a:prstGeom prst="ellipse">
            <a:avLst/>
          </a:prstGeom>
          <a:solidFill>
            <a:srgbClr val="003A7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Arial" panose="020B0604020202020204" pitchFamily="34" charset="0"/>
                <a:cs typeface="Arial" panose="020B0604020202020204" pitchFamily="34" charset="0"/>
              </a:rPr>
              <a:t>Free Clinics</a:t>
            </a:r>
            <a:endParaRPr lang="es-ES_tradnl" b="1">
              <a:solidFill>
                <a:schemeClr val="bg1"/>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9366C634-7004-8D8D-7481-7D6B799FEF3A}"/>
              </a:ext>
            </a:extLst>
          </p:cNvPr>
          <p:cNvSpPr/>
          <p:nvPr/>
        </p:nvSpPr>
        <p:spPr>
          <a:xfrm>
            <a:off x="7688827" y="1366424"/>
            <a:ext cx="1674796" cy="1732548"/>
          </a:xfrm>
          <a:prstGeom prst="ellipse">
            <a:avLst/>
          </a:prstGeom>
          <a:solidFill>
            <a:srgbClr val="003A7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00" b="1">
                <a:solidFill>
                  <a:schemeClr val="bg1"/>
                </a:solidFill>
                <a:latin typeface="Arial" panose="020B0604020202020204" pitchFamily="34" charset="0"/>
                <a:cs typeface="Arial" panose="020B0604020202020204" pitchFamily="34" charset="0"/>
              </a:rPr>
              <a:t>Transport Support</a:t>
            </a:r>
            <a:endParaRPr lang="es-ES_tradnl" b="1">
              <a:solidFill>
                <a:schemeClr val="bg1"/>
              </a:solidFill>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E83ADAF5-E8EE-15BE-D2D7-26755116C849}"/>
              </a:ext>
            </a:extLst>
          </p:cNvPr>
          <p:cNvSpPr/>
          <p:nvPr/>
        </p:nvSpPr>
        <p:spPr>
          <a:xfrm>
            <a:off x="5061284" y="1086180"/>
            <a:ext cx="1674796" cy="1732548"/>
          </a:xfrm>
          <a:prstGeom prst="ellipse">
            <a:avLst/>
          </a:prstGeom>
          <a:solidFill>
            <a:srgbClr val="003A7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Arial" panose="020B0604020202020204" pitchFamily="34" charset="0"/>
                <a:cs typeface="Arial" panose="020B0604020202020204" pitchFamily="34" charset="0"/>
              </a:rPr>
              <a:t>Food Bank</a:t>
            </a:r>
            <a:endParaRPr lang="es-ES_tradnl" b="1">
              <a:solidFill>
                <a:schemeClr val="bg1"/>
              </a:solidFill>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BD201EB8-B973-6499-0313-8A3489221658}"/>
              </a:ext>
            </a:extLst>
          </p:cNvPr>
          <p:cNvSpPr/>
          <p:nvPr/>
        </p:nvSpPr>
        <p:spPr>
          <a:xfrm>
            <a:off x="2630143" y="4551383"/>
            <a:ext cx="1674796" cy="1732548"/>
          </a:xfrm>
          <a:prstGeom prst="ellipse">
            <a:avLst/>
          </a:prstGeom>
          <a:solidFill>
            <a:srgbClr val="003A7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Arial" panose="020B0604020202020204" pitchFamily="34" charset="0"/>
                <a:cs typeface="Arial" panose="020B0604020202020204" pitchFamily="34" charset="0"/>
              </a:rPr>
              <a:t>HIV Prev. Service</a:t>
            </a:r>
            <a:endParaRPr lang="es-ES_tradnl" b="1">
              <a:solidFill>
                <a:schemeClr val="bg1"/>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6B64FCCB-8C4B-1860-D612-09E9AC5EF50C}"/>
              </a:ext>
            </a:extLst>
          </p:cNvPr>
          <p:cNvSpPr/>
          <p:nvPr/>
        </p:nvSpPr>
        <p:spPr>
          <a:xfrm>
            <a:off x="2433741" y="1441938"/>
            <a:ext cx="1674796" cy="1732548"/>
          </a:xfrm>
          <a:prstGeom prst="ellipse">
            <a:avLst/>
          </a:prstGeom>
          <a:solidFill>
            <a:srgbClr val="003A7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Arial" panose="020B0604020202020204" pitchFamily="34" charset="0"/>
                <a:cs typeface="Arial" panose="020B0604020202020204" pitchFamily="34" charset="0"/>
              </a:rPr>
              <a:t>Social Service</a:t>
            </a:r>
            <a:endParaRPr lang="es-ES_tradnl" b="1">
              <a:solidFill>
                <a:schemeClr val="bg1"/>
              </a:solidFill>
              <a:latin typeface="Arial" panose="020B0604020202020204" pitchFamily="34" charset="0"/>
              <a:cs typeface="Arial" panose="020B0604020202020204" pitchFamily="34" charset="0"/>
            </a:endParaRPr>
          </a:p>
        </p:txBody>
      </p:sp>
      <p:pic>
        <p:nvPicPr>
          <p:cNvPr id="2" name="Picture 1" descr="A close-up of a sign&#10;&#10;Description automatically generated">
            <a:extLst>
              <a:ext uri="{FF2B5EF4-FFF2-40B4-BE49-F238E27FC236}">
                <a16:creationId xmlns:a16="http://schemas.microsoft.com/office/drawing/2014/main" id="{04EF5186-A097-F7BA-7EA7-972EC579FFDE}"/>
              </a:ext>
            </a:extLst>
          </p:cNvPr>
          <p:cNvPicPr>
            <a:picLocks noChangeAspect="1"/>
          </p:cNvPicPr>
          <p:nvPr/>
        </p:nvPicPr>
        <p:blipFill>
          <a:blip r:embed="rId3"/>
          <a:stretch>
            <a:fillRect/>
          </a:stretch>
        </p:blipFill>
        <p:spPr>
          <a:xfrm>
            <a:off x="103024" y="5408690"/>
            <a:ext cx="2429162" cy="953173"/>
          </a:xfrm>
          <a:prstGeom prst="rect">
            <a:avLst/>
          </a:prstGeom>
        </p:spPr>
      </p:pic>
      <p:pic>
        <p:nvPicPr>
          <p:cNvPr id="5" name="Picture 4" descr="A person talking to another person&#10;&#10;Description automatically generated">
            <a:extLst>
              <a:ext uri="{FF2B5EF4-FFF2-40B4-BE49-F238E27FC236}">
                <a16:creationId xmlns:a16="http://schemas.microsoft.com/office/drawing/2014/main" id="{9A94BEC7-9714-A913-0744-A369CD124DF8}"/>
              </a:ext>
            </a:extLst>
          </p:cNvPr>
          <p:cNvPicPr>
            <a:picLocks noChangeAspect="1"/>
          </p:cNvPicPr>
          <p:nvPr/>
        </p:nvPicPr>
        <p:blipFill rotWithShape="1">
          <a:blip r:embed="rId4"/>
          <a:srcRect l="72768" t="74875" r="20166" b="17913"/>
          <a:stretch/>
        </p:blipFill>
        <p:spPr bwMode="auto">
          <a:xfrm>
            <a:off x="11023023" y="6173641"/>
            <a:ext cx="1168977" cy="4995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921329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7984184848EB946AEAFE91A98657165" ma:contentTypeVersion="37" ma:contentTypeDescription="Create a new document." ma:contentTypeScope="" ma:versionID="f1d965f4c0eb86406d0ad2cb42588aa8">
  <xsd:schema xmlns:xsd="http://www.w3.org/2001/XMLSchema" xmlns:xs="http://www.w3.org/2001/XMLSchema" xmlns:p="http://schemas.microsoft.com/office/2006/metadata/properties" xmlns:ns2="18ad2d3d-f4d7-428c-8c46-12961bdc1abe" xmlns:ns3="76a2ff5d-0728-42d5-b8b5-5d3d99965e3d" targetNamespace="http://schemas.microsoft.com/office/2006/metadata/properties" ma:root="true" ma:fieldsID="351c206019bbe16dfe37f05552caeba1" ns2:_="" ns3:_="">
    <xsd:import namespace="18ad2d3d-f4d7-428c-8c46-12961bdc1abe"/>
    <xsd:import namespace="76a2ff5d-0728-42d5-b8b5-5d3d99965e3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lcf76f155ced4ddcb4097134ff3c332f" minOccurs="0"/>
                <xsd:element ref="ns3:TaxCatchAll" minOccurs="0"/>
                <xsd:element ref="ns2:MediaServiceSearchProperties" minOccurs="0"/>
                <xsd:element ref="ns2:m9c13fdd7fe84ba0913c9c682d801725" minOccurs="0"/>
                <xsd:element ref="ns2:p02dfd03c54f49e9ad1484d7f2c7a9ee" minOccurs="0"/>
                <xsd:element ref="ns2:c62b46ac7d9f4fe7a09a4d0ec2564c40" minOccurs="0"/>
                <xsd:element ref="ns2:n57516055baa40fc9ef8146e8672d2a4" minOccurs="0"/>
                <xsd:element ref="ns2:g02c10d74359491394867b3e5b319e44" minOccurs="0"/>
                <xsd:element ref="ns2:fe114c66e3f048a2975b1488cbefa329" minOccurs="0"/>
                <xsd:element ref="ns2:d48c686115b24943afa42804fd178aef" minOccurs="0"/>
                <xsd:element ref="ns2:c8832d5869004b42a2c36d31ecae1bb0" minOccurs="0"/>
                <xsd:element ref="ns2:n664b35470fa42bfbf044e74658b3bbf" minOccurs="0"/>
                <xsd:element ref="ns2:f378f7c73a4f453f85312859059a0d2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ad2d3d-f4d7-428c-8c46-12961bdc1a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1aadd20-2b3d-43e3-a02e-c3f3d205a2b2"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9c13fdd7fe84ba0913c9c682d801725" ma:index="26" nillable="true" ma:taxonomy="true" ma:internalName="m9c13fdd7fe84ba0913c9c682d801725" ma:taxonomyFieldName="Department" ma:displayName="Department" ma:default="" ma:fieldId="{69c13fdd-7fe8-4ba0-913c-9c682d801725}" ma:sspId="21aadd20-2b3d-43e3-a02e-c3f3d205a2b2" ma:termSetId="7aa177f6-6569-4d46-a5f1-b4e3e7b4f628" ma:anchorId="00000000-0000-0000-0000-000000000000" ma:open="false" ma:isKeyword="false">
      <xsd:complexType>
        <xsd:sequence>
          <xsd:element ref="pc:Terms" minOccurs="0" maxOccurs="1"/>
        </xsd:sequence>
      </xsd:complexType>
    </xsd:element>
    <xsd:element name="p02dfd03c54f49e9ad1484d7f2c7a9ee" ma:index="28" nillable="true" ma:taxonomy="true" ma:internalName="p02dfd03c54f49e9ad1484d7f2c7a9ee" ma:taxonomyFieldName="Year" ma:displayName="Year" ma:default="" ma:fieldId="{902dfd03-c54f-49e9-ad14-84d7f2c7a9ee}" ma:sspId="21aadd20-2b3d-43e3-a02e-c3f3d205a2b2" ma:termSetId="7cde6c4b-2bc0-484c-a735-d8e25d633b78" ma:anchorId="00000000-0000-0000-0000-000000000000" ma:open="false" ma:isKeyword="false">
      <xsd:complexType>
        <xsd:sequence>
          <xsd:element ref="pc:Terms" minOccurs="0" maxOccurs="1"/>
        </xsd:sequence>
      </xsd:complexType>
    </xsd:element>
    <xsd:element name="c62b46ac7d9f4fe7a09a4d0ec2564c40" ma:index="30" nillable="true" ma:taxonomy="true" ma:internalName="c62b46ac7d9f4fe7a09a4d0ec2564c40" ma:taxonomyFieldName="Document_x0020_Type" ma:displayName="Document Type" ma:default="" ma:fieldId="{c62b46ac-7d9f-4fe7-a09a-4d0ec2564c40}" ma:sspId="21aadd20-2b3d-43e3-a02e-c3f3d205a2b2" ma:termSetId="4991b957-65b0-4d53-bb02-e552bbc5a017" ma:anchorId="00000000-0000-0000-0000-000000000000" ma:open="false" ma:isKeyword="false">
      <xsd:complexType>
        <xsd:sequence>
          <xsd:element ref="pc:Terms" minOccurs="0" maxOccurs="1"/>
        </xsd:sequence>
      </xsd:complexType>
    </xsd:element>
    <xsd:element name="n57516055baa40fc9ef8146e8672d2a4" ma:index="32" nillable="true" ma:taxonomy="true" ma:internalName="n57516055baa40fc9ef8146e8672d2a4" ma:taxonomyFieldName="Keywords" ma:displayName="Keywords" ma:default="" ma:fieldId="{75751605-5baa-40fc-9ef8-146e8672d2a4}" ma:sspId="21aadd20-2b3d-43e3-a02e-c3f3d205a2b2" ma:termSetId="a54e2dd7-3f95-4540-ac89-bcce778169b1" ma:anchorId="00000000-0000-0000-0000-000000000000" ma:open="true" ma:isKeyword="false">
      <xsd:complexType>
        <xsd:sequence>
          <xsd:element ref="pc:Terms" minOccurs="0" maxOccurs="1"/>
        </xsd:sequence>
      </xsd:complexType>
    </xsd:element>
    <xsd:element name="g02c10d74359491394867b3e5b319e44" ma:index="34" nillable="true" ma:taxonomy="true" ma:internalName="g02c10d74359491394867b3e5b319e44" ma:taxonomyFieldName="Topic" ma:displayName="Topic" ma:default="" ma:fieldId="{002c10d7-4359-4913-9486-7b3e5b319e44}" ma:sspId="21aadd20-2b3d-43e3-a02e-c3f3d205a2b2" ma:termSetId="c8a9d383-160d-4ac2-9069-0254995bf652" ma:anchorId="00000000-0000-0000-0000-000000000000" ma:open="false" ma:isKeyword="false">
      <xsd:complexType>
        <xsd:sequence>
          <xsd:element ref="pc:Terms" minOccurs="0" maxOccurs="1"/>
        </xsd:sequence>
      </xsd:complexType>
    </xsd:element>
    <xsd:element name="fe114c66e3f048a2975b1488cbefa329" ma:index="36" nillable="true" ma:taxonomy="true" ma:internalName="fe114c66e3f048a2975b1488cbefa329" ma:taxonomyFieldName="Month" ma:displayName="Month" ma:default="" ma:fieldId="{fe114c66-e3f0-48a2-975b-1488cbefa329}" ma:sspId="21aadd20-2b3d-43e3-a02e-c3f3d205a2b2" ma:termSetId="5d2def5c-4815-413b-8b67-d5dc8bf47ef1" ma:anchorId="00000000-0000-0000-0000-000000000000" ma:open="false" ma:isKeyword="false">
      <xsd:complexType>
        <xsd:sequence>
          <xsd:element ref="pc:Terms" minOccurs="0" maxOccurs="1"/>
        </xsd:sequence>
      </xsd:complexType>
    </xsd:element>
    <xsd:element name="d48c686115b24943afa42804fd178aef" ma:index="38" nillable="true" ma:taxonomy="true" ma:internalName="d48c686115b24943afa42804fd178aef" ma:taxonomyFieldName="Agency" ma:displayName="Agency Name" ma:default="" ma:fieldId="{d48c6861-15b2-4943-afa4-2804fd178aef}" ma:sspId="21aadd20-2b3d-43e3-a02e-c3f3d205a2b2" ma:termSetId="9d828538-6014-4abd-869c-4f22b9ae2279" ma:anchorId="00000000-0000-0000-0000-000000000000" ma:open="false" ma:isKeyword="false">
      <xsd:complexType>
        <xsd:sequence>
          <xsd:element ref="pc:Terms" minOccurs="0" maxOccurs="1"/>
        </xsd:sequence>
      </xsd:complexType>
    </xsd:element>
    <xsd:element name="c8832d5869004b42a2c36d31ecae1bb0" ma:index="40" nillable="true" ma:taxonomy="true" ma:internalName="c8832d5869004b42a2c36d31ecae1bb0" ma:taxonomyFieldName="Contract_x0020_Year" ma:displayName="Contract Year" ma:default="" ma:fieldId="{c8832d58-6900-4b42-a2c3-6d31ecae1bb0}" ma:sspId="21aadd20-2b3d-43e3-a02e-c3f3d205a2b2" ma:termSetId="e36ff3dd-dcdf-4184-84c8-7c8e540ba941" ma:anchorId="00000000-0000-0000-0000-000000000000" ma:open="false" ma:isKeyword="false">
      <xsd:complexType>
        <xsd:sequence>
          <xsd:element ref="pc:Terms" minOccurs="0" maxOccurs="1"/>
        </xsd:sequence>
      </xsd:complexType>
    </xsd:element>
    <xsd:element name="n664b35470fa42bfbf044e74658b3bbf" ma:index="42" nillable="true" ma:taxonomy="true" ma:internalName="n664b35470fa42bfbf044e74658b3bbf" ma:taxonomyFieldName="Activity_x002f_Modality" ma:displayName="Activity/Modality" ma:default="" ma:fieldId="{7664b354-70fa-42bf-bf04-4e74658b3bbf}" ma:sspId="21aadd20-2b3d-43e3-a02e-c3f3d205a2b2" ma:termSetId="f0511f49-dfca-4412-b8be-054cd60e3435" ma:anchorId="00000000-0000-0000-0000-000000000000" ma:open="false" ma:isKeyword="false">
      <xsd:complexType>
        <xsd:sequence>
          <xsd:element ref="pc:Terms" minOccurs="0" maxOccurs="1"/>
        </xsd:sequence>
      </xsd:complexType>
    </xsd:element>
    <xsd:element name="f378f7c73a4f453f85312859059a0d22" ma:index="44" nillable="true" ma:taxonomy="true" ma:internalName="f378f7c73a4f453f85312859059a0d22" ma:taxonomyFieldName="Course_x0020_Name" ma:displayName="Course Name" ma:default="" ma:fieldId="{f378f7c7-3a4f-453f-8531-2859059a0d22}" ma:sspId="21aadd20-2b3d-43e3-a02e-c3f3d205a2b2" ma:termSetId="bab72fc7-c2c7-4411-ad3e-689c76f9bb20"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6a2ff5d-0728-42d5-b8b5-5d3d99965e3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535356b-8a57-4b80-ba2c-50828471e8dc}" ma:internalName="TaxCatchAll" ma:showField="CatchAllData" ma:web="76a2ff5d-0728-42d5-b8b5-5d3d99965e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1"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6a2ff5d-0728-42d5-b8b5-5d3d99965e3d">
      <UserInfo>
        <DisplayName>Gricel Arredondo</DisplayName>
        <AccountId>32</AccountId>
        <AccountType/>
      </UserInfo>
      <UserInfo>
        <DisplayName>Hira Raja</DisplayName>
        <AccountId>44</AccountId>
        <AccountType/>
      </UserInfo>
      <UserInfo>
        <DisplayName>Mikayla Bobrow</DisplayName>
        <AccountId>45</AccountId>
        <AccountType/>
      </UserInfo>
      <UserInfo>
        <DisplayName>SharingLinks.29b4f1f0-100f-4a35-a76b-23bc8a58111f.OrganizationEdit.109b6545-5314-4967-ad1b-6d6c968ff0a4</DisplayName>
        <AccountId>25</AccountId>
        <AccountType/>
      </UserInfo>
      <UserInfo>
        <DisplayName>Rashawn Smalls</DisplayName>
        <AccountId>60</AccountId>
        <AccountType/>
      </UserInfo>
      <UserInfo>
        <DisplayName>Mary Dino</DisplayName>
        <AccountId>23</AccountId>
        <AccountType/>
      </UserInfo>
      <UserInfo>
        <DisplayName>Brita Loeb</DisplayName>
        <AccountId>24</AccountId>
        <AccountType/>
      </UserInfo>
      <UserInfo>
        <DisplayName>Miguel Chion</DisplayName>
        <AccountId>80</AccountId>
        <AccountType/>
      </UserInfo>
    </SharedWithUsers>
    <lcf76f155ced4ddcb4097134ff3c332f xmlns="18ad2d3d-f4d7-428c-8c46-12961bdc1abe">
      <Terms xmlns="http://schemas.microsoft.com/office/infopath/2007/PartnerControls"/>
    </lcf76f155ced4ddcb4097134ff3c332f>
    <TaxCatchAll xmlns="76a2ff5d-0728-42d5-b8b5-5d3d99965e3d" xsi:nil="true"/>
    <n664b35470fa42bfbf044e74658b3bbf xmlns="18ad2d3d-f4d7-428c-8c46-12961bdc1abe">
      <Terms xmlns="http://schemas.microsoft.com/office/infopath/2007/PartnerControls"/>
    </n664b35470fa42bfbf044e74658b3bbf>
    <n57516055baa40fc9ef8146e8672d2a4 xmlns="18ad2d3d-f4d7-428c-8c46-12961bdc1abe">
      <Terms xmlns="http://schemas.microsoft.com/office/infopath/2007/PartnerControls"/>
    </n57516055baa40fc9ef8146e8672d2a4>
    <p02dfd03c54f49e9ad1484d7f2c7a9ee xmlns="18ad2d3d-f4d7-428c-8c46-12961bdc1abe">
      <Terms xmlns="http://schemas.microsoft.com/office/infopath/2007/PartnerControls"/>
    </p02dfd03c54f49e9ad1484d7f2c7a9ee>
    <f378f7c73a4f453f85312859059a0d22 xmlns="18ad2d3d-f4d7-428c-8c46-12961bdc1abe">
      <Terms xmlns="http://schemas.microsoft.com/office/infopath/2007/PartnerControls"/>
    </f378f7c73a4f453f85312859059a0d22>
    <m9c13fdd7fe84ba0913c9c682d801725 xmlns="18ad2d3d-f4d7-428c-8c46-12961bdc1abe">
      <Terms xmlns="http://schemas.microsoft.com/office/infopath/2007/PartnerControls"/>
    </m9c13fdd7fe84ba0913c9c682d801725>
    <c8832d5869004b42a2c36d31ecae1bb0 xmlns="18ad2d3d-f4d7-428c-8c46-12961bdc1abe">
      <Terms xmlns="http://schemas.microsoft.com/office/infopath/2007/PartnerControls"/>
    </c8832d5869004b42a2c36d31ecae1bb0>
    <g02c10d74359491394867b3e5b319e44 xmlns="18ad2d3d-f4d7-428c-8c46-12961bdc1abe">
      <Terms xmlns="http://schemas.microsoft.com/office/infopath/2007/PartnerControls"/>
    </g02c10d74359491394867b3e5b319e44>
    <fe114c66e3f048a2975b1488cbefa329 xmlns="18ad2d3d-f4d7-428c-8c46-12961bdc1abe">
      <Terms xmlns="http://schemas.microsoft.com/office/infopath/2007/PartnerControls"/>
    </fe114c66e3f048a2975b1488cbefa329>
    <d48c686115b24943afa42804fd178aef xmlns="18ad2d3d-f4d7-428c-8c46-12961bdc1abe">
      <Terms xmlns="http://schemas.microsoft.com/office/infopath/2007/PartnerControls"/>
    </d48c686115b24943afa42804fd178aef>
    <c62b46ac7d9f4fe7a09a4d0ec2564c40 xmlns="18ad2d3d-f4d7-428c-8c46-12961bdc1abe">
      <Terms xmlns="http://schemas.microsoft.com/office/infopath/2007/PartnerControls"/>
    </c62b46ac7d9f4fe7a09a4d0ec2564c40>
  </documentManagement>
</p:properties>
</file>

<file path=customXml/itemProps1.xml><?xml version="1.0" encoding="utf-8"?>
<ds:datastoreItem xmlns:ds="http://schemas.openxmlformats.org/officeDocument/2006/customXml" ds:itemID="{4E26C893-4630-4D2F-A5E1-D99A19EE67F0}">
  <ds:schemaRefs>
    <ds:schemaRef ds:uri="http://schemas.microsoft.com/sharepoint/v3/contenttype/forms"/>
  </ds:schemaRefs>
</ds:datastoreItem>
</file>

<file path=customXml/itemProps2.xml><?xml version="1.0" encoding="utf-8"?>
<ds:datastoreItem xmlns:ds="http://schemas.openxmlformats.org/officeDocument/2006/customXml" ds:itemID="{6BBD49C4-E310-42C1-A478-74039A48EE8B}">
  <ds:schemaRefs>
    <ds:schemaRef ds:uri="18ad2d3d-f4d7-428c-8c46-12961bdc1abe"/>
    <ds:schemaRef ds:uri="76a2ff5d-0728-42d5-b8b5-5d3d99965e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411CEBD3-5B6A-48E2-828B-223945EAA960}">
  <ds:schemaRefs>
    <ds:schemaRef ds:uri="18ad2d3d-f4d7-428c-8c46-12961bdc1abe"/>
    <ds:schemaRef ds:uri="76a2ff5d-0728-42d5-b8b5-5d3d99965e3d"/>
    <ds:schemaRef ds:uri="http://schemas.microsoft.com/office/2006/metadata/properties"/>
    <ds:schemaRef ds:uri="http://schemas.microsoft.com/office/infopath/2007/PartnerControls"/>
    <ds:schemaRef ds:uri="http://www.w3.org/2000/xmlns/"/>
    <ds:schemaRef ds:uri="http://www.w3.org/2001/XMLSchema-instance"/>
  </ds:schemaRefs>
</ds:datastoreItem>
</file>

<file path=docProps/app.xml><?xml version="1.0" encoding="utf-8"?>
<Properties xmlns="http://schemas.openxmlformats.org/officeDocument/2006/extended-properties" xmlns:vt="http://schemas.openxmlformats.org/officeDocument/2006/docPropsVTypes">
  <Template>office theme</Template>
  <TotalTime>179</TotalTime>
  <Words>3567</Words>
  <Application>Microsoft Office PowerPoint</Application>
  <PresentationFormat>Widescreen</PresentationFormat>
  <Paragraphs>400</Paragraphs>
  <Slides>44</Slides>
  <Notes>39</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44</vt:i4>
      </vt:variant>
    </vt:vector>
  </HeadingPairs>
  <TitlesOfParts>
    <vt:vector size="61" baseType="lpstr">
      <vt:lpstr>MS PGothic</vt:lpstr>
      <vt:lpstr>Aptos</vt:lpstr>
      <vt:lpstr>Arial</vt:lpstr>
      <vt:lpstr>Calibri</vt:lpstr>
      <vt:lpstr>Calibri Light</vt:lpstr>
      <vt:lpstr>Cambria</vt:lpstr>
      <vt:lpstr>europa</vt:lpstr>
      <vt:lpstr>Fira Sans</vt:lpstr>
      <vt:lpstr>Gotham Bold</vt:lpstr>
      <vt:lpstr>Gotham Book</vt:lpstr>
      <vt:lpstr>Gotham Condensed Book</vt:lpstr>
      <vt:lpstr>ProximaNova-Bold</vt:lpstr>
      <vt:lpstr>ProximaNova-Regular</vt:lpstr>
      <vt:lpstr>Söhne</vt:lpstr>
      <vt:lpstr>Symbol</vt:lpstr>
      <vt:lpstr>Times New Roman</vt:lpstr>
      <vt:lpstr>office theme</vt:lpstr>
      <vt:lpstr>Understanding Health Disparities and Latines Trauma: What Can We Do</vt:lpstr>
      <vt:lpstr>Presenters </vt:lpstr>
      <vt:lpstr>Conflict of Interest Disclosure Statement</vt:lpstr>
      <vt:lpstr>Use of Trade/Brand Names</vt:lpstr>
      <vt:lpstr>Unconscious Bias Disclosure</vt:lpstr>
      <vt:lpstr>PowerPoint Presentation</vt:lpstr>
      <vt:lpstr>Health Disparities…</vt:lpstr>
      <vt:lpstr>Other Examples</vt:lpstr>
      <vt:lpstr>What is the Response?</vt:lpstr>
      <vt:lpstr>PowerPoint Presentation</vt:lpstr>
      <vt:lpstr>Prevalence of Trauma </vt:lpstr>
      <vt:lpstr>Higher Conditional Risks for  Post Traumatic Stress Disorder (PTSD)</vt:lpstr>
      <vt:lpstr>PowerPoint Presentation</vt:lpstr>
      <vt:lpstr>How Might Trauma Impact an Individual?  </vt:lpstr>
      <vt:lpstr>Trauma Increases Likelihood of Developing Health Conditions</vt:lpstr>
      <vt:lpstr>PowerPoint Presentation</vt:lpstr>
      <vt:lpstr>Trauma Reminder </vt:lpstr>
      <vt:lpstr>Trauma Impacts….How You Experience…</vt:lpstr>
      <vt:lpstr>How might this show up at your work?</vt:lpstr>
      <vt:lpstr>PowerPoint Presentation</vt:lpstr>
      <vt:lpstr>PowerPoint Presentation</vt:lpstr>
      <vt:lpstr>Mental Health Services and Latines</vt:lpstr>
      <vt:lpstr>PowerPoint Presentation</vt:lpstr>
      <vt:lpstr>PowerPoint Presentation</vt:lpstr>
      <vt:lpstr>PowerPoint Presentation</vt:lpstr>
      <vt:lpstr>But What Can We Do?</vt:lpstr>
      <vt:lpstr>The 3 Phases of  Trauma Intervention </vt:lpstr>
      <vt:lpstr>PowerPoint Presentation</vt:lpstr>
      <vt:lpstr>Trauma Informed Care (TIC)</vt:lpstr>
      <vt:lpstr> Trauma Informed Care</vt:lpstr>
      <vt:lpstr>PowerPoint Presentation</vt:lpstr>
      <vt:lpstr>PowerPoint Presentation</vt:lpstr>
      <vt:lpstr>PowerPoint Presentation</vt:lpstr>
      <vt:lpstr>PowerPoint Presentation</vt:lpstr>
      <vt:lpstr>PowerPoint Presentation</vt:lpstr>
      <vt:lpstr>PowerPoint Presentation</vt:lpstr>
      <vt:lpstr>Trauma Informed Care Helps the Helper! </vt:lpstr>
      <vt:lpstr>Benefits of Helping the Helper</vt:lpstr>
      <vt:lpstr>Measurable Benefits of TIC</vt:lpstr>
      <vt:lpstr>References</vt:lpstr>
      <vt:lpstr>Resources</vt:lpstr>
      <vt:lpstr>Resources</vt:lpstr>
      <vt:lpstr>SCAETC Social Media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Brita Loeb</dc:creator>
  <cp:keywords/>
  <cp:lastModifiedBy>Michael J Dominguez</cp:lastModifiedBy>
  <cp:revision>13</cp:revision>
  <cp:lastPrinted>2023-10-16T02:27:30Z</cp:lastPrinted>
  <dcterms:created xsi:type="dcterms:W3CDTF">2023-03-02T15:29:31Z</dcterms:created>
  <dcterms:modified xsi:type="dcterms:W3CDTF">2024-06-07T17:10:46Z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0x01010067984184848EB946AEAFE91A98657165</vt:lpwstr>
  </property>
  <property fmtid="{D5CDD505-2E9C-101B-9397-08002B2CF9AE}" pid="3" name="MediaServiceImageTags">
    <vt:lpwstr/>
  </property>
  <property fmtid="{D5CDD505-2E9C-101B-9397-08002B2CF9AE}" pid="4" name="Course_x0020_Name">
    <vt:lpwstr/>
  </property>
  <property fmtid="{D5CDD505-2E9C-101B-9397-08002B2CF9AE}" pid="5" name="Topic">
    <vt:lpwstr/>
  </property>
  <property fmtid="{D5CDD505-2E9C-101B-9397-08002B2CF9AE}" pid="6" name="Document_x0020_Type">
    <vt:lpwstr/>
  </property>
  <property fmtid="{D5CDD505-2E9C-101B-9397-08002B2CF9AE}" pid="7" name="Agency">
    <vt:lpwstr/>
  </property>
  <property fmtid="{D5CDD505-2E9C-101B-9397-08002B2CF9AE}" pid="8" name="Activity_x002f_Modality">
    <vt:lpwstr/>
  </property>
  <property fmtid="{D5CDD505-2E9C-101B-9397-08002B2CF9AE}" pid="9" name="Year">
    <vt:lpwstr/>
  </property>
  <property fmtid="{D5CDD505-2E9C-101B-9397-08002B2CF9AE}" pid="10" name="Month">
    <vt:lpwstr/>
  </property>
  <property fmtid="{D5CDD505-2E9C-101B-9397-08002B2CF9AE}" pid="11" name="Department">
    <vt:lpwstr/>
  </property>
  <property fmtid="{D5CDD505-2E9C-101B-9397-08002B2CF9AE}" pid="12" name="Contract_x0020_Year">
    <vt:lpwstr/>
  </property>
  <property fmtid="{D5CDD505-2E9C-101B-9397-08002B2CF9AE}" pid="13" name="Activity/Modality">
    <vt:lpwstr/>
  </property>
  <property fmtid="{D5CDD505-2E9C-101B-9397-08002B2CF9AE}" pid="14" name="Course Name">
    <vt:lpwstr/>
  </property>
  <property fmtid="{D5CDD505-2E9C-101B-9397-08002B2CF9AE}" pid="15" name="Contract Year">
    <vt:lpwstr/>
  </property>
  <property fmtid="{D5CDD505-2E9C-101B-9397-08002B2CF9AE}" pid="16" name="Document Type">
    <vt:lpwstr/>
  </property>
</Properties>
</file>