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56A_29E5107B.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4"/>
  </p:notesMasterIdLst>
  <p:handoutMasterIdLst>
    <p:handoutMasterId r:id="rId25"/>
  </p:handoutMasterIdLst>
  <p:sldIdLst>
    <p:sldId id="1374" r:id="rId3"/>
    <p:sldId id="1375" r:id="rId4"/>
    <p:sldId id="1376" r:id="rId5"/>
    <p:sldId id="1377" r:id="rId6"/>
    <p:sldId id="1378" r:id="rId7"/>
    <p:sldId id="1379" r:id="rId8"/>
    <p:sldId id="1380" r:id="rId9"/>
    <p:sldId id="1381" r:id="rId10"/>
    <p:sldId id="1382" r:id="rId11"/>
    <p:sldId id="1383" r:id="rId12"/>
    <p:sldId id="1384" r:id="rId13"/>
    <p:sldId id="1385" r:id="rId14"/>
    <p:sldId id="1386" r:id="rId15"/>
    <p:sldId id="1387" r:id="rId16"/>
    <p:sldId id="1388" r:id="rId17"/>
    <p:sldId id="1389" r:id="rId18"/>
    <p:sldId id="1390" r:id="rId19"/>
    <p:sldId id="1394" r:id="rId20"/>
    <p:sldId id="1393" r:id="rId21"/>
    <p:sldId id="1391" r:id="rId22"/>
    <p:sldId id="13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43461-4D1B-45F6-91B7-B179F47264D0}" v="30" dt="2024-05-13T13:58:31.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80"/>
    <p:restoredTop sz="93605"/>
  </p:normalViewPr>
  <p:slideViewPr>
    <p:cSldViewPr snapToGrid="0" snapToObjects="1">
      <p:cViewPr varScale="1">
        <p:scale>
          <a:sx n="107" d="100"/>
          <a:sy n="107" d="100"/>
        </p:scale>
        <p:origin x="144" y="330"/>
      </p:cViewPr>
      <p:guideLst>
        <p:guide orient="horz" pos="2160"/>
        <p:guide pos="3840"/>
      </p:guideLst>
    </p:cSldViewPr>
  </p:slideViewPr>
  <p:notesTextViewPr>
    <p:cViewPr>
      <p:scale>
        <a:sx n="1" d="1"/>
        <a:sy n="1" d="1"/>
      </p:scale>
      <p:origin x="0" y="0"/>
    </p:cViewPr>
  </p:notesTextViewPr>
  <p:sorterViewPr>
    <p:cViewPr varScale="1">
      <p:scale>
        <a:sx n="1" d="1"/>
        <a:sy n="1" d="1"/>
      </p:scale>
      <p:origin x="0" y="-624"/>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Floyd" userId="e0def9d8-02a7-43eb-8da7-e95d587004b5" providerId="ADAL" clId="{46243461-4D1B-45F6-91B7-B179F47264D0}"/>
    <pc:docChg chg="undo custSel addSld delSld modSld sldOrd addMainMaster delMainMaster">
      <pc:chgData name="Carly Floyd" userId="e0def9d8-02a7-43eb-8da7-e95d587004b5" providerId="ADAL" clId="{46243461-4D1B-45F6-91B7-B179F47264D0}" dt="2024-05-13T13:59:24.999" v="636" actId="20577"/>
      <pc:docMkLst>
        <pc:docMk/>
      </pc:docMkLst>
      <pc:sldChg chg="del">
        <pc:chgData name="Carly Floyd" userId="e0def9d8-02a7-43eb-8da7-e95d587004b5" providerId="ADAL" clId="{46243461-4D1B-45F6-91B7-B179F47264D0}" dt="2024-05-13T13:34:01.311" v="182" actId="47"/>
        <pc:sldMkLst>
          <pc:docMk/>
          <pc:sldMk cId="1272505397" sldId="258"/>
        </pc:sldMkLst>
      </pc:sldChg>
      <pc:sldChg chg="del">
        <pc:chgData name="Carly Floyd" userId="e0def9d8-02a7-43eb-8da7-e95d587004b5" providerId="ADAL" clId="{46243461-4D1B-45F6-91B7-B179F47264D0}" dt="2024-05-13T13:34:07.194" v="185" actId="47"/>
        <pc:sldMkLst>
          <pc:docMk/>
          <pc:sldMk cId="2096551067" sldId="304"/>
        </pc:sldMkLst>
      </pc:sldChg>
      <pc:sldChg chg="del">
        <pc:chgData name="Carly Floyd" userId="e0def9d8-02a7-43eb-8da7-e95d587004b5" providerId="ADAL" clId="{46243461-4D1B-45F6-91B7-B179F47264D0}" dt="2024-05-13T13:34:50.539" v="215" actId="47"/>
        <pc:sldMkLst>
          <pc:docMk/>
          <pc:sldMk cId="3442334483" sldId="305"/>
        </pc:sldMkLst>
      </pc:sldChg>
      <pc:sldChg chg="addSp delSp modSp del mod">
        <pc:chgData name="Carly Floyd" userId="e0def9d8-02a7-43eb-8da7-e95d587004b5" providerId="ADAL" clId="{46243461-4D1B-45F6-91B7-B179F47264D0}" dt="2024-05-13T13:38:58.346" v="277" actId="47"/>
        <pc:sldMkLst>
          <pc:docMk/>
          <pc:sldMk cId="563471291" sldId="312"/>
        </pc:sldMkLst>
        <pc:spChg chg="add del mod">
          <ac:chgData name="Carly Floyd" userId="e0def9d8-02a7-43eb-8da7-e95d587004b5" providerId="ADAL" clId="{46243461-4D1B-45F6-91B7-B179F47264D0}" dt="2024-05-13T13:38:08.447" v="261" actId="478"/>
          <ac:spMkLst>
            <pc:docMk/>
            <pc:sldMk cId="563471291" sldId="312"/>
            <ac:spMk id="3" creationId="{064DAECB-3964-E849-6869-27F2B8F134FE}"/>
          </ac:spMkLst>
        </pc:spChg>
        <pc:spChg chg="mod">
          <ac:chgData name="Carly Floyd" userId="e0def9d8-02a7-43eb-8da7-e95d587004b5" providerId="ADAL" clId="{46243461-4D1B-45F6-91B7-B179F47264D0}" dt="2024-05-13T13:38:03.065" v="258" actId="21"/>
          <ac:spMkLst>
            <pc:docMk/>
            <pc:sldMk cId="563471291" sldId="312"/>
            <ac:spMk id="6" creationId="{27DC4362-96A8-5818-3FDF-4976DBFE7698}"/>
          </ac:spMkLst>
        </pc:spChg>
        <pc:spChg chg="del mod">
          <ac:chgData name="Carly Floyd" userId="e0def9d8-02a7-43eb-8da7-e95d587004b5" providerId="ADAL" clId="{46243461-4D1B-45F6-91B7-B179F47264D0}" dt="2024-05-13T13:38:28.729" v="269"/>
          <ac:spMkLst>
            <pc:docMk/>
            <pc:sldMk cId="563471291" sldId="312"/>
            <ac:spMk id="7" creationId="{3B9C61AA-C029-BBE6-FADC-0C2C53AA04CF}"/>
          </ac:spMkLst>
        </pc:spChg>
        <pc:spChg chg="add mod">
          <ac:chgData name="Carly Floyd" userId="e0def9d8-02a7-43eb-8da7-e95d587004b5" providerId="ADAL" clId="{46243461-4D1B-45F6-91B7-B179F47264D0}" dt="2024-05-13T13:38:09.012" v="262" actId="21"/>
          <ac:spMkLst>
            <pc:docMk/>
            <pc:sldMk cId="563471291" sldId="312"/>
            <ac:spMk id="8" creationId="{E0F2469D-E70B-43A9-6BE0-FEB6C5468D96}"/>
          </ac:spMkLst>
        </pc:spChg>
        <pc:picChg chg="add del">
          <ac:chgData name="Carly Floyd" userId="e0def9d8-02a7-43eb-8da7-e95d587004b5" providerId="ADAL" clId="{46243461-4D1B-45F6-91B7-B179F47264D0}" dt="2024-05-13T13:38:09.012" v="262" actId="21"/>
          <ac:picMkLst>
            <pc:docMk/>
            <pc:sldMk cId="563471291" sldId="312"/>
            <ac:picMk id="5" creationId="{6A4DCBC4-FD30-9BB7-10CA-F9BC845B1563}"/>
          </ac:picMkLst>
        </pc:picChg>
      </pc:sldChg>
      <pc:sldChg chg="delSp modSp del mod">
        <pc:chgData name="Carly Floyd" userId="e0def9d8-02a7-43eb-8da7-e95d587004b5" providerId="ADAL" clId="{46243461-4D1B-45F6-91B7-B179F47264D0}" dt="2024-05-13T13:40:22.121" v="301" actId="47"/>
        <pc:sldMkLst>
          <pc:docMk/>
          <pc:sldMk cId="3674147935" sldId="319"/>
        </pc:sldMkLst>
        <pc:spChg chg="mod">
          <ac:chgData name="Carly Floyd" userId="e0def9d8-02a7-43eb-8da7-e95d587004b5" providerId="ADAL" clId="{46243461-4D1B-45F6-91B7-B179F47264D0}" dt="2024-05-13T13:39:15.499" v="280" actId="21"/>
          <ac:spMkLst>
            <pc:docMk/>
            <pc:sldMk cId="3674147935" sldId="319"/>
            <ac:spMk id="2" creationId="{256A5B6C-84D7-1D76-EF72-EDD00E64B742}"/>
          </ac:spMkLst>
        </pc:spChg>
        <pc:spChg chg="mod">
          <ac:chgData name="Carly Floyd" userId="e0def9d8-02a7-43eb-8da7-e95d587004b5" providerId="ADAL" clId="{46243461-4D1B-45F6-91B7-B179F47264D0}" dt="2024-05-13T13:39:21.154" v="282" actId="21"/>
          <ac:spMkLst>
            <pc:docMk/>
            <pc:sldMk cId="3674147935" sldId="319"/>
            <ac:spMk id="3" creationId="{7484CC23-700E-6001-220C-1CD0FAF10755}"/>
          </ac:spMkLst>
        </pc:spChg>
        <pc:spChg chg="del mod">
          <ac:chgData name="Carly Floyd" userId="e0def9d8-02a7-43eb-8da7-e95d587004b5" providerId="ADAL" clId="{46243461-4D1B-45F6-91B7-B179F47264D0}" dt="2024-05-13T13:39:53.803" v="291"/>
          <ac:spMkLst>
            <pc:docMk/>
            <pc:sldMk cId="3674147935" sldId="319"/>
            <ac:spMk id="4" creationId="{0A2AACCB-3D3D-FBA0-5E65-C79CD9A08228}"/>
          </ac:spMkLst>
        </pc:spChg>
      </pc:sldChg>
      <pc:sldChg chg="addSp delSp modSp del mod modClrScheme chgLayout">
        <pc:chgData name="Carly Floyd" userId="e0def9d8-02a7-43eb-8da7-e95d587004b5" providerId="ADAL" clId="{46243461-4D1B-45F6-91B7-B179F47264D0}" dt="2024-05-13T13:42:39.441" v="341" actId="47"/>
        <pc:sldMkLst>
          <pc:docMk/>
          <pc:sldMk cId="611535807" sldId="323"/>
        </pc:sldMkLst>
        <pc:spChg chg="mod ord">
          <ac:chgData name="Carly Floyd" userId="e0def9d8-02a7-43eb-8da7-e95d587004b5" providerId="ADAL" clId="{46243461-4D1B-45F6-91B7-B179F47264D0}" dt="2024-05-13T13:42:36.877" v="339" actId="27636"/>
          <ac:spMkLst>
            <pc:docMk/>
            <pc:sldMk cId="611535807" sldId="323"/>
            <ac:spMk id="2" creationId="{00000000-0000-0000-0000-000000000000}"/>
          </ac:spMkLst>
        </pc:spChg>
        <pc:spChg chg="add del mod ord">
          <ac:chgData name="Carly Floyd" userId="e0def9d8-02a7-43eb-8da7-e95d587004b5" providerId="ADAL" clId="{46243461-4D1B-45F6-91B7-B179F47264D0}" dt="2024-05-13T13:42:15.197" v="336" actId="478"/>
          <ac:spMkLst>
            <pc:docMk/>
            <pc:sldMk cId="611535807" sldId="323"/>
            <ac:spMk id="3" creationId="{FDDE78C6-FF75-11F2-9C4B-25836E15706D}"/>
          </ac:spMkLst>
        </pc:spChg>
      </pc:sldChg>
      <pc:sldChg chg="modSp del mod">
        <pc:chgData name="Carly Floyd" userId="e0def9d8-02a7-43eb-8da7-e95d587004b5" providerId="ADAL" clId="{46243461-4D1B-45F6-91B7-B179F47264D0}" dt="2024-05-13T13:57:10.080" v="571" actId="47"/>
        <pc:sldMkLst>
          <pc:docMk/>
          <pc:sldMk cId="3437020932" sldId="331"/>
        </pc:sldMkLst>
        <pc:spChg chg="mod">
          <ac:chgData name="Carly Floyd" userId="e0def9d8-02a7-43eb-8da7-e95d587004b5" providerId="ADAL" clId="{46243461-4D1B-45F6-91B7-B179F47264D0}" dt="2024-05-13T13:56:04.097" v="540" actId="27636"/>
          <ac:spMkLst>
            <pc:docMk/>
            <pc:sldMk cId="3437020932" sldId="331"/>
            <ac:spMk id="3" creationId="{66C48F08-8C38-4439-8E30-BEACBEB24982}"/>
          </ac:spMkLst>
        </pc:spChg>
      </pc:sldChg>
      <pc:sldChg chg="modSp del mod">
        <pc:chgData name="Carly Floyd" userId="e0def9d8-02a7-43eb-8da7-e95d587004b5" providerId="ADAL" clId="{46243461-4D1B-45F6-91B7-B179F47264D0}" dt="2024-05-13T13:58:34.686" v="618" actId="47"/>
        <pc:sldMkLst>
          <pc:docMk/>
          <pc:sldMk cId="1848388692" sldId="332"/>
        </pc:sldMkLst>
        <pc:spChg chg="mod">
          <ac:chgData name="Carly Floyd" userId="e0def9d8-02a7-43eb-8da7-e95d587004b5" providerId="ADAL" clId="{46243461-4D1B-45F6-91B7-B179F47264D0}" dt="2024-05-13T13:58:19.711" v="607" actId="21"/>
          <ac:spMkLst>
            <pc:docMk/>
            <pc:sldMk cId="1848388692" sldId="332"/>
            <ac:spMk id="3" creationId="{00000000-0000-0000-0000-000000000000}"/>
          </ac:spMkLst>
        </pc:spChg>
      </pc:sldChg>
      <pc:sldChg chg="del ord">
        <pc:chgData name="Carly Floyd" userId="e0def9d8-02a7-43eb-8da7-e95d587004b5" providerId="ADAL" clId="{46243461-4D1B-45F6-91B7-B179F47264D0}" dt="2024-05-13T13:59:08.157" v="632" actId="47"/>
        <pc:sldMkLst>
          <pc:docMk/>
          <pc:sldMk cId="959895425" sldId="334"/>
        </pc:sldMkLst>
      </pc:sldChg>
      <pc:sldChg chg="addSp delSp modSp del mod">
        <pc:chgData name="Carly Floyd" userId="e0def9d8-02a7-43eb-8da7-e95d587004b5" providerId="ADAL" clId="{46243461-4D1B-45F6-91B7-B179F47264D0}" dt="2024-05-13T13:41:57.894" v="331" actId="47"/>
        <pc:sldMkLst>
          <pc:docMk/>
          <pc:sldMk cId="3935842078" sldId="336"/>
        </pc:sldMkLst>
        <pc:spChg chg="mod">
          <ac:chgData name="Carly Floyd" userId="e0def9d8-02a7-43eb-8da7-e95d587004b5" providerId="ADAL" clId="{46243461-4D1B-45F6-91B7-B179F47264D0}" dt="2024-05-13T13:40:37.137" v="304" actId="21"/>
          <ac:spMkLst>
            <pc:docMk/>
            <pc:sldMk cId="3935842078" sldId="336"/>
            <ac:spMk id="2" creationId="{00000000-0000-0000-0000-000000000000}"/>
          </ac:spMkLst>
        </pc:spChg>
        <pc:spChg chg="add mod">
          <ac:chgData name="Carly Floyd" userId="e0def9d8-02a7-43eb-8da7-e95d587004b5" providerId="ADAL" clId="{46243461-4D1B-45F6-91B7-B179F47264D0}" dt="2024-05-13T13:40:56.120" v="312" actId="21"/>
          <ac:spMkLst>
            <pc:docMk/>
            <pc:sldMk cId="3935842078" sldId="336"/>
            <ac:spMk id="4" creationId="{E24828A2-801B-0CE3-4053-BA8D8C0B208A}"/>
          </ac:spMkLst>
        </pc:spChg>
        <pc:spChg chg="del mod">
          <ac:chgData name="Carly Floyd" userId="e0def9d8-02a7-43eb-8da7-e95d587004b5" providerId="ADAL" clId="{46243461-4D1B-45F6-91B7-B179F47264D0}" dt="2024-05-13T13:41:20.936" v="322"/>
          <ac:spMkLst>
            <pc:docMk/>
            <pc:sldMk cId="3935842078" sldId="336"/>
            <ac:spMk id="7" creationId="{27B155D7-F95E-6925-B572-E29CA7786E16}"/>
          </ac:spMkLst>
        </pc:spChg>
        <pc:picChg chg="del">
          <ac:chgData name="Carly Floyd" userId="e0def9d8-02a7-43eb-8da7-e95d587004b5" providerId="ADAL" clId="{46243461-4D1B-45F6-91B7-B179F47264D0}" dt="2024-05-13T13:40:56.120" v="312" actId="21"/>
          <ac:picMkLst>
            <pc:docMk/>
            <pc:sldMk cId="3935842078" sldId="336"/>
            <ac:picMk id="6" creationId="{4CD1A868-B546-EEAD-2818-6C8AFFD03454}"/>
          </ac:picMkLst>
        </pc:picChg>
      </pc:sldChg>
      <pc:sldChg chg="delSp modSp del mod">
        <pc:chgData name="Carly Floyd" userId="e0def9d8-02a7-43eb-8da7-e95d587004b5" providerId="ADAL" clId="{46243461-4D1B-45F6-91B7-B179F47264D0}" dt="2024-05-13T13:46:10.062" v="384" actId="47"/>
        <pc:sldMkLst>
          <pc:docMk/>
          <pc:sldMk cId="2456462708" sldId="337"/>
        </pc:sldMkLst>
        <pc:spChg chg="del mod">
          <ac:chgData name="Carly Floyd" userId="e0def9d8-02a7-43eb-8da7-e95d587004b5" providerId="ADAL" clId="{46243461-4D1B-45F6-91B7-B179F47264D0}" dt="2024-05-13T13:42:58.450" v="346"/>
          <ac:spMkLst>
            <pc:docMk/>
            <pc:sldMk cId="2456462708" sldId="337"/>
            <ac:spMk id="4" creationId="{00000000-0000-0000-0000-000000000000}"/>
          </ac:spMkLst>
        </pc:spChg>
      </pc:sldChg>
      <pc:sldChg chg="delSp del mod">
        <pc:chgData name="Carly Floyd" userId="e0def9d8-02a7-43eb-8da7-e95d587004b5" providerId="ADAL" clId="{46243461-4D1B-45F6-91B7-B179F47264D0}" dt="2024-05-13T13:50:44.391" v="436" actId="47"/>
        <pc:sldMkLst>
          <pc:docMk/>
          <pc:sldMk cId="4042602225" sldId="1363"/>
        </pc:sldMkLst>
        <pc:picChg chg="del">
          <ac:chgData name="Carly Floyd" userId="e0def9d8-02a7-43eb-8da7-e95d587004b5" providerId="ADAL" clId="{46243461-4D1B-45F6-91B7-B179F47264D0}" dt="2024-05-13T13:48:11.836" v="405" actId="21"/>
          <ac:picMkLst>
            <pc:docMk/>
            <pc:sldMk cId="4042602225" sldId="1363"/>
            <ac:picMk id="2" creationId="{00000000-0000-0000-0000-000000000000}"/>
          </ac:picMkLst>
        </pc:picChg>
      </pc:sldChg>
      <pc:sldChg chg="del">
        <pc:chgData name="Carly Floyd" userId="e0def9d8-02a7-43eb-8da7-e95d587004b5" providerId="ADAL" clId="{46243461-4D1B-45F6-91B7-B179F47264D0}" dt="2024-05-13T13:47:58.012" v="402" actId="47"/>
        <pc:sldMkLst>
          <pc:docMk/>
          <pc:sldMk cId="3652254543" sldId="1365"/>
        </pc:sldMkLst>
      </pc:sldChg>
      <pc:sldChg chg="delSp modSp del mod">
        <pc:chgData name="Carly Floyd" userId="e0def9d8-02a7-43eb-8da7-e95d587004b5" providerId="ADAL" clId="{46243461-4D1B-45F6-91B7-B179F47264D0}" dt="2024-05-13T13:37:22.062" v="248" actId="47"/>
        <pc:sldMkLst>
          <pc:docMk/>
          <pc:sldMk cId="3134635749" sldId="1366"/>
        </pc:sldMkLst>
        <pc:spChg chg="del mod">
          <ac:chgData name="Carly Floyd" userId="e0def9d8-02a7-43eb-8da7-e95d587004b5" providerId="ADAL" clId="{46243461-4D1B-45F6-91B7-B179F47264D0}" dt="2024-05-13T13:36:51.043" v="239"/>
          <ac:spMkLst>
            <pc:docMk/>
            <pc:sldMk cId="3134635749" sldId="1366"/>
            <ac:spMk id="3" creationId="{00000000-0000-0000-0000-000000000000}"/>
          </ac:spMkLst>
        </pc:spChg>
        <pc:picChg chg="del">
          <ac:chgData name="Carly Floyd" userId="e0def9d8-02a7-43eb-8da7-e95d587004b5" providerId="ADAL" clId="{46243461-4D1B-45F6-91B7-B179F47264D0}" dt="2024-05-13T13:35:22.023" v="219" actId="21"/>
          <ac:picMkLst>
            <pc:docMk/>
            <pc:sldMk cId="3134635749" sldId="1366"/>
            <ac:picMk id="6" creationId="{5C92550A-9457-7198-C6A0-2449F5A819E4}"/>
          </ac:picMkLst>
        </pc:picChg>
      </pc:sldChg>
      <pc:sldChg chg="delSp modSp del mod">
        <pc:chgData name="Carly Floyd" userId="e0def9d8-02a7-43eb-8da7-e95d587004b5" providerId="ADAL" clId="{46243461-4D1B-45F6-91B7-B179F47264D0}" dt="2024-05-13T13:54:24.650" v="509" actId="47"/>
        <pc:sldMkLst>
          <pc:docMk/>
          <pc:sldMk cId="1174915226" sldId="1371"/>
        </pc:sldMkLst>
        <pc:spChg chg="del mod">
          <ac:chgData name="Carly Floyd" userId="e0def9d8-02a7-43eb-8da7-e95d587004b5" providerId="ADAL" clId="{46243461-4D1B-45F6-91B7-B179F47264D0}" dt="2024-05-13T13:53:29.032" v="488"/>
          <ac:spMkLst>
            <pc:docMk/>
            <pc:sldMk cId="1174915226" sldId="1371"/>
            <ac:spMk id="2" creationId="{5CE00C55-CAE8-F84B-027D-5C6636F54650}"/>
          </ac:spMkLst>
        </pc:spChg>
        <pc:picChg chg="del">
          <ac:chgData name="Carly Floyd" userId="e0def9d8-02a7-43eb-8da7-e95d587004b5" providerId="ADAL" clId="{46243461-4D1B-45F6-91B7-B179F47264D0}" dt="2024-05-13T13:53:48.706" v="499" actId="21"/>
          <ac:picMkLst>
            <pc:docMk/>
            <pc:sldMk cId="1174915226" sldId="1371"/>
            <ac:picMk id="7" creationId="{65799FBE-A165-7992-0DD3-114199E473C1}"/>
          </ac:picMkLst>
        </pc:picChg>
      </pc:sldChg>
      <pc:sldChg chg="delSp del mod">
        <pc:chgData name="Carly Floyd" userId="e0def9d8-02a7-43eb-8da7-e95d587004b5" providerId="ADAL" clId="{46243461-4D1B-45F6-91B7-B179F47264D0}" dt="2024-05-13T13:55:48.436" v="526" actId="47"/>
        <pc:sldMkLst>
          <pc:docMk/>
          <pc:sldMk cId="3137884848" sldId="1372"/>
        </pc:sldMkLst>
        <pc:picChg chg="del">
          <ac:chgData name="Carly Floyd" userId="e0def9d8-02a7-43eb-8da7-e95d587004b5" providerId="ADAL" clId="{46243461-4D1B-45F6-91B7-B179F47264D0}" dt="2024-05-13T13:54:37.829" v="511" actId="21"/>
          <ac:picMkLst>
            <pc:docMk/>
            <pc:sldMk cId="3137884848" sldId="1372"/>
            <ac:picMk id="4" creationId="{CC97AF3A-05CF-4CE8-963E-56DEECF555A8}"/>
          </ac:picMkLst>
        </pc:picChg>
        <pc:picChg chg="del">
          <ac:chgData name="Carly Floyd" userId="e0def9d8-02a7-43eb-8da7-e95d587004b5" providerId="ADAL" clId="{46243461-4D1B-45F6-91B7-B179F47264D0}" dt="2024-05-13T13:54:37.829" v="511" actId="21"/>
          <ac:picMkLst>
            <pc:docMk/>
            <pc:sldMk cId="3137884848" sldId="1372"/>
            <ac:picMk id="5" creationId="{502FA71B-ACE4-03F1-D44C-5999B003B52D}"/>
          </ac:picMkLst>
        </pc:picChg>
      </pc:sldChg>
      <pc:sldChg chg="delSp modSp del mod">
        <pc:chgData name="Carly Floyd" userId="e0def9d8-02a7-43eb-8da7-e95d587004b5" providerId="ADAL" clId="{46243461-4D1B-45F6-91B7-B179F47264D0}" dt="2024-05-13T13:53:14.552" v="483" actId="47"/>
        <pc:sldMkLst>
          <pc:docMk/>
          <pc:sldMk cId="449011176" sldId="1373"/>
        </pc:sldMkLst>
        <pc:spChg chg="mod">
          <ac:chgData name="Carly Floyd" userId="e0def9d8-02a7-43eb-8da7-e95d587004b5" providerId="ADAL" clId="{46243461-4D1B-45F6-91B7-B179F47264D0}" dt="2024-05-13T13:51:06.010" v="442" actId="21"/>
          <ac:spMkLst>
            <pc:docMk/>
            <pc:sldMk cId="449011176" sldId="1373"/>
            <ac:spMk id="3" creationId="{0FF05765-7264-5042-CEF7-3BBA65BED790}"/>
          </ac:spMkLst>
        </pc:spChg>
        <pc:spChg chg="del mod">
          <ac:chgData name="Carly Floyd" userId="e0def9d8-02a7-43eb-8da7-e95d587004b5" providerId="ADAL" clId="{46243461-4D1B-45F6-91B7-B179F47264D0}" dt="2024-05-13T13:52:44.910" v="477"/>
          <ac:spMkLst>
            <pc:docMk/>
            <pc:sldMk cId="449011176" sldId="1373"/>
            <ac:spMk id="8" creationId="{A89B3E19-3836-E051-784F-A32A1E996A62}"/>
          </ac:spMkLst>
        </pc:spChg>
        <pc:picChg chg="del">
          <ac:chgData name="Carly Floyd" userId="e0def9d8-02a7-43eb-8da7-e95d587004b5" providerId="ADAL" clId="{46243461-4D1B-45F6-91B7-B179F47264D0}" dt="2024-05-13T13:51:19.873" v="452" actId="21"/>
          <ac:picMkLst>
            <pc:docMk/>
            <pc:sldMk cId="449011176" sldId="1373"/>
            <ac:picMk id="7" creationId="{91CA363F-E57E-AAD7-4543-BECEF44425B5}"/>
          </ac:picMkLst>
        </pc:picChg>
      </pc:sldChg>
      <pc:sldChg chg="modSp add mod modNotesTx">
        <pc:chgData name="Carly Floyd" userId="e0def9d8-02a7-43eb-8da7-e95d587004b5" providerId="ADAL" clId="{46243461-4D1B-45F6-91B7-B179F47264D0}" dt="2024-05-13T13:59:24.999" v="636" actId="20577"/>
        <pc:sldMkLst>
          <pc:docMk/>
          <pc:sldMk cId="1034228584" sldId="1374"/>
        </pc:sldMkLst>
        <pc:spChg chg="mod">
          <ac:chgData name="Carly Floyd" userId="e0def9d8-02a7-43eb-8da7-e95d587004b5" providerId="ADAL" clId="{46243461-4D1B-45F6-91B7-B179F47264D0}" dt="2024-05-13T13:32:52.738" v="44" actId="20577"/>
          <ac:spMkLst>
            <pc:docMk/>
            <pc:sldMk cId="1034228584" sldId="1374"/>
            <ac:spMk id="2" creationId="{00000000-0000-0000-0000-000000000000}"/>
          </ac:spMkLst>
        </pc:spChg>
        <pc:spChg chg="mod">
          <ac:chgData name="Carly Floyd" userId="e0def9d8-02a7-43eb-8da7-e95d587004b5" providerId="ADAL" clId="{46243461-4D1B-45F6-91B7-B179F47264D0}" dt="2024-05-13T13:33:48.625" v="176" actId="20577"/>
          <ac:spMkLst>
            <pc:docMk/>
            <pc:sldMk cId="1034228584" sldId="1374"/>
            <ac:spMk id="3" creationId="{00000000-0000-0000-0000-000000000000}"/>
          </ac:spMkLst>
        </pc:spChg>
        <pc:spChg chg="mod">
          <ac:chgData name="Carly Floyd" userId="e0def9d8-02a7-43eb-8da7-e95d587004b5" providerId="ADAL" clId="{46243461-4D1B-45F6-91B7-B179F47264D0}" dt="2024-05-13T13:33:59.162" v="181" actId="20577"/>
          <ac:spMkLst>
            <pc:docMk/>
            <pc:sldMk cId="1034228584" sldId="1374"/>
            <ac:spMk id="7" creationId="{F0A0D0EE-1351-5D46-3B8F-612C76E9BC88}"/>
          </ac:spMkLst>
        </pc:spChg>
      </pc:sldChg>
      <pc:sldChg chg="add">
        <pc:chgData name="Carly Floyd" userId="e0def9d8-02a7-43eb-8da7-e95d587004b5" providerId="ADAL" clId="{46243461-4D1B-45F6-91B7-B179F47264D0}" dt="2024-05-13T13:34:03.888" v="184"/>
        <pc:sldMkLst>
          <pc:docMk/>
          <pc:sldMk cId="3889933718" sldId="1375"/>
        </pc:sldMkLst>
      </pc:sldChg>
      <pc:sldChg chg="add">
        <pc:chgData name="Carly Floyd" userId="e0def9d8-02a7-43eb-8da7-e95d587004b5" providerId="ADAL" clId="{46243461-4D1B-45F6-91B7-B179F47264D0}" dt="2024-05-13T13:34:12.107" v="187"/>
        <pc:sldMkLst>
          <pc:docMk/>
          <pc:sldMk cId="1087452749" sldId="1376"/>
        </pc:sldMkLst>
      </pc:sldChg>
      <pc:sldChg chg="add">
        <pc:chgData name="Carly Floyd" userId="e0def9d8-02a7-43eb-8da7-e95d587004b5" providerId="ADAL" clId="{46243461-4D1B-45F6-91B7-B179F47264D0}" dt="2024-05-13T13:34:13.781" v="189"/>
        <pc:sldMkLst>
          <pc:docMk/>
          <pc:sldMk cId="284741912" sldId="1377"/>
        </pc:sldMkLst>
      </pc:sldChg>
      <pc:sldChg chg="modSp add mod ord">
        <pc:chgData name="Carly Floyd" userId="e0def9d8-02a7-43eb-8da7-e95d587004b5" providerId="ADAL" clId="{46243461-4D1B-45F6-91B7-B179F47264D0}" dt="2024-05-13T13:34:44.836" v="214" actId="20577"/>
        <pc:sldMkLst>
          <pc:docMk/>
          <pc:sldMk cId="319682514" sldId="1378"/>
        </pc:sldMkLst>
        <pc:spChg chg="mod">
          <ac:chgData name="Carly Floyd" userId="e0def9d8-02a7-43eb-8da7-e95d587004b5" providerId="ADAL" clId="{46243461-4D1B-45F6-91B7-B179F47264D0}" dt="2024-05-13T13:34:44.836" v="214" actId="20577"/>
          <ac:spMkLst>
            <pc:docMk/>
            <pc:sldMk cId="319682514" sldId="1378"/>
            <ac:spMk id="2" creationId="{75407C49-83ED-BD98-53D8-D9B302C17F13}"/>
          </ac:spMkLst>
        </pc:spChg>
      </pc:sldChg>
      <pc:sldChg chg="addSp delSp modSp add mod modNotesTx">
        <pc:chgData name="Carly Floyd" userId="e0def9d8-02a7-43eb-8da7-e95d587004b5" providerId="ADAL" clId="{46243461-4D1B-45F6-91B7-B179F47264D0}" dt="2024-05-13T13:38:32.968" v="271" actId="122"/>
        <pc:sldMkLst>
          <pc:docMk/>
          <pc:sldMk cId="2427128894" sldId="1379"/>
        </pc:sldMkLst>
        <pc:spChg chg="del">
          <ac:chgData name="Carly Floyd" userId="e0def9d8-02a7-43eb-8da7-e95d587004b5" providerId="ADAL" clId="{46243461-4D1B-45F6-91B7-B179F47264D0}" dt="2024-05-13T13:35:25.724" v="220" actId="478"/>
          <ac:spMkLst>
            <pc:docMk/>
            <pc:sldMk cId="2427128894" sldId="1379"/>
            <ac:spMk id="2" creationId="{0464B5CF-109A-6954-109A-BF9107A33AE2}"/>
          </ac:spMkLst>
        </pc:spChg>
        <pc:spChg chg="mod">
          <ac:chgData name="Carly Floyd" userId="e0def9d8-02a7-43eb-8da7-e95d587004b5" providerId="ADAL" clId="{46243461-4D1B-45F6-91B7-B179F47264D0}" dt="2024-05-13T13:36:01.505" v="230" actId="1076"/>
          <ac:spMkLst>
            <pc:docMk/>
            <pc:sldMk cId="2427128894" sldId="1379"/>
            <ac:spMk id="3" creationId="{7036D237-E7BB-6C62-C255-34D2556EFFFA}"/>
          </ac:spMkLst>
        </pc:spChg>
        <pc:spChg chg="mod">
          <ac:chgData name="Carly Floyd" userId="e0def9d8-02a7-43eb-8da7-e95d587004b5" providerId="ADAL" clId="{46243461-4D1B-45F6-91B7-B179F47264D0}" dt="2024-05-13T13:38:32.968" v="271" actId="122"/>
          <ac:spMkLst>
            <pc:docMk/>
            <pc:sldMk cId="2427128894" sldId="1379"/>
            <ac:spMk id="4" creationId="{B3CDD221-E1C0-7772-F623-3B46A450088E}"/>
          </ac:spMkLst>
        </pc:spChg>
        <pc:spChg chg="add del mod">
          <ac:chgData name="Carly Floyd" userId="e0def9d8-02a7-43eb-8da7-e95d587004b5" providerId="ADAL" clId="{46243461-4D1B-45F6-91B7-B179F47264D0}" dt="2024-05-13T13:35:27.764" v="221" actId="478"/>
          <ac:spMkLst>
            <pc:docMk/>
            <pc:sldMk cId="2427128894" sldId="1379"/>
            <ac:spMk id="6" creationId="{83E2B530-1D5E-CB54-3E47-6409E6605919}"/>
          </ac:spMkLst>
        </pc:spChg>
        <pc:spChg chg="add mod">
          <ac:chgData name="Carly Floyd" userId="e0def9d8-02a7-43eb-8da7-e95d587004b5" providerId="ADAL" clId="{46243461-4D1B-45F6-91B7-B179F47264D0}" dt="2024-05-13T13:36:26.955" v="233" actId="2085"/>
          <ac:spMkLst>
            <pc:docMk/>
            <pc:sldMk cId="2427128894" sldId="1379"/>
            <ac:spMk id="8" creationId="{B4B3396A-9F78-353B-007D-4D131177695E}"/>
          </ac:spMkLst>
        </pc:spChg>
        <pc:picChg chg="add mod modCrop">
          <ac:chgData name="Carly Floyd" userId="e0def9d8-02a7-43eb-8da7-e95d587004b5" providerId="ADAL" clId="{46243461-4D1B-45F6-91B7-B179F47264D0}" dt="2024-05-13T13:37:17.710" v="247" actId="14100"/>
          <ac:picMkLst>
            <pc:docMk/>
            <pc:sldMk cId="2427128894" sldId="1379"/>
            <ac:picMk id="7" creationId="{5C92550A-9457-7198-C6A0-2449F5A819E4}"/>
          </ac:picMkLst>
        </pc:picChg>
      </pc:sldChg>
      <pc:sldChg chg="addSp delSp modSp new del mod modClrScheme chgLayout">
        <pc:chgData name="Carly Floyd" userId="e0def9d8-02a7-43eb-8da7-e95d587004b5" providerId="ADAL" clId="{46243461-4D1B-45F6-91B7-B179F47264D0}" dt="2024-05-13T13:37:40.720" v="251" actId="47"/>
        <pc:sldMkLst>
          <pc:docMk/>
          <pc:sldMk cId="17868859" sldId="1380"/>
        </pc:sldMkLst>
        <pc:spChg chg="del mod ord">
          <ac:chgData name="Carly Floyd" userId="e0def9d8-02a7-43eb-8da7-e95d587004b5" providerId="ADAL" clId="{46243461-4D1B-45F6-91B7-B179F47264D0}" dt="2024-05-13T13:37:33.342" v="250" actId="700"/>
          <ac:spMkLst>
            <pc:docMk/>
            <pc:sldMk cId="17868859" sldId="1380"/>
            <ac:spMk id="2" creationId="{0F9424AB-1241-7419-C477-CAC0B86BBEB9}"/>
          </ac:spMkLst>
        </pc:spChg>
        <pc:spChg chg="del mod ord">
          <ac:chgData name="Carly Floyd" userId="e0def9d8-02a7-43eb-8da7-e95d587004b5" providerId="ADAL" clId="{46243461-4D1B-45F6-91B7-B179F47264D0}" dt="2024-05-13T13:37:33.342" v="250" actId="700"/>
          <ac:spMkLst>
            <pc:docMk/>
            <pc:sldMk cId="17868859" sldId="1380"/>
            <ac:spMk id="3" creationId="{603D3D57-C798-0F58-EEBB-BE28041CC03E}"/>
          </ac:spMkLst>
        </pc:spChg>
        <pc:spChg chg="add mod ord">
          <ac:chgData name="Carly Floyd" userId="e0def9d8-02a7-43eb-8da7-e95d587004b5" providerId="ADAL" clId="{46243461-4D1B-45F6-91B7-B179F47264D0}" dt="2024-05-13T13:37:33.342" v="250" actId="700"/>
          <ac:spMkLst>
            <pc:docMk/>
            <pc:sldMk cId="17868859" sldId="1380"/>
            <ac:spMk id="4" creationId="{15DF7E6B-B239-1A91-5B5E-4AB479D695E9}"/>
          </ac:spMkLst>
        </pc:spChg>
        <pc:spChg chg="add mod ord">
          <ac:chgData name="Carly Floyd" userId="e0def9d8-02a7-43eb-8da7-e95d587004b5" providerId="ADAL" clId="{46243461-4D1B-45F6-91B7-B179F47264D0}" dt="2024-05-13T13:37:33.342" v="250" actId="700"/>
          <ac:spMkLst>
            <pc:docMk/>
            <pc:sldMk cId="17868859" sldId="1380"/>
            <ac:spMk id="5" creationId="{8581AF59-DE9B-3632-BC1B-E5B38726BEF6}"/>
          </ac:spMkLst>
        </pc:spChg>
      </pc:sldChg>
      <pc:sldChg chg="addSp delSp modSp new mod ord modClrScheme chgLayout modNotesTx">
        <pc:chgData name="Carly Floyd" userId="e0def9d8-02a7-43eb-8da7-e95d587004b5" providerId="ADAL" clId="{46243461-4D1B-45F6-91B7-B179F47264D0}" dt="2024-05-13T13:38:56.441" v="276"/>
        <pc:sldMkLst>
          <pc:docMk/>
          <pc:sldMk cId="1710151459" sldId="1380"/>
        </pc:sldMkLst>
        <pc:spChg chg="del mod ord">
          <ac:chgData name="Carly Floyd" userId="e0def9d8-02a7-43eb-8da7-e95d587004b5" providerId="ADAL" clId="{46243461-4D1B-45F6-91B7-B179F47264D0}" dt="2024-05-13T13:37:57.186" v="255" actId="700"/>
          <ac:spMkLst>
            <pc:docMk/>
            <pc:sldMk cId="1710151459" sldId="1380"/>
            <ac:spMk id="2" creationId="{81BF1C6F-0B7B-4499-84FC-F3BAB4A64845}"/>
          </ac:spMkLst>
        </pc:spChg>
        <pc:spChg chg="del mod ord">
          <ac:chgData name="Carly Floyd" userId="e0def9d8-02a7-43eb-8da7-e95d587004b5" providerId="ADAL" clId="{46243461-4D1B-45F6-91B7-B179F47264D0}" dt="2024-05-13T13:37:57.186" v="255" actId="700"/>
          <ac:spMkLst>
            <pc:docMk/>
            <pc:sldMk cId="1710151459" sldId="1380"/>
            <ac:spMk id="3" creationId="{07879485-9929-6002-F99D-BE061FB3ECB1}"/>
          </ac:spMkLst>
        </pc:spChg>
        <pc:spChg chg="add mod ord">
          <ac:chgData name="Carly Floyd" userId="e0def9d8-02a7-43eb-8da7-e95d587004b5" providerId="ADAL" clId="{46243461-4D1B-45F6-91B7-B179F47264D0}" dt="2024-05-13T13:38:04.170" v="259"/>
          <ac:spMkLst>
            <pc:docMk/>
            <pc:sldMk cId="1710151459" sldId="1380"/>
            <ac:spMk id="4" creationId="{A5005D4F-AC23-858B-BF94-172C9FB18606}"/>
          </ac:spMkLst>
        </pc:spChg>
        <pc:spChg chg="add del mod ord">
          <ac:chgData name="Carly Floyd" userId="e0def9d8-02a7-43eb-8da7-e95d587004b5" providerId="ADAL" clId="{46243461-4D1B-45F6-91B7-B179F47264D0}" dt="2024-05-13T13:38:22.143" v="266" actId="478"/>
          <ac:spMkLst>
            <pc:docMk/>
            <pc:sldMk cId="1710151459" sldId="1380"/>
            <ac:spMk id="5" creationId="{9B2BD90B-2B0F-DC59-D064-F14566C098B4}"/>
          </ac:spMkLst>
        </pc:spChg>
        <pc:spChg chg="add mod">
          <ac:chgData name="Carly Floyd" userId="e0def9d8-02a7-43eb-8da7-e95d587004b5" providerId="ADAL" clId="{46243461-4D1B-45F6-91B7-B179F47264D0}" dt="2024-05-13T13:38:48.312" v="275" actId="122"/>
          <ac:spMkLst>
            <pc:docMk/>
            <pc:sldMk cId="1710151459" sldId="1380"/>
            <ac:spMk id="7" creationId="{61E94154-BD21-4FB6-4431-9842E2F2F8F0}"/>
          </ac:spMkLst>
        </pc:spChg>
        <pc:picChg chg="add mod">
          <ac:chgData name="Carly Floyd" userId="e0def9d8-02a7-43eb-8da7-e95d587004b5" providerId="ADAL" clId="{46243461-4D1B-45F6-91B7-B179F47264D0}" dt="2024-05-13T13:38:20.078" v="265" actId="1076"/>
          <ac:picMkLst>
            <pc:docMk/>
            <pc:sldMk cId="1710151459" sldId="1380"/>
            <ac:picMk id="6" creationId="{6A4DCBC4-FD30-9BB7-10CA-F9BC845B1563}"/>
          </ac:picMkLst>
        </pc:picChg>
      </pc:sldChg>
      <pc:sldChg chg="new del">
        <pc:chgData name="Carly Floyd" userId="e0def9d8-02a7-43eb-8da7-e95d587004b5" providerId="ADAL" clId="{46243461-4D1B-45F6-91B7-B179F47264D0}" dt="2024-05-13T13:37:46.830" v="253" actId="47"/>
        <pc:sldMkLst>
          <pc:docMk/>
          <pc:sldMk cId="4021555017" sldId="1380"/>
        </pc:sldMkLst>
      </pc:sldChg>
      <pc:sldChg chg="addSp delSp modSp new mod modClrScheme chgLayout modNotesTx">
        <pc:chgData name="Carly Floyd" userId="e0def9d8-02a7-43eb-8da7-e95d587004b5" providerId="ADAL" clId="{46243461-4D1B-45F6-91B7-B179F47264D0}" dt="2024-05-13T13:40:17.425" v="300" actId="255"/>
        <pc:sldMkLst>
          <pc:docMk/>
          <pc:sldMk cId="858739571" sldId="1381"/>
        </pc:sldMkLst>
        <pc:spChg chg="del mod ord">
          <ac:chgData name="Carly Floyd" userId="e0def9d8-02a7-43eb-8da7-e95d587004b5" providerId="ADAL" clId="{46243461-4D1B-45F6-91B7-B179F47264D0}" dt="2024-05-13T13:39:09.712" v="279" actId="700"/>
          <ac:spMkLst>
            <pc:docMk/>
            <pc:sldMk cId="858739571" sldId="1381"/>
            <ac:spMk id="2" creationId="{DDF08589-D411-3EAE-1A3A-D3C59E74E559}"/>
          </ac:spMkLst>
        </pc:spChg>
        <pc:spChg chg="del mod ord">
          <ac:chgData name="Carly Floyd" userId="e0def9d8-02a7-43eb-8da7-e95d587004b5" providerId="ADAL" clId="{46243461-4D1B-45F6-91B7-B179F47264D0}" dt="2024-05-13T13:39:09.712" v="279" actId="700"/>
          <ac:spMkLst>
            <pc:docMk/>
            <pc:sldMk cId="858739571" sldId="1381"/>
            <ac:spMk id="3" creationId="{FA7628E1-2F80-7004-2618-0AD4CBC9E026}"/>
          </ac:spMkLst>
        </pc:spChg>
        <pc:spChg chg="add mod ord">
          <ac:chgData name="Carly Floyd" userId="e0def9d8-02a7-43eb-8da7-e95d587004b5" providerId="ADAL" clId="{46243461-4D1B-45F6-91B7-B179F47264D0}" dt="2024-05-13T13:39:17.133" v="281"/>
          <ac:spMkLst>
            <pc:docMk/>
            <pc:sldMk cId="858739571" sldId="1381"/>
            <ac:spMk id="4" creationId="{2E4B98EE-8610-E8B3-AC63-AC28331304D5}"/>
          </ac:spMkLst>
        </pc:spChg>
        <pc:spChg chg="add mod ord">
          <ac:chgData name="Carly Floyd" userId="e0def9d8-02a7-43eb-8da7-e95d587004b5" providerId="ADAL" clId="{46243461-4D1B-45F6-91B7-B179F47264D0}" dt="2024-05-13T13:39:42.882" v="288" actId="20577"/>
          <ac:spMkLst>
            <pc:docMk/>
            <pc:sldMk cId="858739571" sldId="1381"/>
            <ac:spMk id="5" creationId="{B59F0CA8-8E43-0E88-C84F-E6CC8E2A479E}"/>
          </ac:spMkLst>
        </pc:spChg>
        <pc:spChg chg="add mod">
          <ac:chgData name="Carly Floyd" userId="e0def9d8-02a7-43eb-8da7-e95d587004b5" providerId="ADAL" clId="{46243461-4D1B-45F6-91B7-B179F47264D0}" dt="2024-05-13T13:40:17.425" v="300" actId="255"/>
          <ac:spMkLst>
            <pc:docMk/>
            <pc:sldMk cId="858739571" sldId="1381"/>
            <ac:spMk id="6" creationId="{7F8AEE34-C623-A991-CD6A-EECE74FFD5DC}"/>
          </ac:spMkLst>
        </pc:spChg>
      </pc:sldChg>
      <pc:sldChg chg="addSp delSp modSp new mod modClrScheme chgLayout modNotesTx">
        <pc:chgData name="Carly Floyd" userId="e0def9d8-02a7-43eb-8da7-e95d587004b5" providerId="ADAL" clId="{46243461-4D1B-45F6-91B7-B179F47264D0}" dt="2024-05-13T13:41:54.990" v="330" actId="207"/>
        <pc:sldMkLst>
          <pc:docMk/>
          <pc:sldMk cId="1274459424" sldId="1382"/>
        </pc:sldMkLst>
        <pc:spChg chg="del mod ord">
          <ac:chgData name="Carly Floyd" userId="e0def9d8-02a7-43eb-8da7-e95d587004b5" providerId="ADAL" clId="{46243461-4D1B-45F6-91B7-B179F47264D0}" dt="2024-05-13T13:40:28.698" v="303" actId="700"/>
          <ac:spMkLst>
            <pc:docMk/>
            <pc:sldMk cId="1274459424" sldId="1382"/>
            <ac:spMk id="2" creationId="{BFB5D8A4-7B49-F963-4E5D-68D2CE231274}"/>
          </ac:spMkLst>
        </pc:spChg>
        <pc:spChg chg="del mod ord">
          <ac:chgData name="Carly Floyd" userId="e0def9d8-02a7-43eb-8da7-e95d587004b5" providerId="ADAL" clId="{46243461-4D1B-45F6-91B7-B179F47264D0}" dt="2024-05-13T13:40:28.698" v="303" actId="700"/>
          <ac:spMkLst>
            <pc:docMk/>
            <pc:sldMk cId="1274459424" sldId="1382"/>
            <ac:spMk id="3" creationId="{4BCC61CF-1880-FF1D-D5E4-2D0FA1F45E32}"/>
          </ac:spMkLst>
        </pc:spChg>
        <pc:spChg chg="add mod ord">
          <ac:chgData name="Carly Floyd" userId="e0def9d8-02a7-43eb-8da7-e95d587004b5" providerId="ADAL" clId="{46243461-4D1B-45F6-91B7-B179F47264D0}" dt="2024-05-13T13:40:48.476" v="311" actId="20577"/>
          <ac:spMkLst>
            <pc:docMk/>
            <pc:sldMk cId="1274459424" sldId="1382"/>
            <ac:spMk id="4" creationId="{BF79AD44-0269-7247-797C-CF483369972E}"/>
          </ac:spMkLst>
        </pc:spChg>
        <pc:spChg chg="add del mod ord">
          <ac:chgData name="Carly Floyd" userId="e0def9d8-02a7-43eb-8da7-e95d587004b5" providerId="ADAL" clId="{46243461-4D1B-45F6-91B7-B179F47264D0}" dt="2024-05-13T13:41:12.483" v="319" actId="478"/>
          <ac:spMkLst>
            <pc:docMk/>
            <pc:sldMk cId="1274459424" sldId="1382"/>
            <ac:spMk id="5" creationId="{58C36297-CA11-88B1-E160-2178A0B7BD3F}"/>
          </ac:spMkLst>
        </pc:spChg>
        <pc:spChg chg="add mod">
          <ac:chgData name="Carly Floyd" userId="e0def9d8-02a7-43eb-8da7-e95d587004b5" providerId="ADAL" clId="{46243461-4D1B-45F6-91B7-B179F47264D0}" dt="2024-05-13T13:41:54.990" v="330" actId="207"/>
          <ac:spMkLst>
            <pc:docMk/>
            <pc:sldMk cId="1274459424" sldId="1382"/>
            <ac:spMk id="7" creationId="{D5C5C42C-E380-54C9-C9A4-C0FA2C065BED}"/>
          </ac:spMkLst>
        </pc:spChg>
        <pc:picChg chg="add mod">
          <ac:chgData name="Carly Floyd" userId="e0def9d8-02a7-43eb-8da7-e95d587004b5" providerId="ADAL" clId="{46243461-4D1B-45F6-91B7-B179F47264D0}" dt="2024-05-13T13:41:10.388" v="318" actId="14100"/>
          <ac:picMkLst>
            <pc:docMk/>
            <pc:sldMk cId="1274459424" sldId="1382"/>
            <ac:picMk id="6" creationId="{4CD1A868-B546-EEAD-2818-6C8AFFD03454}"/>
          </ac:picMkLst>
        </pc:picChg>
      </pc:sldChg>
      <pc:sldChg chg="modSp new mod">
        <pc:chgData name="Carly Floyd" userId="e0def9d8-02a7-43eb-8da7-e95d587004b5" providerId="ADAL" clId="{46243461-4D1B-45F6-91B7-B179F47264D0}" dt="2024-05-13T13:43:10.338" v="350" actId="27636"/>
        <pc:sldMkLst>
          <pc:docMk/>
          <pc:sldMk cId="1413962071" sldId="1383"/>
        </pc:sldMkLst>
        <pc:spChg chg="mod">
          <ac:chgData name="Carly Floyd" userId="e0def9d8-02a7-43eb-8da7-e95d587004b5" providerId="ADAL" clId="{46243461-4D1B-45F6-91B7-B179F47264D0}" dt="2024-05-13T13:42:38.086" v="340"/>
          <ac:spMkLst>
            <pc:docMk/>
            <pc:sldMk cId="1413962071" sldId="1383"/>
            <ac:spMk id="2" creationId="{48186FE9-6DA6-4EBD-2774-B60B0104A620}"/>
          </ac:spMkLst>
        </pc:spChg>
        <pc:spChg chg="mod">
          <ac:chgData name="Carly Floyd" userId="e0def9d8-02a7-43eb-8da7-e95d587004b5" providerId="ADAL" clId="{46243461-4D1B-45F6-91B7-B179F47264D0}" dt="2024-05-13T13:43:10.338" v="350" actId="27636"/>
          <ac:spMkLst>
            <pc:docMk/>
            <pc:sldMk cId="1413962071" sldId="1383"/>
            <ac:spMk id="3" creationId="{3171B43A-1A75-D639-D015-DFEFD4C8E965}"/>
          </ac:spMkLst>
        </pc:spChg>
      </pc:sldChg>
      <pc:sldChg chg="addSp delSp modSp new mod modClrScheme chgLayout">
        <pc:chgData name="Carly Floyd" userId="e0def9d8-02a7-43eb-8da7-e95d587004b5" providerId="ADAL" clId="{46243461-4D1B-45F6-91B7-B179F47264D0}" dt="2024-05-13T13:56:45.541" v="552" actId="20577"/>
        <pc:sldMkLst>
          <pc:docMk/>
          <pc:sldMk cId="1135631094" sldId="1384"/>
        </pc:sldMkLst>
        <pc:spChg chg="del mod ord">
          <ac:chgData name="Carly Floyd" userId="e0def9d8-02a7-43eb-8da7-e95d587004b5" providerId="ADAL" clId="{46243461-4D1B-45F6-91B7-B179F47264D0}" dt="2024-05-13T13:42:52.724" v="343" actId="700"/>
          <ac:spMkLst>
            <pc:docMk/>
            <pc:sldMk cId="1135631094" sldId="1384"/>
            <ac:spMk id="2" creationId="{BF330A27-347D-4A33-6C01-6A0A127E5BED}"/>
          </ac:spMkLst>
        </pc:spChg>
        <pc:spChg chg="del mod ord">
          <ac:chgData name="Carly Floyd" userId="e0def9d8-02a7-43eb-8da7-e95d587004b5" providerId="ADAL" clId="{46243461-4D1B-45F6-91B7-B179F47264D0}" dt="2024-05-13T13:42:52.724" v="343" actId="700"/>
          <ac:spMkLst>
            <pc:docMk/>
            <pc:sldMk cId="1135631094" sldId="1384"/>
            <ac:spMk id="3" creationId="{2FA612FA-4362-CF8A-4646-D6F6ECCD7E35}"/>
          </ac:spMkLst>
        </pc:spChg>
        <pc:spChg chg="add mod ord">
          <ac:chgData name="Carly Floyd" userId="e0def9d8-02a7-43eb-8da7-e95d587004b5" providerId="ADAL" clId="{46243461-4D1B-45F6-91B7-B179F47264D0}" dt="2024-05-13T13:43:00.727" v="348" actId="20577"/>
          <ac:spMkLst>
            <pc:docMk/>
            <pc:sldMk cId="1135631094" sldId="1384"/>
            <ac:spMk id="4" creationId="{89656DB3-9610-6C08-079A-3525140B6CDE}"/>
          </ac:spMkLst>
        </pc:spChg>
        <pc:spChg chg="add del mod ord">
          <ac:chgData name="Carly Floyd" userId="e0def9d8-02a7-43eb-8da7-e95d587004b5" providerId="ADAL" clId="{46243461-4D1B-45F6-91B7-B179F47264D0}" dt="2024-05-13T13:43:10.290" v="349"/>
          <ac:spMkLst>
            <pc:docMk/>
            <pc:sldMk cId="1135631094" sldId="1384"/>
            <ac:spMk id="5" creationId="{A0D5E89F-D6C5-8B58-816B-DEC293C80E9A}"/>
          </ac:spMkLst>
        </pc:spChg>
        <pc:graphicFrameChg chg="add mod modGraphic">
          <ac:chgData name="Carly Floyd" userId="e0def9d8-02a7-43eb-8da7-e95d587004b5" providerId="ADAL" clId="{46243461-4D1B-45F6-91B7-B179F47264D0}" dt="2024-05-13T13:56:45.541" v="552" actId="20577"/>
          <ac:graphicFrameMkLst>
            <pc:docMk/>
            <pc:sldMk cId="1135631094" sldId="1384"/>
            <ac:graphicFrameMk id="6" creationId="{D8DFB785-3A3D-0B07-FB8B-E2015D411402}"/>
          </ac:graphicFrameMkLst>
        </pc:graphicFrameChg>
      </pc:sldChg>
      <pc:sldChg chg="addSp delSp modSp new mod modClrScheme chgLayout">
        <pc:chgData name="Carly Floyd" userId="e0def9d8-02a7-43eb-8da7-e95d587004b5" providerId="ADAL" clId="{46243461-4D1B-45F6-91B7-B179F47264D0}" dt="2024-05-13T13:47:42.665" v="401" actId="403"/>
        <pc:sldMkLst>
          <pc:docMk/>
          <pc:sldMk cId="3977250731" sldId="1385"/>
        </pc:sldMkLst>
        <pc:spChg chg="del mod ord">
          <ac:chgData name="Carly Floyd" userId="e0def9d8-02a7-43eb-8da7-e95d587004b5" providerId="ADAL" clId="{46243461-4D1B-45F6-91B7-B179F47264D0}" dt="2024-05-13T13:46:21.816" v="386" actId="700"/>
          <ac:spMkLst>
            <pc:docMk/>
            <pc:sldMk cId="3977250731" sldId="1385"/>
            <ac:spMk id="2" creationId="{3347FD49-8B93-EB2D-73EE-1D372473F82A}"/>
          </ac:spMkLst>
        </pc:spChg>
        <pc:spChg chg="del mod ord">
          <ac:chgData name="Carly Floyd" userId="e0def9d8-02a7-43eb-8da7-e95d587004b5" providerId="ADAL" clId="{46243461-4D1B-45F6-91B7-B179F47264D0}" dt="2024-05-13T13:46:21.816" v="386" actId="700"/>
          <ac:spMkLst>
            <pc:docMk/>
            <pc:sldMk cId="3977250731" sldId="1385"/>
            <ac:spMk id="3" creationId="{80BD03FD-D60D-B7E8-3FB6-0CA9971377B4}"/>
          </ac:spMkLst>
        </pc:spChg>
        <pc:spChg chg="add del mod ord">
          <ac:chgData name="Carly Floyd" userId="e0def9d8-02a7-43eb-8da7-e95d587004b5" providerId="ADAL" clId="{46243461-4D1B-45F6-91B7-B179F47264D0}" dt="2024-05-13T13:46:31.074" v="388" actId="478"/>
          <ac:spMkLst>
            <pc:docMk/>
            <pc:sldMk cId="3977250731" sldId="1385"/>
            <ac:spMk id="4" creationId="{E45103B7-D5EA-75F4-E767-4EBA0E163753}"/>
          </ac:spMkLst>
        </pc:spChg>
        <pc:spChg chg="add del mod ord">
          <ac:chgData name="Carly Floyd" userId="e0def9d8-02a7-43eb-8da7-e95d587004b5" providerId="ADAL" clId="{46243461-4D1B-45F6-91B7-B179F47264D0}" dt="2024-05-13T13:46:33.489" v="389" actId="478"/>
          <ac:spMkLst>
            <pc:docMk/>
            <pc:sldMk cId="3977250731" sldId="1385"/>
            <ac:spMk id="5" creationId="{BDABF44F-98A7-650D-FF70-B987B2630B54}"/>
          </ac:spMkLst>
        </pc:spChg>
        <pc:graphicFrameChg chg="add mod modGraphic">
          <ac:chgData name="Carly Floyd" userId="e0def9d8-02a7-43eb-8da7-e95d587004b5" providerId="ADAL" clId="{46243461-4D1B-45F6-91B7-B179F47264D0}" dt="2024-05-13T13:47:42.665" v="401" actId="403"/>
          <ac:graphicFrameMkLst>
            <pc:docMk/>
            <pc:sldMk cId="3977250731" sldId="1385"/>
            <ac:graphicFrameMk id="6" creationId="{F714EDC5-F383-59EB-3E06-0D6E75B1CB17}"/>
          </ac:graphicFrameMkLst>
        </pc:graphicFrameChg>
      </pc:sldChg>
      <pc:sldChg chg="addSp delSp modSp new mod modClrScheme chgLayout">
        <pc:chgData name="Carly Floyd" userId="e0def9d8-02a7-43eb-8da7-e95d587004b5" providerId="ADAL" clId="{46243461-4D1B-45F6-91B7-B179F47264D0}" dt="2024-05-13T13:50:36.599" v="435" actId="14100"/>
        <pc:sldMkLst>
          <pc:docMk/>
          <pc:sldMk cId="702877819" sldId="1386"/>
        </pc:sldMkLst>
        <pc:spChg chg="del mod ord">
          <ac:chgData name="Carly Floyd" userId="e0def9d8-02a7-43eb-8da7-e95d587004b5" providerId="ADAL" clId="{46243461-4D1B-45F6-91B7-B179F47264D0}" dt="2024-05-13T13:48:08.021" v="404" actId="700"/>
          <ac:spMkLst>
            <pc:docMk/>
            <pc:sldMk cId="702877819" sldId="1386"/>
            <ac:spMk id="2" creationId="{BBF58B64-08F7-293A-F4BA-43ECF5A07EFF}"/>
          </ac:spMkLst>
        </pc:spChg>
        <pc:spChg chg="del mod ord">
          <ac:chgData name="Carly Floyd" userId="e0def9d8-02a7-43eb-8da7-e95d587004b5" providerId="ADAL" clId="{46243461-4D1B-45F6-91B7-B179F47264D0}" dt="2024-05-13T13:48:08.021" v="404" actId="700"/>
          <ac:spMkLst>
            <pc:docMk/>
            <pc:sldMk cId="702877819" sldId="1386"/>
            <ac:spMk id="3" creationId="{42C673CC-DC8E-2206-8C21-6FBB5C5249A9}"/>
          </ac:spMkLst>
        </pc:spChg>
        <pc:spChg chg="add del mod ord">
          <ac:chgData name="Carly Floyd" userId="e0def9d8-02a7-43eb-8da7-e95d587004b5" providerId="ADAL" clId="{46243461-4D1B-45F6-91B7-B179F47264D0}" dt="2024-05-13T13:48:40.090" v="414" actId="478"/>
          <ac:spMkLst>
            <pc:docMk/>
            <pc:sldMk cId="702877819" sldId="1386"/>
            <ac:spMk id="4" creationId="{2C8F18DC-AD46-1729-D0D2-3DAD55EBD742}"/>
          </ac:spMkLst>
        </pc:spChg>
        <pc:spChg chg="add del mod ord">
          <ac:chgData name="Carly Floyd" userId="e0def9d8-02a7-43eb-8da7-e95d587004b5" providerId="ADAL" clId="{46243461-4D1B-45F6-91B7-B179F47264D0}" dt="2024-05-13T13:48:42.428" v="415" actId="478"/>
          <ac:spMkLst>
            <pc:docMk/>
            <pc:sldMk cId="702877819" sldId="1386"/>
            <ac:spMk id="5" creationId="{2F8DD153-2370-1376-0C9F-975853A62011}"/>
          </ac:spMkLst>
        </pc:spChg>
        <pc:spChg chg="add mod">
          <ac:chgData name="Carly Floyd" userId="e0def9d8-02a7-43eb-8da7-e95d587004b5" providerId="ADAL" clId="{46243461-4D1B-45F6-91B7-B179F47264D0}" dt="2024-05-13T13:50:26.338" v="432" actId="1076"/>
          <ac:spMkLst>
            <pc:docMk/>
            <pc:sldMk cId="702877819" sldId="1386"/>
            <ac:spMk id="7" creationId="{02C75B49-813F-4A98-67BB-3C77052064C2}"/>
          </ac:spMkLst>
        </pc:spChg>
        <pc:spChg chg="add mod">
          <ac:chgData name="Carly Floyd" userId="e0def9d8-02a7-43eb-8da7-e95d587004b5" providerId="ADAL" clId="{46243461-4D1B-45F6-91B7-B179F47264D0}" dt="2024-05-13T13:50:15.305" v="431"/>
          <ac:spMkLst>
            <pc:docMk/>
            <pc:sldMk cId="702877819" sldId="1386"/>
            <ac:spMk id="9" creationId="{178E750D-1762-119C-F893-355376B892DE}"/>
          </ac:spMkLst>
        </pc:spChg>
        <pc:picChg chg="add mod modCrop">
          <ac:chgData name="Carly Floyd" userId="e0def9d8-02a7-43eb-8da7-e95d587004b5" providerId="ADAL" clId="{46243461-4D1B-45F6-91B7-B179F47264D0}" dt="2024-05-13T13:50:36.599" v="435" actId="14100"/>
          <ac:picMkLst>
            <pc:docMk/>
            <pc:sldMk cId="702877819" sldId="1386"/>
            <ac:picMk id="6" creationId="{00000000-0000-0000-0000-000000000000}"/>
          </ac:picMkLst>
        </pc:picChg>
        <pc:picChg chg="add mod">
          <ac:chgData name="Carly Floyd" userId="e0def9d8-02a7-43eb-8da7-e95d587004b5" providerId="ADAL" clId="{46243461-4D1B-45F6-91B7-B179F47264D0}" dt="2024-05-13T13:49:56.040" v="430"/>
          <ac:picMkLst>
            <pc:docMk/>
            <pc:sldMk cId="702877819" sldId="1386"/>
            <ac:picMk id="8" creationId="{8570E0EB-AD79-88A5-7931-4830DC865F25}"/>
          </ac:picMkLst>
        </pc:picChg>
      </pc:sldChg>
      <pc:sldChg chg="new del">
        <pc:chgData name="Carly Floyd" userId="e0def9d8-02a7-43eb-8da7-e95d587004b5" providerId="ADAL" clId="{46243461-4D1B-45F6-91B7-B179F47264D0}" dt="2024-05-13T13:50:51.734" v="438" actId="47"/>
        <pc:sldMkLst>
          <pc:docMk/>
          <pc:sldMk cId="2709407898" sldId="1387"/>
        </pc:sldMkLst>
      </pc:sldChg>
      <pc:sldChg chg="addSp delSp modSp add mod ord modNotesTx">
        <pc:chgData name="Carly Floyd" userId="e0def9d8-02a7-43eb-8da7-e95d587004b5" providerId="ADAL" clId="{46243461-4D1B-45F6-91B7-B179F47264D0}" dt="2024-05-13T13:53:09.184" v="482"/>
        <pc:sldMkLst>
          <pc:docMk/>
          <pc:sldMk cId="2790046277" sldId="1387"/>
        </pc:sldMkLst>
        <pc:spChg chg="add del mod">
          <ac:chgData name="Carly Floyd" userId="e0def9d8-02a7-43eb-8da7-e95d587004b5" providerId="ADAL" clId="{46243461-4D1B-45F6-91B7-B179F47264D0}" dt="2024-05-13T13:51:46.225" v="463" actId="478"/>
          <ac:spMkLst>
            <pc:docMk/>
            <pc:sldMk cId="2790046277" sldId="1387"/>
            <ac:spMk id="3" creationId="{ECC81265-31D9-A0CA-1641-5B4B058D3082}"/>
          </ac:spMkLst>
        </pc:spChg>
        <pc:spChg chg="mod">
          <ac:chgData name="Carly Floyd" userId="e0def9d8-02a7-43eb-8da7-e95d587004b5" providerId="ADAL" clId="{46243461-4D1B-45F6-91B7-B179F47264D0}" dt="2024-05-13T13:52:36.506" v="474" actId="1076"/>
          <ac:spMkLst>
            <pc:docMk/>
            <pc:sldMk cId="2790046277" sldId="1387"/>
            <ac:spMk id="4" creationId="{89656DB3-9610-6C08-079A-3525140B6CDE}"/>
          </ac:spMkLst>
        </pc:spChg>
        <pc:spChg chg="add mod">
          <ac:chgData name="Carly Floyd" userId="e0def9d8-02a7-43eb-8da7-e95d587004b5" providerId="ADAL" clId="{46243461-4D1B-45F6-91B7-B179F47264D0}" dt="2024-05-13T13:53:09.184" v="482"/>
          <ac:spMkLst>
            <pc:docMk/>
            <pc:sldMk cId="2790046277" sldId="1387"/>
            <ac:spMk id="5" creationId="{534605FD-F2EB-48F2-9E17-3CCC852E8022}"/>
          </ac:spMkLst>
        </pc:spChg>
        <pc:graphicFrameChg chg="del">
          <ac:chgData name="Carly Floyd" userId="e0def9d8-02a7-43eb-8da7-e95d587004b5" providerId="ADAL" clId="{46243461-4D1B-45F6-91B7-B179F47264D0}" dt="2024-05-13T13:51:22.894" v="453" actId="478"/>
          <ac:graphicFrameMkLst>
            <pc:docMk/>
            <pc:sldMk cId="2790046277" sldId="1387"/>
            <ac:graphicFrameMk id="6" creationId="{D8DFB785-3A3D-0B07-FB8B-E2015D411402}"/>
          </ac:graphicFrameMkLst>
        </pc:graphicFrameChg>
        <pc:picChg chg="add mod">
          <ac:chgData name="Carly Floyd" userId="e0def9d8-02a7-43eb-8da7-e95d587004b5" providerId="ADAL" clId="{46243461-4D1B-45F6-91B7-B179F47264D0}" dt="2024-05-13T13:52:19.557" v="470" actId="14100"/>
          <ac:picMkLst>
            <pc:docMk/>
            <pc:sldMk cId="2790046277" sldId="1387"/>
            <ac:picMk id="7" creationId="{91CA363F-E57E-AAD7-4543-BECEF44425B5}"/>
          </ac:picMkLst>
        </pc:picChg>
      </pc:sldChg>
      <pc:sldChg chg="addSp delSp modSp new mod modClrScheme chgLayout">
        <pc:chgData name="Carly Floyd" userId="e0def9d8-02a7-43eb-8da7-e95d587004b5" providerId="ADAL" clId="{46243461-4D1B-45F6-91B7-B179F47264D0}" dt="2024-05-13T13:54:22.418" v="508"/>
        <pc:sldMkLst>
          <pc:docMk/>
          <pc:sldMk cId="3938210929" sldId="1388"/>
        </pc:sldMkLst>
        <pc:spChg chg="del mod ord">
          <ac:chgData name="Carly Floyd" userId="e0def9d8-02a7-43eb-8da7-e95d587004b5" providerId="ADAL" clId="{46243461-4D1B-45F6-91B7-B179F47264D0}" dt="2024-05-13T13:53:21.461" v="485" actId="700"/>
          <ac:spMkLst>
            <pc:docMk/>
            <pc:sldMk cId="3938210929" sldId="1388"/>
            <ac:spMk id="2" creationId="{8D9E8FF8-DE34-AE9D-24F8-57ED9520FE52}"/>
          </ac:spMkLst>
        </pc:spChg>
        <pc:spChg chg="del mod ord">
          <ac:chgData name="Carly Floyd" userId="e0def9d8-02a7-43eb-8da7-e95d587004b5" providerId="ADAL" clId="{46243461-4D1B-45F6-91B7-B179F47264D0}" dt="2024-05-13T13:53:21.461" v="485" actId="700"/>
          <ac:spMkLst>
            <pc:docMk/>
            <pc:sldMk cId="3938210929" sldId="1388"/>
            <ac:spMk id="3" creationId="{BD436CE7-031F-B0E3-B44D-9407DAB8BF15}"/>
          </ac:spMkLst>
        </pc:spChg>
        <pc:spChg chg="add mod ord">
          <ac:chgData name="Carly Floyd" userId="e0def9d8-02a7-43eb-8da7-e95d587004b5" providerId="ADAL" clId="{46243461-4D1B-45F6-91B7-B179F47264D0}" dt="2024-05-13T13:53:46.042" v="498" actId="20577"/>
          <ac:spMkLst>
            <pc:docMk/>
            <pc:sldMk cId="3938210929" sldId="1388"/>
            <ac:spMk id="4" creationId="{5653286A-5D6D-EB5D-E27E-6E236BDFA035}"/>
          </ac:spMkLst>
        </pc:spChg>
        <pc:spChg chg="add del mod ord">
          <ac:chgData name="Carly Floyd" userId="e0def9d8-02a7-43eb-8da7-e95d587004b5" providerId="ADAL" clId="{46243461-4D1B-45F6-91B7-B179F47264D0}" dt="2024-05-13T13:53:54.855" v="502" actId="478"/>
          <ac:spMkLst>
            <pc:docMk/>
            <pc:sldMk cId="3938210929" sldId="1388"/>
            <ac:spMk id="5" creationId="{8686A7A4-2D3F-38A0-2FE3-B2B85360B13D}"/>
          </ac:spMkLst>
        </pc:spChg>
        <pc:spChg chg="add mod">
          <ac:chgData name="Carly Floyd" userId="e0def9d8-02a7-43eb-8da7-e95d587004b5" providerId="ADAL" clId="{46243461-4D1B-45F6-91B7-B179F47264D0}" dt="2024-05-13T13:54:22.418" v="508"/>
          <ac:spMkLst>
            <pc:docMk/>
            <pc:sldMk cId="3938210929" sldId="1388"/>
            <ac:spMk id="6" creationId="{27B64546-FDC1-C2F6-CCE6-4CDF1E5DC652}"/>
          </ac:spMkLst>
        </pc:spChg>
        <pc:picChg chg="add mod modCrop">
          <ac:chgData name="Carly Floyd" userId="e0def9d8-02a7-43eb-8da7-e95d587004b5" providerId="ADAL" clId="{46243461-4D1B-45F6-91B7-B179F47264D0}" dt="2024-05-13T13:54:14.705" v="507" actId="732"/>
          <ac:picMkLst>
            <pc:docMk/>
            <pc:sldMk cId="3938210929" sldId="1388"/>
            <ac:picMk id="7" creationId="{65799FBE-A165-7992-0DD3-114199E473C1}"/>
          </ac:picMkLst>
        </pc:picChg>
      </pc:sldChg>
      <pc:sldChg chg="addSp delSp modSp add mod">
        <pc:chgData name="Carly Floyd" userId="e0def9d8-02a7-43eb-8da7-e95d587004b5" providerId="ADAL" clId="{46243461-4D1B-45F6-91B7-B179F47264D0}" dt="2024-05-13T13:55:25.637" v="525" actId="14100"/>
        <pc:sldMkLst>
          <pc:docMk/>
          <pc:sldMk cId="3347501993" sldId="1389"/>
        </pc:sldMkLst>
        <pc:picChg chg="add mod modCrop">
          <ac:chgData name="Carly Floyd" userId="e0def9d8-02a7-43eb-8da7-e95d587004b5" providerId="ADAL" clId="{46243461-4D1B-45F6-91B7-B179F47264D0}" dt="2024-05-13T13:55:19.367" v="523" actId="14100"/>
          <ac:picMkLst>
            <pc:docMk/>
            <pc:sldMk cId="3347501993" sldId="1389"/>
            <ac:picMk id="2" creationId="{CC97AF3A-05CF-4CE8-963E-56DEECF555A8}"/>
          </ac:picMkLst>
        </pc:picChg>
        <pc:picChg chg="add mod">
          <ac:chgData name="Carly Floyd" userId="e0def9d8-02a7-43eb-8da7-e95d587004b5" providerId="ADAL" clId="{46243461-4D1B-45F6-91B7-B179F47264D0}" dt="2024-05-13T13:55:25.637" v="525" actId="14100"/>
          <ac:picMkLst>
            <pc:docMk/>
            <pc:sldMk cId="3347501993" sldId="1389"/>
            <ac:picMk id="5" creationId="{502FA71B-ACE4-03F1-D44C-5999B003B52D}"/>
          </ac:picMkLst>
        </pc:picChg>
        <pc:picChg chg="del">
          <ac:chgData name="Carly Floyd" userId="e0def9d8-02a7-43eb-8da7-e95d587004b5" providerId="ADAL" clId="{46243461-4D1B-45F6-91B7-B179F47264D0}" dt="2024-05-13T13:54:39.504" v="512" actId="478"/>
          <ac:picMkLst>
            <pc:docMk/>
            <pc:sldMk cId="3347501993" sldId="1389"/>
            <ac:picMk id="7" creationId="{65799FBE-A165-7992-0DD3-114199E473C1}"/>
          </ac:picMkLst>
        </pc:picChg>
      </pc:sldChg>
      <pc:sldChg chg="addSp delSp modSp new mod modClrScheme chgLayout">
        <pc:chgData name="Carly Floyd" userId="e0def9d8-02a7-43eb-8da7-e95d587004b5" providerId="ADAL" clId="{46243461-4D1B-45F6-91B7-B179F47264D0}" dt="2024-05-13T13:57:31.134" v="586" actId="20577"/>
        <pc:sldMkLst>
          <pc:docMk/>
          <pc:sldMk cId="3826809907" sldId="1390"/>
        </pc:sldMkLst>
        <pc:spChg chg="del mod ord">
          <ac:chgData name="Carly Floyd" userId="e0def9d8-02a7-43eb-8da7-e95d587004b5" providerId="ADAL" clId="{46243461-4D1B-45F6-91B7-B179F47264D0}" dt="2024-05-13T13:55:54.725" v="528" actId="700"/>
          <ac:spMkLst>
            <pc:docMk/>
            <pc:sldMk cId="3826809907" sldId="1390"/>
            <ac:spMk id="2" creationId="{D462E074-7E04-5DB6-FAD9-63ACDE84E77E}"/>
          </ac:spMkLst>
        </pc:spChg>
        <pc:spChg chg="del mod ord">
          <ac:chgData name="Carly Floyd" userId="e0def9d8-02a7-43eb-8da7-e95d587004b5" providerId="ADAL" clId="{46243461-4D1B-45F6-91B7-B179F47264D0}" dt="2024-05-13T13:55:54.725" v="528" actId="700"/>
          <ac:spMkLst>
            <pc:docMk/>
            <pc:sldMk cId="3826809907" sldId="1390"/>
            <ac:spMk id="3" creationId="{3C8ECA0D-B403-3D3A-2BAA-17765C95721A}"/>
          </ac:spMkLst>
        </pc:spChg>
        <pc:spChg chg="add mod ord">
          <ac:chgData name="Carly Floyd" userId="e0def9d8-02a7-43eb-8da7-e95d587004b5" providerId="ADAL" clId="{46243461-4D1B-45F6-91B7-B179F47264D0}" dt="2024-05-13T13:55:58.612" v="538" actId="20577"/>
          <ac:spMkLst>
            <pc:docMk/>
            <pc:sldMk cId="3826809907" sldId="1390"/>
            <ac:spMk id="4" creationId="{D3E1AF3C-C123-35FC-E8F6-C557E4E5FFCC}"/>
          </ac:spMkLst>
        </pc:spChg>
        <pc:spChg chg="add mod ord">
          <ac:chgData name="Carly Floyd" userId="e0def9d8-02a7-43eb-8da7-e95d587004b5" providerId="ADAL" clId="{46243461-4D1B-45F6-91B7-B179F47264D0}" dt="2024-05-13T13:57:31.134" v="586" actId="20577"/>
          <ac:spMkLst>
            <pc:docMk/>
            <pc:sldMk cId="3826809907" sldId="1390"/>
            <ac:spMk id="5" creationId="{D28D998B-10E4-B273-8093-08AC8E495356}"/>
          </ac:spMkLst>
        </pc:spChg>
      </pc:sldChg>
      <pc:sldChg chg="add">
        <pc:chgData name="Carly Floyd" userId="e0def9d8-02a7-43eb-8da7-e95d587004b5" providerId="ADAL" clId="{46243461-4D1B-45F6-91B7-B179F47264D0}" dt="2024-05-13T13:57:48.640" v="588"/>
        <pc:sldMkLst>
          <pc:docMk/>
          <pc:sldMk cId="3892342442" sldId="1391"/>
        </pc:sldMkLst>
      </pc:sldChg>
      <pc:sldChg chg="add ord">
        <pc:chgData name="Carly Floyd" userId="e0def9d8-02a7-43eb-8da7-e95d587004b5" providerId="ADAL" clId="{46243461-4D1B-45F6-91B7-B179F47264D0}" dt="2024-05-13T13:57:54.711" v="592"/>
        <pc:sldMkLst>
          <pc:docMk/>
          <pc:sldMk cId="2275857300" sldId="1392"/>
        </pc:sldMkLst>
      </pc:sldChg>
      <pc:sldChg chg="modSp add mod">
        <pc:chgData name="Carly Floyd" userId="e0def9d8-02a7-43eb-8da7-e95d587004b5" providerId="ADAL" clId="{46243461-4D1B-45F6-91B7-B179F47264D0}" dt="2024-05-13T13:58:31.075" v="617" actId="20577"/>
        <pc:sldMkLst>
          <pc:docMk/>
          <pc:sldMk cId="1758849799" sldId="1393"/>
        </pc:sldMkLst>
        <pc:spChg chg="mod">
          <ac:chgData name="Carly Floyd" userId="e0def9d8-02a7-43eb-8da7-e95d587004b5" providerId="ADAL" clId="{46243461-4D1B-45F6-91B7-B179F47264D0}" dt="2024-05-13T13:58:31.075" v="617" actId="20577"/>
          <ac:spMkLst>
            <pc:docMk/>
            <pc:sldMk cId="1758849799" sldId="1393"/>
            <ac:spMk id="2" creationId="{5756078B-B465-2589-1EE5-CCD321BE72ED}"/>
          </ac:spMkLst>
        </pc:spChg>
        <pc:spChg chg="mod">
          <ac:chgData name="Carly Floyd" userId="e0def9d8-02a7-43eb-8da7-e95d587004b5" providerId="ADAL" clId="{46243461-4D1B-45F6-91B7-B179F47264D0}" dt="2024-05-13T13:58:15.913" v="606" actId="20577"/>
          <ac:spMkLst>
            <pc:docMk/>
            <pc:sldMk cId="1758849799" sldId="1393"/>
            <ac:spMk id="3" creationId="{9A9C568E-998B-EEB1-A788-3B78080ECB21}"/>
          </ac:spMkLst>
        </pc:spChg>
      </pc:sldChg>
      <pc:sldChg chg="addSp delSp modSp new mod modClrScheme chgLayout">
        <pc:chgData name="Carly Floyd" userId="e0def9d8-02a7-43eb-8da7-e95d587004b5" providerId="ADAL" clId="{46243461-4D1B-45F6-91B7-B179F47264D0}" dt="2024-05-13T13:59:05.711" v="631" actId="20577"/>
        <pc:sldMkLst>
          <pc:docMk/>
          <pc:sldMk cId="3573677805" sldId="1394"/>
        </pc:sldMkLst>
        <pc:spChg chg="del mod ord">
          <ac:chgData name="Carly Floyd" userId="e0def9d8-02a7-43eb-8da7-e95d587004b5" providerId="ADAL" clId="{46243461-4D1B-45F6-91B7-B179F47264D0}" dt="2024-05-13T13:59:01.537" v="620" actId="700"/>
          <ac:spMkLst>
            <pc:docMk/>
            <pc:sldMk cId="3573677805" sldId="1394"/>
            <ac:spMk id="2" creationId="{A719CC8C-C74D-198B-735E-BDE5399DDA46}"/>
          </ac:spMkLst>
        </pc:spChg>
        <pc:spChg chg="del mod ord">
          <ac:chgData name="Carly Floyd" userId="e0def9d8-02a7-43eb-8da7-e95d587004b5" providerId="ADAL" clId="{46243461-4D1B-45F6-91B7-B179F47264D0}" dt="2024-05-13T13:59:01.537" v="620" actId="700"/>
          <ac:spMkLst>
            <pc:docMk/>
            <pc:sldMk cId="3573677805" sldId="1394"/>
            <ac:spMk id="3" creationId="{24203396-E75E-AB1A-5B66-512A460DE1FD}"/>
          </ac:spMkLst>
        </pc:spChg>
        <pc:spChg chg="add mod ord">
          <ac:chgData name="Carly Floyd" userId="e0def9d8-02a7-43eb-8da7-e95d587004b5" providerId="ADAL" clId="{46243461-4D1B-45F6-91B7-B179F47264D0}" dt="2024-05-13T13:59:05.711" v="631" actId="20577"/>
          <ac:spMkLst>
            <pc:docMk/>
            <pc:sldMk cId="3573677805" sldId="1394"/>
            <ac:spMk id="4" creationId="{C43CEB38-E8E6-AD6F-FEE8-A5FCCB1970FF}"/>
          </ac:spMkLst>
        </pc:spChg>
        <pc:spChg chg="add mod ord">
          <ac:chgData name="Carly Floyd" userId="e0def9d8-02a7-43eb-8da7-e95d587004b5" providerId="ADAL" clId="{46243461-4D1B-45F6-91B7-B179F47264D0}" dt="2024-05-13T13:59:01.548" v="621" actId="27636"/>
          <ac:spMkLst>
            <pc:docMk/>
            <pc:sldMk cId="3573677805" sldId="1394"/>
            <ac:spMk id="5" creationId="{112AC0CA-9C83-1A18-AB1F-F5B031F7AEAD}"/>
          </ac:spMkLst>
        </pc:spChg>
      </pc:sldChg>
      <pc:sldMasterChg chg="add addSldLayout">
        <pc:chgData name="Carly Floyd" userId="e0def9d8-02a7-43eb-8da7-e95d587004b5" providerId="ADAL" clId="{46243461-4D1B-45F6-91B7-B179F47264D0}" dt="2024-05-13T13:57:48.629" v="587" actId="27028"/>
        <pc:sldMasterMkLst>
          <pc:docMk/>
          <pc:sldMasterMk cId="3537226472" sldId="2147483661"/>
        </pc:sldMasterMkLst>
        <pc:sldLayoutChg chg="add">
          <pc:chgData name="Carly Floyd" userId="e0def9d8-02a7-43eb-8da7-e95d587004b5" providerId="ADAL" clId="{46243461-4D1B-45F6-91B7-B179F47264D0}" dt="2024-05-13T13:32:38.778" v="0" actId="27028"/>
          <pc:sldLayoutMkLst>
            <pc:docMk/>
            <pc:sldMasterMk cId="3537226472" sldId="2147483661"/>
            <pc:sldLayoutMk cId="1198984392" sldId="2147483662"/>
          </pc:sldLayoutMkLst>
        </pc:sldLayoutChg>
        <pc:sldLayoutChg chg="add">
          <pc:chgData name="Carly Floyd" userId="e0def9d8-02a7-43eb-8da7-e95d587004b5" providerId="ADAL" clId="{46243461-4D1B-45F6-91B7-B179F47264D0}" dt="2024-05-13T13:34:03.888" v="183" actId="27028"/>
          <pc:sldLayoutMkLst>
            <pc:docMk/>
            <pc:sldMasterMk cId="3537226472" sldId="2147483661"/>
            <pc:sldLayoutMk cId="4211251631" sldId="2147483663"/>
          </pc:sldLayoutMkLst>
        </pc:sldLayoutChg>
        <pc:sldLayoutChg chg="add">
          <pc:chgData name="Carly Floyd" userId="e0def9d8-02a7-43eb-8da7-e95d587004b5" providerId="ADAL" clId="{46243461-4D1B-45F6-91B7-B179F47264D0}" dt="2024-05-13T13:57:48.629" v="587" actId="27028"/>
          <pc:sldLayoutMkLst>
            <pc:docMk/>
            <pc:sldMasterMk cId="3537226472" sldId="2147483661"/>
            <pc:sldLayoutMk cId="1648305251" sldId="2147483665"/>
          </pc:sldLayoutMkLst>
        </pc:sldLayoutChg>
      </pc:sldMasterChg>
      <pc:sldMasterChg chg="del delSldLayout">
        <pc:chgData name="Carly Floyd" userId="e0def9d8-02a7-43eb-8da7-e95d587004b5" providerId="ADAL" clId="{46243461-4D1B-45F6-91B7-B179F47264D0}" dt="2024-05-13T13:46:10.062" v="384" actId="47"/>
        <pc:sldMasterMkLst>
          <pc:docMk/>
          <pc:sldMasterMk cId="669616798" sldId="2147483684"/>
        </pc:sldMasterMkLst>
        <pc:sldLayoutChg chg="del">
          <pc:chgData name="Carly Floyd" userId="e0def9d8-02a7-43eb-8da7-e95d587004b5" providerId="ADAL" clId="{46243461-4D1B-45F6-91B7-B179F47264D0}" dt="2024-05-13T13:46:10.062" v="384" actId="47"/>
          <pc:sldLayoutMkLst>
            <pc:docMk/>
            <pc:sldMasterMk cId="669616798" sldId="2147483684"/>
            <pc:sldLayoutMk cId="3775630584" sldId="2147483706"/>
          </pc:sldLayoutMkLst>
        </pc:sldLayoutChg>
      </pc:sldMasterChg>
      <pc:sldMasterChg chg="del delSldLayout">
        <pc:chgData name="Carly Floyd" userId="e0def9d8-02a7-43eb-8da7-e95d587004b5" providerId="ADAL" clId="{46243461-4D1B-45F6-91B7-B179F47264D0}" dt="2024-05-13T13:41:57.894" v="331" actId="47"/>
        <pc:sldMasterMkLst>
          <pc:docMk/>
          <pc:sldMasterMk cId="0" sldId="2147483799"/>
        </pc:sldMasterMkLst>
        <pc:sldLayoutChg chg="del">
          <pc:chgData name="Carly Floyd" userId="e0def9d8-02a7-43eb-8da7-e95d587004b5" providerId="ADAL" clId="{46243461-4D1B-45F6-91B7-B179F47264D0}" dt="2024-05-13T13:41:57.894" v="331" actId="47"/>
          <pc:sldLayoutMkLst>
            <pc:docMk/>
            <pc:sldMasterMk cId="0" sldId="2147483799"/>
            <pc:sldLayoutMk cId="0" sldId="2147483801"/>
          </pc:sldLayoutMkLst>
        </pc:sldLayoutChg>
      </pc:sldMasterChg>
    </pc:docChg>
  </pc:docChgLst>
</pc:chgInfo>
</file>

<file path=ppt/comments/modernComment_56A_29E5107B.xml><?xml version="1.0" encoding="utf-8"?>
<p188:cmLst xmlns:a="http://schemas.openxmlformats.org/drawingml/2006/main" xmlns:r="http://schemas.openxmlformats.org/officeDocument/2006/relationships" xmlns:p188="http://schemas.microsoft.com/office/powerpoint/2018/8/main">
  <p188:cm id="{FECE4647-BF0D-4D55-853A-69A78AEB47A7}" authorId="{A034EB0A-ADC1-89A1-2E72-66A3EE278167}" created="2024-05-14T17:07:06.224">
    <pc:sldMkLst xmlns:pc="http://schemas.microsoft.com/office/powerpoint/2013/main/command">
      <pc:docMk/>
      <pc:sldMk cId="702877819" sldId="1386"/>
    </pc:sldMkLst>
    <p188:txBody>
      <a:bodyPr/>
      <a:lstStyle/>
      <a:p>
        <a:r>
          <a:rPr lang="en-US"/>
          <a:t>Font on embedded graphic small Slides # 13-16 - however should be able to bring report up on-line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6/7/2024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04/2024</a:t>
            </a:r>
          </a:p>
          <a:p>
            <a:r>
              <a:rPr lang="en-US" i="1" dirty="0"/>
              <a:t>UNMRP clinical director reviewed 5/13/2024</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t>
            </a:r>
            <a:r>
              <a:rPr lang="en-US" sz="1200" b="1" i="1" u="sng" kern="1200" dirty="0">
                <a:solidFill>
                  <a:schemeClr val="tx1"/>
                </a:solidFill>
                <a:effectLst/>
                <a:latin typeface="+mn-lt"/>
                <a:ea typeface="+mn-ea"/>
                <a:cs typeface="+mn-cs"/>
              </a:rPr>
              <a:t>after</a:t>
            </a:r>
            <a:r>
              <a:rPr lang="en-US" sz="1200" b="1" i="1" kern="1200" dirty="0">
                <a:solidFill>
                  <a:schemeClr val="tx1"/>
                </a:solidFill>
                <a:effectLst/>
                <a:latin typeface="+mn-lt"/>
                <a:ea typeface="+mn-ea"/>
                <a:cs typeface="+mn-cs"/>
              </a:rPr>
              <a:t>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70423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Globally, an estimated 257 million people, or 3.5% of the world’s population, are living with chronic HBV infection. Of these 257 million, an estimated 68% are in the WHO-defined Africa and Western Pacific regions.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Globally, perinatal transmission remains the predominant mode of HBV transmission.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In 2017, there were an estimated 2.4 million persons living with chronic hepatitis B in the United States, which equates to 0.8% of the population. The HBV prevalence is highest among foreign-born persons and adults 18 years of age and older.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In the United States, from 2012-2019, approximately 20,000 new HBV infections have occurred each year, with a decline to 14,000 in 2020,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Higher rates of acute HBV infection were reported with higher rates in men than women and in persons 30 to 49 years of age.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Injection drug use and sexual exposure are the major risk factors for HBV acquisition in the United States, with injection drug use playing an increasingly important role in transmission as a result of the ongoing opioid epidemic.</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Persons with chronic HBV in the United States die, on average, 14 years younger than persons in the general population.</a:t>
            </a:r>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336850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2015, viral hepatitis led to 1.34 million deaths worldwide and 884,000 (66%) of these were due to hepatitis B.[6] More recent data from the Institute for Health Metrics and Evaluation estimated that in 2017, deaths due to viral hepatitis outnumbered those of tuberculosis, HIV, and malaria, with deaths from viral hepatitis projected to exceed the combined mortality of tuberculosis, HIV, and malaria by 2040 (Figure 14).[23,58]. Globally, the majority of deaths due to HBV are from complications of cirrhosis and hepatocellular carcinoma, with a small minority from acute infection</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272813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8</a:t>
            </a:fld>
            <a:endParaRPr lang="en-US"/>
          </a:p>
        </p:txBody>
      </p:sp>
    </p:spTree>
    <p:extLst>
      <p:ext uri="{BB962C8B-B14F-4D97-AF65-F5344CB8AC3E}">
        <p14:creationId xmlns:p14="http://schemas.microsoft.com/office/powerpoint/2010/main" val="30681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9</a:t>
            </a:fld>
            <a:endParaRPr lang="en-US"/>
          </a:p>
        </p:txBody>
      </p:sp>
    </p:spTree>
    <p:extLst>
      <p:ext uri="{BB962C8B-B14F-4D97-AF65-F5344CB8AC3E}">
        <p14:creationId xmlns:p14="http://schemas.microsoft.com/office/powerpoint/2010/main" val="227369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14</a:t>
            </a:fld>
            <a:endParaRPr lang="en-US"/>
          </a:p>
        </p:txBody>
      </p:sp>
    </p:spTree>
    <p:extLst>
      <p:ext uri="{BB962C8B-B14F-4D97-AF65-F5344CB8AC3E}">
        <p14:creationId xmlns:p14="http://schemas.microsoft.com/office/powerpoint/2010/main" val="110637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20</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21</a:t>
            </a:fld>
            <a:endParaRPr lang="en-US"/>
          </a:p>
        </p:txBody>
      </p:sp>
    </p:spTree>
    <p:extLst>
      <p:ext uri="{BB962C8B-B14F-4D97-AF65-F5344CB8AC3E}">
        <p14:creationId xmlns:p14="http://schemas.microsoft.com/office/powerpoint/2010/main" val="280114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8F979B1-E7AC-C944-B844-2C04002C978D}"/>
              </a:ext>
            </a:extLst>
          </p:cNvPr>
          <p:cNvPicPr>
            <a:picLocks noChangeAspect="1"/>
          </p:cNvPicPr>
          <p:nvPr userDrawn="1"/>
        </p:nvPicPr>
        <p:blipFill>
          <a:blip r:embed="rId2"/>
          <a:srcRect/>
          <a:stretch/>
        </p:blipFill>
        <p:spPr>
          <a:xfrm>
            <a:off x="176245" y="6466049"/>
            <a:ext cx="1523600" cy="3373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1097280" y="1845734"/>
            <a:ext cx="100584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1"/>
          <a:srcRect/>
          <a:stretch/>
        </p:blipFill>
        <p:spPr>
          <a:xfrm>
            <a:off x="176245" y="6466049"/>
            <a:ext cx="1523600" cy="3373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5"/>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2" r:id="rId3"/>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microsoft.com/office/2018/10/relationships/comments" Target="../comments/modernComment_56A_29E5107B.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hepatitisb.uw.edu/page/primary-care-workgroup/guid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patitisb.uw.edu/" TargetMode="External"/><Relationship Id="rId2" Type="http://schemas.openxmlformats.org/officeDocument/2006/relationships/hyperlink" Target="https://www.cdc.gov/hepatitis/" TargetMode="External"/><Relationship Id="rId1" Type="http://schemas.openxmlformats.org/officeDocument/2006/relationships/slideLayout" Target="../slideLayouts/slideLayout11.xml"/><Relationship Id="rId4" Type="http://schemas.openxmlformats.org/officeDocument/2006/relationships/hyperlink" Target="https://www.who.int/publications/i/item/978924009167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www.cdc.gov/mmwr/volumes/72/rr/rr7201a1.htm?s_cid=rr7201a1_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normAutofit/>
          </a:bodyPr>
          <a:lstStyle/>
          <a:p>
            <a:r>
              <a:rPr lang="en-US" sz="6600" b="1" dirty="0">
                <a:solidFill>
                  <a:schemeClr val="tx1">
                    <a:lumMod val="65000"/>
                    <a:lumOff val="35000"/>
                  </a:schemeClr>
                </a:solidFill>
                <a:cs typeface="Arial" panose="020B0604020202020204" pitchFamily="34" charset="0"/>
              </a:rPr>
              <a:t>Basics of Hepatitis B (HBV) Treatment</a:t>
            </a:r>
          </a:p>
        </p:txBody>
      </p:sp>
      <p:sp>
        <p:nvSpPr>
          <p:cNvPr id="3" name="Subtitle 2"/>
          <p:cNvSpPr>
            <a:spLocks noGrp="1"/>
          </p:cNvSpPr>
          <p:nvPr>
            <p:ph type="subTitle" idx="4294967295"/>
          </p:nvPr>
        </p:nvSpPr>
        <p:spPr>
          <a:xfrm>
            <a:off x="622570" y="4455620"/>
            <a:ext cx="11021439" cy="1743792"/>
          </a:xfrm>
        </p:spPr>
        <p:txBody>
          <a:bodyPr>
            <a:normAutofit fontScale="92500" lnSpcReduction="20000"/>
          </a:bodyPr>
          <a:lstStyle/>
          <a:p>
            <a:pPr algn="ctr"/>
            <a:r>
              <a:rPr lang="en-US" dirty="0">
                <a:latin typeface="+mn-lt"/>
              </a:rPr>
              <a:t>Karla Thornton, MD, MPH</a:t>
            </a:r>
          </a:p>
          <a:p>
            <a:pPr algn="ctr"/>
            <a:r>
              <a:rPr lang="en-US" sz="2400" dirty="0">
                <a:latin typeface="+mn-lt"/>
              </a:rPr>
              <a:t>Professor, Division of Infectious Diseases </a:t>
            </a:r>
            <a:r>
              <a:rPr lang="en-US" sz="2400" dirty="0"/>
              <a:t>| UNM Health Science Center</a:t>
            </a:r>
          </a:p>
          <a:p>
            <a:pPr algn="ctr"/>
            <a:r>
              <a:rPr lang="en-US" sz="2400" dirty="0"/>
              <a:t>Senior Associate Director | Project ECHO</a:t>
            </a:r>
          </a:p>
          <a:p>
            <a:pPr algn="ctr"/>
            <a:r>
              <a:rPr lang="en-US" sz="2400" dirty="0">
                <a:latin typeface="+mn-lt"/>
              </a:rPr>
              <a:t>Albuquerque, NM</a:t>
            </a: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14 May 2024</a:t>
            </a:r>
            <a:endParaRPr lang="en-US" sz="2000" dirty="0"/>
          </a:p>
        </p:txBody>
      </p:sp>
    </p:spTree>
    <p:extLst>
      <p:ext uri="{BB962C8B-B14F-4D97-AF65-F5344CB8AC3E}">
        <p14:creationId xmlns:p14="http://schemas.microsoft.com/office/powerpoint/2010/main" val="103422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6FE9-6DA6-4EBD-2774-B60B0104A620}"/>
              </a:ext>
            </a:extLst>
          </p:cNvPr>
          <p:cNvSpPr>
            <a:spLocks noGrp="1"/>
          </p:cNvSpPr>
          <p:nvPr>
            <p:ph type="ctrTitle"/>
          </p:nvPr>
        </p:nvSpPr>
        <p:spPr/>
        <p:txBody>
          <a:bodyPr/>
          <a:lstStyle/>
          <a:p>
            <a:r>
              <a:rPr lang="en-US" dirty="0">
                <a:latin typeface="+mn-lt"/>
              </a:rPr>
              <a:t>HBV Testing and Serology Interpretation</a:t>
            </a:r>
            <a:endParaRPr lang="en-US" dirty="0"/>
          </a:p>
        </p:txBody>
      </p:sp>
    </p:spTree>
    <p:extLst>
      <p:ext uri="{BB962C8B-B14F-4D97-AF65-F5344CB8AC3E}">
        <p14:creationId xmlns:p14="http://schemas.microsoft.com/office/powerpoint/2010/main" val="141396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56DB3-9610-6C08-079A-3525140B6CDE}"/>
              </a:ext>
            </a:extLst>
          </p:cNvPr>
          <p:cNvSpPr>
            <a:spLocks noGrp="1"/>
          </p:cNvSpPr>
          <p:nvPr>
            <p:ph type="title"/>
          </p:nvPr>
        </p:nvSpPr>
        <p:spPr/>
        <p:txBody>
          <a:bodyPr/>
          <a:lstStyle/>
          <a:p>
            <a:r>
              <a:rPr lang="en-US" sz="4800" dirty="0"/>
              <a:t>HBV Terminology</a:t>
            </a:r>
            <a:endParaRPr lang="en-US" dirty="0"/>
          </a:p>
        </p:txBody>
      </p:sp>
      <p:graphicFrame>
        <p:nvGraphicFramePr>
          <p:cNvPr id="6" name="Group 2">
            <a:extLst>
              <a:ext uri="{FF2B5EF4-FFF2-40B4-BE49-F238E27FC236}">
                <a16:creationId xmlns:a16="http://schemas.microsoft.com/office/drawing/2014/main" id="{D8DFB785-3A3D-0B07-FB8B-E2015D411402}"/>
              </a:ext>
            </a:extLst>
          </p:cNvPr>
          <p:cNvGraphicFramePr>
            <a:graphicFrameLocks noGrp="1"/>
          </p:cNvGraphicFramePr>
          <p:nvPr>
            <p:ph idx="1"/>
            <p:extLst>
              <p:ext uri="{D42A27DB-BD31-4B8C-83A1-F6EECF244321}">
                <p14:modId xmlns:p14="http://schemas.microsoft.com/office/powerpoint/2010/main" val="2003861463"/>
              </p:ext>
            </p:extLst>
          </p:nvPr>
        </p:nvGraphicFramePr>
        <p:xfrm>
          <a:off x="200026" y="1846263"/>
          <a:ext cx="11756622" cy="4392491"/>
        </p:xfrm>
        <a:graphic>
          <a:graphicData uri="http://schemas.openxmlformats.org/drawingml/2006/table">
            <a:tbl>
              <a:tblPr/>
              <a:tblGrid>
                <a:gridCol w="2311922">
                  <a:extLst>
                    <a:ext uri="{9D8B030D-6E8A-4147-A177-3AD203B41FA5}">
                      <a16:colId xmlns:a16="http://schemas.microsoft.com/office/drawing/2014/main" val="20000"/>
                    </a:ext>
                  </a:extLst>
                </a:gridCol>
                <a:gridCol w="2164466">
                  <a:extLst>
                    <a:ext uri="{9D8B030D-6E8A-4147-A177-3AD203B41FA5}">
                      <a16:colId xmlns:a16="http://schemas.microsoft.com/office/drawing/2014/main" val="20001"/>
                    </a:ext>
                  </a:extLst>
                </a:gridCol>
                <a:gridCol w="7280234">
                  <a:extLst>
                    <a:ext uri="{9D8B030D-6E8A-4147-A177-3AD203B41FA5}">
                      <a16:colId xmlns:a16="http://schemas.microsoft.com/office/drawing/2014/main" val="20002"/>
                    </a:ext>
                  </a:extLst>
                </a:gridCol>
              </a:tblGrid>
              <a:tr h="11170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bg1"/>
                          </a:solidFill>
                          <a:effectLst/>
                          <a:latin typeface="+mn-lt"/>
                          <a:ea typeface="ＭＳ Ｐゴシック" pitchFamily="34" charset="-128"/>
                        </a:rPr>
                        <a:t>Name</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bg1"/>
                          </a:solidFill>
                          <a:effectLst/>
                          <a:latin typeface="+mn-lt"/>
                          <a:ea typeface="ＭＳ Ｐゴシック" pitchFamily="34" charset="-128"/>
                        </a:rPr>
                        <a:t>Abbreviation</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bg1"/>
                          </a:solidFill>
                          <a:effectLst/>
                          <a:latin typeface="+mn-lt"/>
                          <a:ea typeface="ＭＳ Ｐゴシック" pitchFamily="34" charset="-128"/>
                        </a:rPr>
                        <a:t>Interpretation</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11891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mn-lt"/>
                          <a:ea typeface="ＭＳ Ｐゴシック" pitchFamily="34" charset="-128"/>
                        </a:rPr>
                        <a:t>Hepatitis B Surface Antigen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err="1">
                          <a:ln>
                            <a:noFill/>
                          </a:ln>
                          <a:solidFill>
                            <a:schemeClr val="tx1"/>
                          </a:solidFill>
                          <a:effectLst/>
                          <a:latin typeface="+mn-lt"/>
                          <a:ea typeface="ＭＳ Ｐゴシック" pitchFamily="34" charset="-128"/>
                        </a:rPr>
                        <a:t>HBsAg</a:t>
                      </a:r>
                      <a:endParaRPr kumimoji="0" lang="en-US" sz="2400" b="1" i="0" u="none" strike="noStrike" cap="none" normalizeH="0" baseline="0" dirty="0">
                        <a:ln>
                          <a:noFill/>
                        </a:ln>
                        <a:solidFill>
                          <a:schemeClr val="tx1"/>
                        </a:solidFill>
                        <a:effectLst/>
                        <a:latin typeface="+mn-lt"/>
                        <a:ea typeface="ＭＳ Ｐゴシック" pitchFamily="34"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mn-lt"/>
                          <a:ea typeface="ＭＳ Ｐゴシック" pitchFamily="34" charset="-128"/>
                        </a:rPr>
                        <a:t>Indicates </a:t>
                      </a:r>
                      <a:r>
                        <a:rPr kumimoji="0" lang="en-US" sz="2400" b="1" i="0" u="none" strike="noStrike" cap="none" normalizeH="0" baseline="0" dirty="0">
                          <a:ln>
                            <a:noFill/>
                          </a:ln>
                          <a:solidFill>
                            <a:schemeClr val="tx1"/>
                          </a:solidFill>
                          <a:effectLst/>
                          <a:latin typeface="+mn-lt"/>
                          <a:ea typeface="ＭＳ Ｐゴシック" pitchFamily="34" charset="-128"/>
                        </a:rPr>
                        <a:t>active infection</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mn-lt"/>
                          <a:ea typeface="ＭＳ Ｐゴシック" pitchFamily="34" charset="-128"/>
                        </a:rPr>
                        <a:t>Indicates </a:t>
                      </a:r>
                      <a:r>
                        <a:rPr kumimoji="0" lang="en-US" sz="2400" b="1" i="0" u="none" strike="noStrike" cap="none" normalizeH="0" baseline="0" dirty="0">
                          <a:ln>
                            <a:noFill/>
                          </a:ln>
                          <a:solidFill>
                            <a:schemeClr val="tx1"/>
                          </a:solidFill>
                          <a:effectLst/>
                          <a:latin typeface="+mn-lt"/>
                          <a:ea typeface="ＭＳ Ｐゴシック" pitchFamily="34" charset="-128"/>
                        </a:rPr>
                        <a:t>chronic infection if persistent &gt;6 </a:t>
                      </a:r>
                      <a:r>
                        <a:rPr kumimoji="0" lang="en-US" sz="2400" b="1" i="0" u="none" strike="noStrike" cap="none" normalizeH="0" baseline="0" dirty="0" err="1">
                          <a:ln>
                            <a:noFill/>
                          </a:ln>
                          <a:solidFill>
                            <a:schemeClr val="tx1"/>
                          </a:solidFill>
                          <a:effectLst/>
                          <a:latin typeface="+mn-lt"/>
                          <a:ea typeface="ＭＳ Ｐゴシック" pitchFamily="34" charset="-128"/>
                        </a:rPr>
                        <a:t>mos</a:t>
                      </a:r>
                      <a:endParaRPr kumimoji="0" lang="en-US" sz="2400" b="1" i="0" u="none" strike="noStrike" cap="none" normalizeH="0" baseline="0" dirty="0">
                        <a:ln>
                          <a:noFill/>
                        </a:ln>
                        <a:solidFill>
                          <a:schemeClr val="tx1"/>
                        </a:solidFill>
                        <a:effectLst/>
                        <a:latin typeface="+mn-lt"/>
                        <a:ea typeface="ＭＳ Ｐゴシック" pitchFamily="34" charset="-128"/>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91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mn-lt"/>
                          <a:ea typeface="ＭＳ Ｐゴシック" pitchFamily="34" charset="-128"/>
                        </a:rPr>
                        <a:t>Hepatitis B Surface Antibody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altLang="en-US" sz="2400" b="1" dirty="0">
                          <a:latin typeface="+mn-lt"/>
                        </a:rPr>
                        <a:t>anti-HBs</a:t>
                      </a:r>
                      <a:endParaRPr kumimoji="0" lang="en-US" sz="2400" b="1" i="0" u="none" strike="noStrike" cap="none" normalizeH="0" baseline="0" dirty="0">
                        <a:ln>
                          <a:noFill/>
                        </a:ln>
                        <a:solidFill>
                          <a:schemeClr val="tx1"/>
                        </a:solidFill>
                        <a:effectLst/>
                        <a:latin typeface="+mn-lt"/>
                        <a:ea typeface="ＭＳ Ｐゴシック" pitchFamily="34" charset="-128"/>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mn-lt"/>
                          <a:ea typeface="ＭＳ Ｐゴシック" pitchFamily="34" charset="-128"/>
                        </a:rPr>
                        <a:t>Indicates</a:t>
                      </a:r>
                      <a:r>
                        <a:rPr kumimoji="0" lang="en-US" sz="2400" b="1" i="0" u="none" strike="noStrike" cap="none" normalizeH="0" baseline="0" dirty="0">
                          <a:ln>
                            <a:noFill/>
                          </a:ln>
                          <a:solidFill>
                            <a:schemeClr val="tx1"/>
                          </a:solidFill>
                          <a:effectLst/>
                          <a:latin typeface="+mn-lt"/>
                          <a:ea typeface="ＭＳ Ｐゴシック" pitchFamily="34" charset="-128"/>
                        </a:rPr>
                        <a:t> immunity</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7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mn-lt"/>
                          <a:ea typeface="ＭＳ Ｐゴシック" pitchFamily="34" charset="-128"/>
                        </a:rPr>
                        <a:t>Hepatitis B Core Antibody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mn-lt"/>
                          <a:ea typeface="ＭＳ Ｐゴシック" pitchFamily="34" charset="-128"/>
                        </a:rPr>
                        <a:t>anti-HBc</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mn-lt"/>
                          <a:ea typeface="ＭＳ Ｐゴシック" pitchFamily="34" charset="-128"/>
                        </a:rPr>
                        <a:t>(</a:t>
                      </a:r>
                      <a:r>
                        <a:rPr kumimoji="0" lang="en-US" sz="2400" b="1" i="0" u="none" strike="noStrike" cap="none" normalizeH="0" baseline="0" dirty="0" err="1">
                          <a:ln>
                            <a:noFill/>
                          </a:ln>
                          <a:solidFill>
                            <a:schemeClr val="tx1"/>
                          </a:solidFill>
                          <a:effectLst/>
                          <a:latin typeface="+mn-lt"/>
                          <a:ea typeface="ＭＳ Ｐゴシック" pitchFamily="34" charset="-128"/>
                        </a:rPr>
                        <a:t>HBcAb</a:t>
                      </a:r>
                      <a:r>
                        <a:rPr kumimoji="0" lang="en-US" sz="2400" b="1" i="0" u="none" strike="noStrike" cap="none" normalizeH="0" baseline="0" dirty="0">
                          <a:ln>
                            <a:noFill/>
                          </a:ln>
                          <a:solidFill>
                            <a:schemeClr val="tx1"/>
                          </a:solidFill>
                          <a:effectLst/>
                          <a:latin typeface="+mn-lt"/>
                          <a:ea typeface="ＭＳ Ｐゴシック" pitchFamily="34" charset="-128"/>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mn-lt"/>
                          <a:ea typeface="ＭＳ Ｐゴシック" pitchFamily="34" charset="-128"/>
                        </a:rPr>
                        <a:t>Indicates </a:t>
                      </a:r>
                      <a:r>
                        <a:rPr kumimoji="0" lang="en-US" sz="2400" b="1" i="0" u="none" strike="noStrike" cap="none" normalizeH="0" baseline="0" dirty="0">
                          <a:ln>
                            <a:noFill/>
                          </a:ln>
                          <a:solidFill>
                            <a:schemeClr val="tx1"/>
                          </a:solidFill>
                          <a:effectLst/>
                          <a:latin typeface="+mn-lt"/>
                          <a:ea typeface="ＭＳ Ｐゴシック" pitchFamily="34" charset="-128"/>
                        </a:rPr>
                        <a:t>exposure. NOT seen in those immune because of vaccine.</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563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67">
            <a:extLst>
              <a:ext uri="{FF2B5EF4-FFF2-40B4-BE49-F238E27FC236}">
                <a16:creationId xmlns:a16="http://schemas.microsoft.com/office/drawing/2014/main" id="{F714EDC5-F383-59EB-3E06-0D6E75B1CB17}"/>
              </a:ext>
            </a:extLst>
          </p:cNvPr>
          <p:cNvGraphicFramePr>
            <a:graphicFrameLocks/>
          </p:cNvGraphicFramePr>
          <p:nvPr>
            <p:extLst>
              <p:ext uri="{D42A27DB-BD31-4B8C-83A1-F6EECF244321}">
                <p14:modId xmlns:p14="http://schemas.microsoft.com/office/powerpoint/2010/main" val="98130905"/>
              </p:ext>
            </p:extLst>
          </p:nvPr>
        </p:nvGraphicFramePr>
        <p:xfrm>
          <a:off x="486137" y="506451"/>
          <a:ext cx="11146420" cy="5555183"/>
        </p:xfrm>
        <a:graphic>
          <a:graphicData uri="http://schemas.openxmlformats.org/drawingml/2006/table">
            <a:tbl>
              <a:tblPr/>
              <a:tblGrid>
                <a:gridCol w="1817225">
                  <a:extLst>
                    <a:ext uri="{9D8B030D-6E8A-4147-A177-3AD203B41FA5}">
                      <a16:colId xmlns:a16="http://schemas.microsoft.com/office/drawing/2014/main" val="20000"/>
                    </a:ext>
                  </a:extLst>
                </a:gridCol>
                <a:gridCol w="1840375">
                  <a:extLst>
                    <a:ext uri="{9D8B030D-6E8A-4147-A177-3AD203B41FA5}">
                      <a16:colId xmlns:a16="http://schemas.microsoft.com/office/drawing/2014/main" val="20001"/>
                    </a:ext>
                  </a:extLst>
                </a:gridCol>
                <a:gridCol w="1822372">
                  <a:extLst>
                    <a:ext uri="{9D8B030D-6E8A-4147-A177-3AD203B41FA5}">
                      <a16:colId xmlns:a16="http://schemas.microsoft.com/office/drawing/2014/main" val="20002"/>
                    </a:ext>
                  </a:extLst>
                </a:gridCol>
                <a:gridCol w="5666448">
                  <a:extLst>
                    <a:ext uri="{9D8B030D-6E8A-4147-A177-3AD203B41FA5}">
                      <a16:colId xmlns:a16="http://schemas.microsoft.com/office/drawing/2014/main" val="20004"/>
                    </a:ext>
                  </a:extLst>
                </a:gridCol>
              </a:tblGrid>
              <a:tr h="709843">
                <a:tc>
                  <a:txBody>
                    <a:bodyPr/>
                    <a:lstStyle/>
                    <a:p>
                      <a:pPr marL="0" marR="0" lvl="0" indent="0" algn="ctr" defTabSz="914400" rtl="0" eaLnBrk="1" fontAlgn="base" latinLnBrk="0" hangingPunct="1">
                        <a:lnSpc>
                          <a:spcPts val="2800"/>
                        </a:lnSpc>
                        <a:spcBef>
                          <a:spcPts val="1400"/>
                        </a:spcBef>
                        <a:spcAft>
                          <a:spcPct val="0"/>
                        </a:spcAft>
                        <a:buClr>
                          <a:schemeClr val="tx1"/>
                        </a:buClr>
                        <a:buSzTx/>
                        <a:buFontTx/>
                        <a:buNone/>
                        <a:tabLst/>
                      </a:pPr>
                      <a:r>
                        <a:rPr kumimoji="0" lang="en-US" sz="2400" b="1" i="0" u="none" strike="noStrike" cap="none" normalizeH="0" baseline="0" dirty="0" err="1">
                          <a:ln>
                            <a:noFill/>
                          </a:ln>
                          <a:solidFill>
                            <a:schemeClr val="bg1"/>
                          </a:solidFill>
                          <a:effectLst/>
                          <a:latin typeface="+mn-lt"/>
                          <a:cs typeface="Arial" pitchFamily="34" charset="0"/>
                        </a:rPr>
                        <a:t>HBsAg</a:t>
                      </a:r>
                      <a:endParaRPr kumimoji="0" lang="en-US" sz="2400" b="1" i="0" u="none" strike="noStrike" cap="none" normalizeH="0" baseline="0" dirty="0">
                        <a:ln>
                          <a:noFill/>
                        </a:ln>
                        <a:solidFill>
                          <a:schemeClr val="bg1"/>
                        </a:solidFill>
                        <a:effectLst/>
                        <a:latin typeface="+mn-lt"/>
                        <a:cs typeface="Arial" pitchFamily="34" charset="0"/>
                      </a:endParaRPr>
                    </a:p>
                  </a:txBody>
                  <a:tcPr marL="91431" marR="9143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ts val="2800"/>
                        </a:lnSpc>
                        <a:spcBef>
                          <a:spcPts val="1400"/>
                        </a:spcBef>
                        <a:spcAft>
                          <a:spcPct val="0"/>
                        </a:spcAft>
                        <a:buClr>
                          <a:schemeClr val="tx1"/>
                        </a:buClr>
                        <a:buSzTx/>
                        <a:buFontTx/>
                        <a:buNone/>
                        <a:tabLst/>
                      </a:pPr>
                      <a:r>
                        <a:rPr kumimoji="0" lang="en-US" sz="2400" b="1" i="0" u="none" strike="noStrike" cap="none" normalizeH="0" baseline="0" dirty="0">
                          <a:ln>
                            <a:noFill/>
                          </a:ln>
                          <a:solidFill>
                            <a:schemeClr val="bg1"/>
                          </a:solidFill>
                          <a:effectLst/>
                          <a:latin typeface="+mn-lt"/>
                          <a:cs typeface="Arial" pitchFamily="34" charset="0"/>
                        </a:rPr>
                        <a:t>Anti-HBs</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ts val="2800"/>
                        </a:lnSpc>
                        <a:spcBef>
                          <a:spcPts val="1400"/>
                        </a:spcBef>
                        <a:spcAft>
                          <a:spcPct val="0"/>
                        </a:spcAft>
                        <a:buClr>
                          <a:schemeClr val="tx1"/>
                        </a:buClr>
                        <a:buSzTx/>
                        <a:buFontTx/>
                        <a:buNone/>
                        <a:tabLst/>
                      </a:pPr>
                      <a:r>
                        <a:rPr kumimoji="0" lang="en-US" sz="2400" b="1" i="0" u="none" strike="noStrike" cap="none" normalizeH="0" baseline="0" dirty="0">
                          <a:ln>
                            <a:noFill/>
                          </a:ln>
                          <a:solidFill>
                            <a:schemeClr val="bg1"/>
                          </a:solidFill>
                          <a:effectLst/>
                          <a:latin typeface="+mn-lt"/>
                          <a:cs typeface="Arial" pitchFamily="34" charset="0"/>
                        </a:rPr>
                        <a:t>Anti-</a:t>
                      </a:r>
                      <a:r>
                        <a:rPr kumimoji="0" lang="en-US" sz="2400" b="1" i="0" u="none" strike="noStrike" cap="none" normalizeH="0" baseline="0" dirty="0" err="1">
                          <a:ln>
                            <a:noFill/>
                          </a:ln>
                          <a:solidFill>
                            <a:schemeClr val="bg1"/>
                          </a:solidFill>
                          <a:effectLst/>
                          <a:latin typeface="+mn-lt"/>
                          <a:cs typeface="Arial" pitchFamily="34" charset="0"/>
                        </a:rPr>
                        <a:t>HBc</a:t>
                      </a:r>
                      <a:endParaRPr kumimoji="0" lang="en-US" sz="2400" b="1" i="0" u="none" strike="noStrike" cap="none" normalizeH="0" baseline="0" dirty="0">
                        <a:ln>
                          <a:noFill/>
                        </a:ln>
                        <a:solidFill>
                          <a:schemeClr val="bg1"/>
                        </a:solidFill>
                        <a:effectLst/>
                        <a:latin typeface="+mn-lt"/>
                        <a:cs typeface="Arial" pitchFamily="34"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ts val="2800"/>
                        </a:lnSpc>
                        <a:spcBef>
                          <a:spcPts val="1400"/>
                        </a:spcBef>
                        <a:spcAft>
                          <a:spcPct val="0"/>
                        </a:spcAft>
                        <a:buClr>
                          <a:schemeClr val="tx1"/>
                        </a:buClr>
                        <a:buSzTx/>
                        <a:buFontTx/>
                        <a:buNone/>
                        <a:tabLst/>
                      </a:pPr>
                      <a:r>
                        <a:rPr kumimoji="0" lang="en-US" sz="2800" b="1" i="0" u="none" strike="noStrike" cap="none" normalizeH="0" baseline="0" dirty="0">
                          <a:ln>
                            <a:noFill/>
                          </a:ln>
                          <a:solidFill>
                            <a:schemeClr val="bg1"/>
                          </a:solidFill>
                          <a:effectLst/>
                          <a:latin typeface="+mn-lt"/>
                          <a:cs typeface="Arial" pitchFamily="34" charset="0"/>
                        </a:rPr>
                        <a:t>Interpretation</a:t>
                      </a:r>
                    </a:p>
                  </a:txBody>
                  <a:tcPr marL="91431" marR="91431"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966556">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1400"/>
                        </a:spcBef>
                        <a:spcAft>
                          <a:spcPct val="0"/>
                        </a:spcAft>
                        <a:buClr>
                          <a:schemeClr val="tx1"/>
                        </a:buClr>
                        <a:buSzTx/>
                        <a:buFontTx/>
                        <a:buNone/>
                        <a:tabLst/>
                      </a:pPr>
                      <a:r>
                        <a:rPr kumimoji="0" lang="en-US" sz="2000" b="1" i="0" u="none" strike="noStrike" cap="none" normalizeH="0" baseline="0" dirty="0">
                          <a:ln>
                            <a:noFill/>
                          </a:ln>
                          <a:solidFill>
                            <a:schemeClr val="tx1"/>
                          </a:solidFill>
                          <a:effectLst/>
                          <a:latin typeface="+mn-lt"/>
                          <a:cs typeface="Arial" pitchFamily="34" charset="0"/>
                        </a:rPr>
                        <a:t>Susceptible. Vaccinate!</a:t>
                      </a:r>
                    </a:p>
                  </a:txBody>
                  <a:tcPr marL="91431" marR="91431"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defRPr/>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1400"/>
                        </a:spcBef>
                        <a:spcAft>
                          <a:spcPct val="0"/>
                        </a:spcAft>
                        <a:buClr>
                          <a:schemeClr val="tx1"/>
                        </a:buClr>
                        <a:buSzTx/>
                        <a:buFontTx/>
                        <a:buNone/>
                        <a:tabLst/>
                      </a:pPr>
                      <a:r>
                        <a:rPr kumimoji="0" lang="en-US" sz="2000" b="1" i="0" u="none" strike="noStrike" cap="none" normalizeH="0" baseline="0" dirty="0">
                          <a:ln>
                            <a:noFill/>
                          </a:ln>
                          <a:solidFill>
                            <a:schemeClr val="tx1"/>
                          </a:solidFill>
                          <a:effectLst/>
                          <a:latin typeface="+mn-lt"/>
                          <a:cs typeface="Arial" pitchFamily="34" charset="0"/>
                        </a:rPr>
                        <a:t>Chronic infection</a:t>
                      </a:r>
                    </a:p>
                  </a:txBody>
                  <a:tcPr marL="91431" marR="91431"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1400"/>
                        </a:spcBef>
                        <a:spcAft>
                          <a:spcPct val="0"/>
                        </a:spcAft>
                        <a:buClr>
                          <a:schemeClr val="tx1"/>
                        </a:buClr>
                        <a:buSzTx/>
                        <a:buFontTx/>
                        <a:buNone/>
                        <a:tabLst/>
                      </a:pPr>
                      <a:r>
                        <a:rPr kumimoji="0" lang="en-US" sz="2000" b="1" i="0" u="none" strike="noStrike" cap="none" normalizeH="0" baseline="0" dirty="0">
                          <a:ln>
                            <a:noFill/>
                          </a:ln>
                          <a:solidFill>
                            <a:schemeClr val="tx1"/>
                          </a:solidFill>
                          <a:effectLst/>
                          <a:latin typeface="+mn-lt"/>
                          <a:cs typeface="Arial" pitchFamily="34" charset="0"/>
                        </a:rPr>
                        <a:t>Immune from prior vaccination</a:t>
                      </a:r>
                    </a:p>
                  </a:txBody>
                  <a:tcPr marL="91431" marR="91431"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66651">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
                          <a:schemeClr val="tx1"/>
                        </a:buClr>
                        <a:buSzTx/>
                        <a:buFontTx/>
                        <a:buNone/>
                        <a:tabLst/>
                      </a:pPr>
                      <a:r>
                        <a:rPr kumimoji="0" lang="en-US" sz="2000" b="1" i="0" u="none" strike="noStrike" cap="none" normalizeH="0" baseline="0" dirty="0">
                          <a:ln>
                            <a:noFill/>
                          </a:ln>
                          <a:solidFill>
                            <a:schemeClr val="tx1"/>
                          </a:solidFill>
                          <a:effectLst/>
                          <a:latin typeface="+mn-lt"/>
                          <a:cs typeface="Arial" pitchFamily="34" charset="0"/>
                        </a:rPr>
                        <a:t>Exposure with immune control, low risk of reactivation </a:t>
                      </a:r>
                      <a:r>
                        <a:rPr lang="en-US" sz="2000" b="1" dirty="0">
                          <a:latin typeface="+mn-lt"/>
                          <a:cs typeface="Arial" pitchFamily="34" charset="0"/>
                        </a:rPr>
                        <a:t> </a:t>
                      </a:r>
                      <a:endParaRPr kumimoji="0" lang="en-US" sz="2000" b="1" i="0" u="none" strike="noStrike" cap="none" normalizeH="0" baseline="0" dirty="0">
                        <a:ln>
                          <a:noFill/>
                        </a:ln>
                        <a:solidFill>
                          <a:schemeClr val="tx1"/>
                        </a:solidFill>
                        <a:effectLst/>
                        <a:latin typeface="+mn-lt"/>
                        <a:cs typeface="Arial" pitchFamily="34"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83333">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2800"/>
                        </a:lnSpc>
                        <a:spcBef>
                          <a:spcPts val="600"/>
                        </a:spcBef>
                        <a:spcAft>
                          <a:spcPts val="600"/>
                        </a:spcAft>
                        <a:buClr>
                          <a:schemeClr val="tx1"/>
                        </a:buClr>
                        <a:buSzTx/>
                        <a:buFontTx/>
                        <a:buNone/>
                        <a:tabLst/>
                      </a:pPr>
                      <a:r>
                        <a:rPr kumimoji="0" lang="en-US" sz="2400" b="1" i="0" u="none" strike="noStrike" cap="none" normalizeH="0" baseline="0" dirty="0">
                          <a:ln>
                            <a:noFill/>
                          </a:ln>
                          <a:solidFill>
                            <a:schemeClr val="tx1"/>
                          </a:solidFill>
                          <a:effectLst/>
                          <a:latin typeface="+mn-lt"/>
                          <a:cs typeface="Arial" pitchFamily="34" charset="0"/>
                        </a:rPr>
                        <a:t>+</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
                          <a:schemeClr val="tx1"/>
                        </a:buClr>
                        <a:buSzTx/>
                        <a:buFontTx/>
                        <a:buNone/>
                        <a:tabLst/>
                      </a:pPr>
                      <a:r>
                        <a:rPr kumimoji="0" lang="en-US" sz="2000" b="1" i="0" u="none" strike="noStrike" cap="none" normalizeH="0" baseline="0" dirty="0">
                          <a:ln>
                            <a:noFill/>
                          </a:ln>
                          <a:solidFill>
                            <a:schemeClr val="tx1"/>
                          </a:solidFill>
                          <a:effectLst/>
                          <a:latin typeface="+mn-lt"/>
                          <a:cs typeface="Arial" pitchFamily="34" charset="0"/>
                        </a:rPr>
                        <a:t>Exposure with minimal or no immune control, higher risk of reactivation  </a:t>
                      </a:r>
                      <a:r>
                        <a:rPr lang="en-US" sz="2000" b="1" dirty="0">
                          <a:latin typeface="+mn-lt"/>
                          <a:cs typeface="Arial" pitchFamily="34" charset="0"/>
                        </a:rPr>
                        <a:t> </a:t>
                      </a:r>
                      <a:endParaRPr kumimoji="0" lang="en-US" sz="2000" b="1" i="0" u="none" strike="noStrike" cap="none" normalizeH="0" baseline="0" dirty="0">
                        <a:ln>
                          <a:noFill/>
                        </a:ln>
                        <a:solidFill>
                          <a:schemeClr val="tx1"/>
                        </a:solidFill>
                        <a:effectLst/>
                        <a:latin typeface="+mn-lt"/>
                        <a:cs typeface="Arial" pitchFamily="34"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725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p B Guidance_2_24_2020.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3490" t="15701" r="29010" b="6173"/>
          <a:stretch/>
        </p:blipFill>
        <p:spPr>
          <a:xfrm>
            <a:off x="1698647" y="7101"/>
            <a:ext cx="6698904" cy="6850899"/>
          </a:xfrm>
          <a:prstGeom prst="rect">
            <a:avLst/>
          </a:prstGeom>
        </p:spPr>
      </p:pic>
      <p:sp>
        <p:nvSpPr>
          <p:cNvPr id="7" name="TextBox 6">
            <a:extLst>
              <a:ext uri="{FF2B5EF4-FFF2-40B4-BE49-F238E27FC236}">
                <a16:creationId xmlns:a16="http://schemas.microsoft.com/office/drawing/2014/main" id="{02C75B49-813F-4A98-67BB-3C77052064C2}"/>
              </a:ext>
            </a:extLst>
          </p:cNvPr>
          <p:cNvSpPr txBox="1"/>
          <p:nvPr/>
        </p:nvSpPr>
        <p:spPr>
          <a:xfrm>
            <a:off x="8275692" y="5566567"/>
            <a:ext cx="4003985" cy="646331"/>
          </a:xfrm>
          <a:prstGeom prst="rect">
            <a:avLst/>
          </a:prstGeom>
          <a:noFill/>
        </p:spPr>
        <p:txBody>
          <a:bodyPr wrap="square" rtlCol="0">
            <a:spAutoFit/>
          </a:bodyPr>
          <a:lstStyle/>
          <a:p>
            <a:pPr algn="ctr"/>
            <a:r>
              <a:rPr lang="en-US" sz="1200" dirty="0">
                <a:hlinkClick r:id="rId4">
                  <a:extLst>
                    <a:ext uri="{A12FA001-AC4F-418D-AE19-62706E023703}">
                      <ahyp:hlinkClr xmlns:ahyp="http://schemas.microsoft.com/office/drawing/2018/hyperlinkcolor" val="tx"/>
                    </a:ext>
                  </a:extLst>
                </a:hlinkClick>
              </a:rPr>
              <a:t>Hepatitis B Management: Guidance for the Primary Care Provider - HBV Primary Care Workgroup - Hepatitis B Online (uw.edu)</a:t>
            </a:r>
            <a:endParaRPr lang="en-US" sz="1200" dirty="0"/>
          </a:p>
        </p:txBody>
      </p:sp>
      <p:pic>
        <p:nvPicPr>
          <p:cNvPr id="8" name="Picture 7">
            <a:extLst>
              <a:ext uri="{FF2B5EF4-FFF2-40B4-BE49-F238E27FC236}">
                <a16:creationId xmlns:a16="http://schemas.microsoft.com/office/drawing/2014/main" id="{8570E0EB-AD79-88A5-7931-4830DC865F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9" name="Slide Number Placeholder 5">
            <a:extLst>
              <a:ext uri="{FF2B5EF4-FFF2-40B4-BE49-F238E27FC236}">
                <a16:creationId xmlns:a16="http://schemas.microsoft.com/office/drawing/2014/main" id="{178E750D-1762-119C-F893-355376B892DE}"/>
              </a:ext>
            </a:extLst>
          </p:cNvPr>
          <p:cNvSpPr txBox="1">
            <a:spLocks/>
          </p:cNvSpPr>
          <p:nvPr/>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13</a:t>
            </a:fld>
            <a:endParaRPr lang="en-US" sz="1600" dirty="0"/>
          </a:p>
        </p:txBody>
      </p:sp>
    </p:spTree>
    <p:extLst>
      <p:ext uri="{BB962C8B-B14F-4D97-AF65-F5344CB8AC3E}">
        <p14:creationId xmlns:p14="http://schemas.microsoft.com/office/powerpoint/2010/main" val="70287781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56DB3-9610-6C08-079A-3525140B6CDE}"/>
              </a:ext>
            </a:extLst>
          </p:cNvPr>
          <p:cNvSpPr>
            <a:spLocks noGrp="1"/>
          </p:cNvSpPr>
          <p:nvPr>
            <p:ph type="title"/>
          </p:nvPr>
        </p:nvSpPr>
        <p:spPr>
          <a:xfrm>
            <a:off x="97880" y="1645164"/>
            <a:ext cx="3939171" cy="3017163"/>
          </a:xfrm>
          <a:solidFill>
            <a:schemeClr val="bg1"/>
          </a:solidFill>
        </p:spPr>
        <p:txBody>
          <a:bodyPr>
            <a:noAutofit/>
          </a:bodyPr>
          <a:lstStyle/>
          <a:p>
            <a:r>
              <a:rPr lang="en-US" dirty="0"/>
              <a:t>Management of the HBsAg (+) Person</a:t>
            </a:r>
          </a:p>
        </p:txBody>
      </p:sp>
      <p:pic>
        <p:nvPicPr>
          <p:cNvPr id="7" name="Picture 6" descr="A screenshot of a medical report&#10;&#10;Description automatically generated">
            <a:extLst>
              <a:ext uri="{FF2B5EF4-FFF2-40B4-BE49-F238E27FC236}">
                <a16:creationId xmlns:a16="http://schemas.microsoft.com/office/drawing/2014/main" id="{91CA363F-E57E-AAD7-4543-BECEF44425B5}"/>
              </a:ext>
            </a:extLst>
          </p:cNvPr>
          <p:cNvPicPr>
            <a:picLocks noChangeAspect="1"/>
          </p:cNvPicPr>
          <p:nvPr/>
        </p:nvPicPr>
        <p:blipFill>
          <a:blip r:embed="rId3"/>
          <a:stretch>
            <a:fillRect/>
          </a:stretch>
        </p:blipFill>
        <p:spPr>
          <a:xfrm>
            <a:off x="3997931" y="-1"/>
            <a:ext cx="8194070" cy="6307495"/>
          </a:xfrm>
          <a:prstGeom prst="rect">
            <a:avLst/>
          </a:prstGeom>
        </p:spPr>
      </p:pic>
      <p:sp>
        <p:nvSpPr>
          <p:cNvPr id="5" name="TextBox 4">
            <a:extLst>
              <a:ext uri="{FF2B5EF4-FFF2-40B4-BE49-F238E27FC236}">
                <a16:creationId xmlns:a16="http://schemas.microsoft.com/office/drawing/2014/main" id="{534605FD-F2EB-48F2-9E17-3CCC852E8022}"/>
              </a:ext>
            </a:extLst>
          </p:cNvPr>
          <p:cNvSpPr txBox="1"/>
          <p:nvPr/>
        </p:nvSpPr>
        <p:spPr>
          <a:xfrm>
            <a:off x="1788053" y="6383127"/>
            <a:ext cx="8987977" cy="523220"/>
          </a:xfrm>
          <a:prstGeom prst="rect">
            <a:avLst/>
          </a:prstGeom>
          <a:noFill/>
        </p:spPr>
        <p:txBody>
          <a:bodyPr wrap="square" rtlCol="0">
            <a:spAutoFit/>
          </a:bodyPr>
          <a:lstStyle/>
          <a:p>
            <a:pPr algn="ctr"/>
            <a:r>
              <a:rPr lang="en-US" sz="1400" dirty="0">
                <a:solidFill>
                  <a:schemeClr val="bg1"/>
                </a:solidFill>
              </a:rPr>
              <a:t>Hepatitis B Management: Guidance for the Primary Care Provider - HBV Primary Care Workgroup - Hepatitis B Online (uw.edu)</a:t>
            </a:r>
          </a:p>
        </p:txBody>
      </p:sp>
    </p:spTree>
    <p:extLst>
      <p:ext uri="{BB962C8B-B14F-4D97-AF65-F5344CB8AC3E}">
        <p14:creationId xmlns:p14="http://schemas.microsoft.com/office/powerpoint/2010/main" val="279004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3286A-5D6D-EB5D-E27E-6E236BDFA035}"/>
              </a:ext>
            </a:extLst>
          </p:cNvPr>
          <p:cNvSpPr>
            <a:spLocks noGrp="1"/>
          </p:cNvSpPr>
          <p:nvPr>
            <p:ph type="title"/>
          </p:nvPr>
        </p:nvSpPr>
        <p:spPr/>
        <p:txBody>
          <a:bodyPr>
            <a:normAutofit/>
          </a:bodyPr>
          <a:lstStyle/>
          <a:p>
            <a:r>
              <a:rPr lang="en-US" sz="4800" dirty="0"/>
              <a:t>Preferred Antiviral Treatment of the HBsAg (+) Person</a:t>
            </a:r>
            <a:endParaRPr lang="en-US" dirty="0"/>
          </a:p>
        </p:txBody>
      </p:sp>
      <p:pic>
        <p:nvPicPr>
          <p:cNvPr id="7" name="Picture 6" descr="A screenshot of a medical report&#10;&#10;Description automatically generated">
            <a:extLst>
              <a:ext uri="{FF2B5EF4-FFF2-40B4-BE49-F238E27FC236}">
                <a16:creationId xmlns:a16="http://schemas.microsoft.com/office/drawing/2014/main" id="{65799FBE-A165-7992-0DD3-114199E473C1}"/>
              </a:ext>
            </a:extLst>
          </p:cNvPr>
          <p:cNvPicPr>
            <a:picLocks noChangeAspect="1"/>
          </p:cNvPicPr>
          <p:nvPr/>
        </p:nvPicPr>
        <p:blipFill rotWithShape="1">
          <a:blip r:embed="rId2"/>
          <a:srcRect l="1107" b="4054"/>
          <a:stretch/>
        </p:blipFill>
        <p:spPr>
          <a:xfrm>
            <a:off x="523874" y="1845732"/>
            <a:ext cx="11039476" cy="4396931"/>
          </a:xfrm>
          <a:prstGeom prst="rect">
            <a:avLst/>
          </a:prstGeom>
        </p:spPr>
      </p:pic>
      <p:sp>
        <p:nvSpPr>
          <p:cNvPr id="6" name="TextBox 5">
            <a:extLst>
              <a:ext uri="{FF2B5EF4-FFF2-40B4-BE49-F238E27FC236}">
                <a16:creationId xmlns:a16="http://schemas.microsoft.com/office/drawing/2014/main" id="{27B64546-FDC1-C2F6-CCE6-4CDF1E5DC652}"/>
              </a:ext>
            </a:extLst>
          </p:cNvPr>
          <p:cNvSpPr txBox="1"/>
          <p:nvPr/>
        </p:nvSpPr>
        <p:spPr>
          <a:xfrm>
            <a:off x="1788053" y="6383127"/>
            <a:ext cx="8987977" cy="523220"/>
          </a:xfrm>
          <a:prstGeom prst="rect">
            <a:avLst/>
          </a:prstGeom>
          <a:noFill/>
        </p:spPr>
        <p:txBody>
          <a:bodyPr wrap="square" rtlCol="0">
            <a:spAutoFit/>
          </a:bodyPr>
          <a:lstStyle/>
          <a:p>
            <a:pPr algn="ctr"/>
            <a:r>
              <a:rPr lang="en-US" sz="1400" dirty="0">
                <a:solidFill>
                  <a:schemeClr val="bg1"/>
                </a:solidFill>
              </a:rPr>
              <a:t>Hepatitis B Management: Guidance for the Primary Care Provider - HBV Primary Care Workgroup - Hepatitis B Online (uw.edu)</a:t>
            </a:r>
          </a:p>
        </p:txBody>
      </p:sp>
    </p:spTree>
    <p:extLst>
      <p:ext uri="{BB962C8B-B14F-4D97-AF65-F5344CB8AC3E}">
        <p14:creationId xmlns:p14="http://schemas.microsoft.com/office/powerpoint/2010/main" val="393821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3286A-5D6D-EB5D-E27E-6E236BDFA035}"/>
              </a:ext>
            </a:extLst>
          </p:cNvPr>
          <p:cNvSpPr>
            <a:spLocks noGrp="1"/>
          </p:cNvSpPr>
          <p:nvPr>
            <p:ph type="title"/>
          </p:nvPr>
        </p:nvSpPr>
        <p:spPr/>
        <p:txBody>
          <a:bodyPr>
            <a:normAutofit/>
          </a:bodyPr>
          <a:lstStyle/>
          <a:p>
            <a:r>
              <a:rPr lang="en-US" sz="4800" dirty="0"/>
              <a:t>Preferred Antiviral Treatment of the HBsAg (+) Person</a:t>
            </a:r>
            <a:endParaRPr lang="en-US" dirty="0"/>
          </a:p>
        </p:txBody>
      </p:sp>
      <p:sp>
        <p:nvSpPr>
          <p:cNvPr id="6" name="TextBox 5">
            <a:extLst>
              <a:ext uri="{FF2B5EF4-FFF2-40B4-BE49-F238E27FC236}">
                <a16:creationId xmlns:a16="http://schemas.microsoft.com/office/drawing/2014/main" id="{27B64546-FDC1-C2F6-CCE6-4CDF1E5DC652}"/>
              </a:ext>
            </a:extLst>
          </p:cNvPr>
          <p:cNvSpPr txBox="1"/>
          <p:nvPr/>
        </p:nvSpPr>
        <p:spPr>
          <a:xfrm>
            <a:off x="1788053" y="6383127"/>
            <a:ext cx="8987977" cy="523220"/>
          </a:xfrm>
          <a:prstGeom prst="rect">
            <a:avLst/>
          </a:prstGeom>
          <a:noFill/>
        </p:spPr>
        <p:txBody>
          <a:bodyPr wrap="square" rtlCol="0">
            <a:spAutoFit/>
          </a:bodyPr>
          <a:lstStyle/>
          <a:p>
            <a:pPr algn="ctr"/>
            <a:r>
              <a:rPr lang="en-US" sz="1400" dirty="0">
                <a:solidFill>
                  <a:schemeClr val="bg1"/>
                </a:solidFill>
              </a:rPr>
              <a:t>Hepatitis B Management: Guidance for the Primary Care Provider - HBV Primary Care Workgroup - Hepatitis B Online (uw.edu)</a:t>
            </a:r>
          </a:p>
        </p:txBody>
      </p:sp>
      <p:pic>
        <p:nvPicPr>
          <p:cNvPr id="2" name="Picture 1">
            <a:extLst>
              <a:ext uri="{FF2B5EF4-FFF2-40B4-BE49-F238E27FC236}">
                <a16:creationId xmlns:a16="http://schemas.microsoft.com/office/drawing/2014/main" id="{CC97AF3A-05CF-4CE8-963E-56DEECF555A8}"/>
              </a:ext>
            </a:extLst>
          </p:cNvPr>
          <p:cNvPicPr>
            <a:picLocks noChangeAspect="1"/>
          </p:cNvPicPr>
          <p:nvPr/>
        </p:nvPicPr>
        <p:blipFill rotWithShape="1">
          <a:blip r:embed="rId2"/>
          <a:srcRect l="1377" t="1" r="1021" b="4645"/>
          <a:stretch/>
        </p:blipFill>
        <p:spPr>
          <a:xfrm>
            <a:off x="523874" y="1794827"/>
            <a:ext cx="11039476" cy="419313"/>
          </a:xfrm>
          <a:prstGeom prst="rect">
            <a:avLst/>
          </a:prstGeom>
        </p:spPr>
      </p:pic>
      <p:pic>
        <p:nvPicPr>
          <p:cNvPr id="5" name="Picture 4" descr="A screenshot of a medical information&#10;&#10;Description automatically generated">
            <a:extLst>
              <a:ext uri="{FF2B5EF4-FFF2-40B4-BE49-F238E27FC236}">
                <a16:creationId xmlns:a16="http://schemas.microsoft.com/office/drawing/2014/main" id="{502FA71B-ACE4-03F1-D44C-5999B003B52D}"/>
              </a:ext>
            </a:extLst>
          </p:cNvPr>
          <p:cNvPicPr>
            <a:picLocks noChangeAspect="1"/>
          </p:cNvPicPr>
          <p:nvPr/>
        </p:nvPicPr>
        <p:blipFill rotWithShape="1">
          <a:blip r:embed="rId3"/>
          <a:srcRect t="2784" b="3989"/>
          <a:stretch/>
        </p:blipFill>
        <p:spPr>
          <a:xfrm>
            <a:off x="523874" y="2184756"/>
            <a:ext cx="11039476" cy="4227756"/>
          </a:xfrm>
          <a:prstGeom prst="rect">
            <a:avLst/>
          </a:prstGeom>
        </p:spPr>
      </p:pic>
    </p:spTree>
    <p:extLst>
      <p:ext uri="{BB962C8B-B14F-4D97-AF65-F5344CB8AC3E}">
        <p14:creationId xmlns:p14="http://schemas.microsoft.com/office/powerpoint/2010/main" val="334750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8D998B-10E4-B273-8093-08AC8E495356}"/>
              </a:ext>
            </a:extLst>
          </p:cNvPr>
          <p:cNvSpPr>
            <a:spLocks noGrp="1"/>
          </p:cNvSpPr>
          <p:nvPr>
            <p:ph idx="1"/>
          </p:nvPr>
        </p:nvSpPr>
        <p:spPr>
          <a:xfrm>
            <a:off x="523875" y="1845734"/>
            <a:ext cx="11039475" cy="4461760"/>
          </a:xfrm>
        </p:spPr>
        <p:txBody>
          <a:bodyPr>
            <a:normAutofit fontScale="77500" lnSpcReduction="20000"/>
          </a:bodyPr>
          <a:lstStyle/>
          <a:p>
            <a:pPr marL="457200" indent="-457200">
              <a:lnSpc>
                <a:spcPct val="120000"/>
              </a:lnSpc>
              <a:spcBef>
                <a:spcPts val="600"/>
              </a:spcBef>
              <a:buFont typeface="Arial" panose="020B0604020202020204" pitchFamily="34" charset="0"/>
              <a:buChar char="•"/>
            </a:pPr>
            <a:r>
              <a:rPr lang="en-US" sz="3200" dirty="0"/>
              <a:t>HBV is a major global health problem</a:t>
            </a:r>
          </a:p>
          <a:p>
            <a:pPr marL="457200" indent="-457200">
              <a:lnSpc>
                <a:spcPct val="120000"/>
              </a:lnSpc>
              <a:spcBef>
                <a:spcPts val="600"/>
              </a:spcBef>
              <a:buFont typeface="Arial" panose="020B0604020202020204" pitchFamily="34" charset="0"/>
              <a:buChar char="•"/>
            </a:pPr>
            <a:r>
              <a:rPr lang="en-US" sz="3200" dirty="0"/>
              <a:t>Screen all adults 18 years or older with the triple panel</a:t>
            </a:r>
          </a:p>
          <a:p>
            <a:pPr marL="457200" indent="-457200">
              <a:lnSpc>
                <a:spcPct val="120000"/>
              </a:lnSpc>
              <a:spcBef>
                <a:spcPts val="600"/>
              </a:spcBef>
              <a:buFont typeface="Arial" panose="020B0604020202020204" pitchFamily="34" charset="0"/>
              <a:buChar char="•"/>
            </a:pPr>
            <a:r>
              <a:rPr lang="en-US" sz="3200" dirty="0" err="1"/>
              <a:t>HBcAb</a:t>
            </a:r>
            <a:r>
              <a:rPr lang="en-US" sz="3200" dirty="0"/>
              <a:t> (anti-HBc) indicates exposure to HBV</a:t>
            </a:r>
          </a:p>
          <a:p>
            <a:pPr marL="457200" indent="-457200">
              <a:lnSpc>
                <a:spcPct val="120000"/>
              </a:lnSpc>
              <a:spcBef>
                <a:spcPts val="600"/>
              </a:spcBef>
              <a:buFont typeface="Arial" panose="020B0604020202020204" pitchFamily="34" charset="0"/>
              <a:buChar char="•"/>
            </a:pPr>
            <a:r>
              <a:rPr lang="en-US" sz="3200" dirty="0"/>
              <a:t>HBsAg indicates active HBV infection</a:t>
            </a:r>
          </a:p>
          <a:p>
            <a:pPr marL="457200" indent="-457200">
              <a:lnSpc>
                <a:spcPct val="120000"/>
              </a:lnSpc>
              <a:spcBef>
                <a:spcPts val="600"/>
              </a:spcBef>
              <a:buFont typeface="Arial" panose="020B0604020202020204" pitchFamily="34" charset="0"/>
              <a:buChar char="•"/>
            </a:pPr>
            <a:r>
              <a:rPr lang="en-US" sz="3200" dirty="0"/>
              <a:t>Decision to treat based on HBVDNA level and degree of liver inflammation</a:t>
            </a:r>
          </a:p>
          <a:p>
            <a:pPr marL="457200" indent="-457200">
              <a:lnSpc>
                <a:spcPct val="120000"/>
              </a:lnSpc>
              <a:spcBef>
                <a:spcPts val="600"/>
              </a:spcBef>
              <a:buFont typeface="Arial" panose="020B0604020202020204" pitchFamily="34" charset="0"/>
              <a:buChar char="•"/>
            </a:pPr>
            <a:r>
              <a:rPr lang="en-US" sz="3200" dirty="0"/>
              <a:t>Treat all people with cirrhosis</a:t>
            </a:r>
          </a:p>
          <a:p>
            <a:pPr marL="457200" indent="-457200">
              <a:lnSpc>
                <a:spcPct val="120000"/>
              </a:lnSpc>
              <a:spcBef>
                <a:spcPts val="600"/>
              </a:spcBef>
              <a:buFont typeface="Arial" panose="020B0604020202020204" pitchFamily="34" charset="0"/>
              <a:buChar char="•"/>
            </a:pPr>
            <a:r>
              <a:rPr lang="en-US" sz="3200" dirty="0"/>
              <a:t>Treat pregnant people in 3rd trimester at risk of transmission </a:t>
            </a:r>
          </a:p>
          <a:p>
            <a:pPr marL="457200" indent="-457200">
              <a:lnSpc>
                <a:spcPct val="120000"/>
              </a:lnSpc>
              <a:spcBef>
                <a:spcPts val="600"/>
              </a:spcBef>
              <a:buFont typeface="Arial" panose="020B0604020202020204" pitchFamily="34" charset="0"/>
              <a:buChar char="•"/>
            </a:pPr>
            <a:r>
              <a:rPr lang="en-US" sz="3200" dirty="0"/>
              <a:t>HBV is </a:t>
            </a:r>
            <a:r>
              <a:rPr lang="en-US" sz="3200" b="1" dirty="0"/>
              <a:t>not curable </a:t>
            </a:r>
            <a:r>
              <a:rPr lang="en-US" sz="3200" dirty="0"/>
              <a:t>(with current treatment) but is controllable with improved patient outcomes</a:t>
            </a:r>
          </a:p>
          <a:p>
            <a:endParaRPr lang="en-US" dirty="0"/>
          </a:p>
        </p:txBody>
      </p:sp>
      <p:sp>
        <p:nvSpPr>
          <p:cNvPr id="4" name="Title 3">
            <a:extLst>
              <a:ext uri="{FF2B5EF4-FFF2-40B4-BE49-F238E27FC236}">
                <a16:creationId xmlns:a16="http://schemas.microsoft.com/office/drawing/2014/main" id="{D3E1AF3C-C123-35FC-E8F6-C557E4E5FFCC}"/>
              </a:ext>
            </a:extLst>
          </p:cNvPr>
          <p:cNvSpPr>
            <a:spLocks noGrp="1"/>
          </p:cNvSpPr>
          <p:nvPr>
            <p:ph type="title"/>
          </p:nvPr>
        </p:nvSpPr>
        <p:spPr/>
        <p:txBody>
          <a:bodyPr/>
          <a:lstStyle/>
          <a:p>
            <a:r>
              <a:rPr lang="en-US" dirty="0"/>
              <a:t>Key Points</a:t>
            </a:r>
          </a:p>
        </p:txBody>
      </p:sp>
    </p:spTree>
    <p:extLst>
      <p:ext uri="{BB962C8B-B14F-4D97-AF65-F5344CB8AC3E}">
        <p14:creationId xmlns:p14="http://schemas.microsoft.com/office/powerpoint/2010/main" val="382680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CEB38-E8E6-AD6F-FEE8-A5FCCB1970FF}"/>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57367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56078B-B465-2589-1EE5-CCD321BE72ED}"/>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dirty="0">
                <a:hlinkClick r:id="rId2"/>
              </a:rPr>
              <a:t>https://www.cdc.gov/hepatitis/</a:t>
            </a:r>
            <a:r>
              <a:rPr lang="en-US" sz="3200" dirty="0"/>
              <a:t> </a:t>
            </a:r>
          </a:p>
          <a:p>
            <a:pPr marL="457200" indent="-457200">
              <a:buFont typeface="Arial" panose="020B0604020202020204" pitchFamily="34" charset="0"/>
              <a:buChar char="•"/>
            </a:pPr>
            <a:r>
              <a:rPr lang="en-US" sz="3200" dirty="0">
                <a:hlinkClick r:id="rId3"/>
              </a:rPr>
              <a:t>https://www.hepatitisb.uw.edu/</a:t>
            </a:r>
            <a:r>
              <a:rPr lang="en-US" sz="3200" dirty="0"/>
              <a:t> </a:t>
            </a:r>
          </a:p>
          <a:p>
            <a:pPr marL="457200" indent="-457200">
              <a:buFont typeface="Arial" panose="020B0604020202020204" pitchFamily="34" charset="0"/>
              <a:buChar char="•"/>
            </a:pPr>
            <a:r>
              <a:rPr lang="en-US" sz="3200" dirty="0"/>
              <a:t>Hepatitis B Management: Guidance for the Primary Care Provider - HBV Primary Care Workgroup - Hepatitis B Online (uw.edu)</a:t>
            </a:r>
          </a:p>
          <a:p>
            <a:pPr marL="457200" indent="-457200">
              <a:buFont typeface="Arial" panose="020B0604020202020204" pitchFamily="34" charset="0"/>
              <a:buChar char="•"/>
            </a:pPr>
            <a:r>
              <a:rPr lang="en-US" sz="3200" dirty="0"/>
              <a:t>WHO Global Hepatitis report: </a:t>
            </a:r>
            <a:r>
              <a:rPr lang="en-US" sz="3200" dirty="0">
                <a:hlinkClick r:id="rId4"/>
              </a:rPr>
              <a:t>https://www.who.int/publications/i/item/9789240091672</a:t>
            </a:r>
            <a:r>
              <a:rPr lang="en-US" sz="3200" dirty="0"/>
              <a:t>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9A9C568E-998B-EEB1-A788-3B78080ECB21}"/>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75884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Speaker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388993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795934"/>
            <a:ext cx="5130275"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sz="2400"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pPr marL="171450" indent="-171450">
              <a:buFont typeface="Arial" panose="020B0604020202020204" pitchFamily="34" charset="0"/>
              <a:buChar char="•"/>
            </a:pPr>
            <a:r>
              <a:rPr lang="en-US" sz="2400" dirty="0">
                <a:solidFill>
                  <a:schemeClr val="tx1"/>
                </a:solidFill>
              </a:rPr>
              <a:t>HIVMA Resource Directory </a:t>
            </a:r>
            <a:r>
              <a:rPr lang="en-US" sz="2400" dirty="0">
                <a:solidFill>
                  <a:schemeClr val="tx1"/>
                </a:solidFill>
                <a:hlinkClick r:id="rId8"/>
              </a:rPr>
              <a:t>https://www.hivma.org/globalassets/ektron-import/hivma/hivma-resource-directory.pdf</a:t>
            </a:r>
            <a:r>
              <a:rPr lang="en-US" sz="2400" dirty="0">
                <a:solidFill>
                  <a:schemeClr val="tx1"/>
                </a:solidFill>
              </a:rPr>
              <a:t>   </a:t>
            </a:r>
            <a:endParaRPr lang="en-US" sz="2400" dirty="0"/>
          </a:p>
          <a:p>
            <a:pPr marL="171450" indent="-171450">
              <a:buFont typeface="Arial" panose="020B0604020202020204" pitchFamily="34" charset="0"/>
              <a:buChar char="•"/>
            </a:pPr>
            <a:r>
              <a:rPr lang="en-US" sz="2400" dirty="0">
                <a:hlinkClick r:id="rId9"/>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20</a:t>
            </a:fld>
            <a:endParaRPr lang="en-US" sz="1600" dirty="0"/>
          </a:p>
        </p:txBody>
      </p:sp>
    </p:spTree>
    <p:extLst>
      <p:ext uri="{BB962C8B-B14F-4D97-AF65-F5344CB8AC3E}">
        <p14:creationId xmlns:p14="http://schemas.microsoft.com/office/powerpoint/2010/main" val="389234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DD649-A605-A3AC-5544-315759E8658B}"/>
              </a:ext>
            </a:extLst>
          </p:cNvPr>
          <p:cNvSpPr>
            <a:spLocks noGrp="1"/>
          </p:cNvSpPr>
          <p:nvPr>
            <p:ph idx="1"/>
          </p:nvPr>
        </p:nvSpPr>
        <p:spPr/>
        <p:txBody>
          <a:bodyPr/>
          <a:lstStyle/>
          <a:p>
            <a:endParaRPr lang="en-US"/>
          </a:p>
        </p:txBody>
      </p:sp>
      <p:pic>
        <p:nvPicPr>
          <p:cNvPr id="5" name="Picture 4" descr="A qr code with red white and blue ribbons&#10;&#10;Description automatically generated">
            <a:extLst>
              <a:ext uri="{FF2B5EF4-FFF2-40B4-BE49-F238E27FC236}">
                <a16:creationId xmlns:a16="http://schemas.microsoft.com/office/drawing/2014/main" id="{867699E6-A24D-0F58-D988-2479894C3971}"/>
              </a:ext>
            </a:extLst>
          </p:cNvPr>
          <p:cNvPicPr>
            <a:picLocks noChangeAspect="1"/>
          </p:cNvPicPr>
          <p:nvPr/>
        </p:nvPicPr>
        <p:blipFill>
          <a:blip r:embed="rId3"/>
          <a:stretch>
            <a:fillRect/>
          </a:stretch>
        </p:blipFill>
        <p:spPr>
          <a:xfrm>
            <a:off x="0" y="-1"/>
            <a:ext cx="12192000" cy="6876236"/>
          </a:xfrm>
          <a:prstGeom prst="rect">
            <a:avLst/>
          </a:prstGeom>
        </p:spPr>
      </p:pic>
    </p:spTree>
    <p:extLst>
      <p:ext uri="{BB962C8B-B14F-4D97-AF65-F5344CB8AC3E}">
        <p14:creationId xmlns:p14="http://schemas.microsoft.com/office/powerpoint/2010/main" val="227585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80E13-ACFA-21D8-D115-00E4A9FB0D2C}"/>
              </a:ext>
            </a:extLst>
          </p:cNvPr>
          <p:cNvSpPr>
            <a:spLocks noGrp="1"/>
          </p:cNvSpPr>
          <p:nvPr>
            <p:ph type="title"/>
          </p:nvPr>
        </p:nvSpPr>
        <p:spPr>
          <a:xfrm>
            <a:off x="523875" y="286603"/>
            <a:ext cx="11039475" cy="1450757"/>
          </a:xfrm>
        </p:spPr>
        <p:txBody>
          <a:bodyPr/>
          <a:lstStyle/>
          <a:p>
            <a:r>
              <a:rPr lang="en-US" dirty="0"/>
              <a:t>Use of Trade/Brand Names</a:t>
            </a:r>
          </a:p>
        </p:txBody>
      </p:sp>
      <p:sp>
        <p:nvSpPr>
          <p:cNvPr id="13" name="Content Placeholder 1">
            <a:extLst>
              <a:ext uri="{FF2B5EF4-FFF2-40B4-BE49-F238E27FC236}">
                <a16:creationId xmlns:a16="http://schemas.microsoft.com/office/drawing/2014/main" id="{EE4B2DDC-6E74-68B6-D5F2-E367702B166E}"/>
              </a:ext>
            </a:extLst>
          </p:cNvPr>
          <p:cNvSpPr>
            <a:spLocks noGrp="1"/>
          </p:cNvSpPr>
          <p:nvPr>
            <p:ph idx="1"/>
          </p:nvPr>
        </p:nvSpPr>
        <p:spPr>
          <a:xfrm>
            <a:off x="523875" y="1845734"/>
            <a:ext cx="11039475" cy="4023360"/>
          </a:xfrm>
        </p:spPr>
        <p:txBody>
          <a:bodyPr>
            <a:normAutofit/>
          </a:bodyPr>
          <a:lstStyle/>
          <a:p>
            <a:pPr marL="342900" indent="-342900">
              <a:buFont typeface="Arial" panose="020B0604020202020204" pitchFamily="34" charset="0"/>
              <a:buChar char="•"/>
            </a:pPr>
            <a:r>
              <a:rPr lang="en-US" sz="2400"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marL="342900" indent="-342900">
              <a:buFont typeface="Arial" panose="020B0604020202020204" pitchFamily="34" charset="0"/>
              <a:buChar char="•"/>
            </a:pPr>
            <a:r>
              <a:rPr lang="en-US" sz="2400"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108745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28474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lstStyle/>
          <a:p>
            <a:pPr marL="514350" indent="-514350">
              <a:buFont typeface="+mj-lt"/>
              <a:buAutoNum type="arabicPeriod"/>
            </a:pPr>
            <a:r>
              <a:rPr lang="en-US" sz="2800" dirty="0">
                <a:solidFill>
                  <a:schemeClr val="tx1"/>
                </a:solidFill>
              </a:rPr>
              <a:t>Identify appropriate baseline serologies for hepatitis B (HBV)</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a:solidFill>
                  <a:schemeClr val="tx1"/>
                </a:solidFill>
              </a:rPr>
              <a:t>Identify who should be offered treatment for HBV</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a:solidFill>
                  <a:schemeClr val="tx1"/>
                </a:solidFill>
              </a:rPr>
              <a:t>Recognize the current recommended medications for HBV treatment</a:t>
            </a: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31968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6D237-E7BB-6C62-C255-34D2556EFFFA}"/>
              </a:ext>
            </a:extLst>
          </p:cNvPr>
          <p:cNvSpPr>
            <a:spLocks noGrp="1"/>
          </p:cNvSpPr>
          <p:nvPr>
            <p:ph type="title"/>
          </p:nvPr>
        </p:nvSpPr>
        <p:spPr>
          <a:xfrm>
            <a:off x="253029" y="2703621"/>
            <a:ext cx="4532867" cy="1450757"/>
          </a:xfrm>
        </p:spPr>
        <p:txBody>
          <a:bodyPr/>
          <a:lstStyle/>
          <a:p>
            <a:pPr algn="ctr"/>
            <a:r>
              <a:rPr lang="en-US" sz="4800" dirty="0"/>
              <a:t>Hepatitis B: Global Burden</a:t>
            </a:r>
          </a:p>
        </p:txBody>
      </p:sp>
      <p:sp>
        <p:nvSpPr>
          <p:cNvPr id="4" name="TextBox 3">
            <a:extLst>
              <a:ext uri="{FF2B5EF4-FFF2-40B4-BE49-F238E27FC236}">
                <a16:creationId xmlns:a16="http://schemas.microsoft.com/office/drawing/2014/main" id="{B3CDD221-E1C0-7772-F623-3B46A450088E}"/>
              </a:ext>
            </a:extLst>
          </p:cNvPr>
          <p:cNvSpPr txBox="1"/>
          <p:nvPr/>
        </p:nvSpPr>
        <p:spPr>
          <a:xfrm>
            <a:off x="1788053" y="6383127"/>
            <a:ext cx="8987977" cy="523220"/>
          </a:xfrm>
          <a:prstGeom prst="rect">
            <a:avLst/>
          </a:prstGeom>
          <a:noFill/>
        </p:spPr>
        <p:txBody>
          <a:bodyPr wrap="square" rtlCol="0">
            <a:spAutoFit/>
          </a:bodyPr>
          <a:lstStyle/>
          <a:p>
            <a:pPr algn="ctr"/>
            <a:r>
              <a:rPr lang="en-US" sz="1400" dirty="0">
                <a:solidFill>
                  <a:schemeClr val="bg1"/>
                </a:solidFill>
              </a:rPr>
              <a:t>Global hepatitis report 2024: action for access in low- and middle-income countries. </a:t>
            </a:r>
            <a:r>
              <a:rPr lang="en-US" sz="1400" dirty="0" err="1">
                <a:solidFill>
                  <a:schemeClr val="bg1"/>
                </a:solidFill>
              </a:rPr>
              <a:t>Geneva:World</a:t>
            </a:r>
            <a:r>
              <a:rPr lang="en-US" sz="1400" dirty="0">
                <a:solidFill>
                  <a:schemeClr val="bg1"/>
                </a:solidFill>
              </a:rPr>
              <a:t> Health Organization; 2024. </a:t>
            </a:r>
            <a:r>
              <a:rPr lang="en-US" sz="1400" dirty="0" err="1">
                <a:solidFill>
                  <a:schemeClr val="bg1"/>
                </a:solidFill>
              </a:rPr>
              <a:t>Licence</a:t>
            </a:r>
            <a:r>
              <a:rPr lang="en-US" sz="1400" dirty="0">
                <a:solidFill>
                  <a:schemeClr val="bg1"/>
                </a:solidFill>
              </a:rPr>
              <a:t>: CC BY-NC-SA 3.0 IGO.</a:t>
            </a:r>
          </a:p>
        </p:txBody>
      </p:sp>
      <p:pic>
        <p:nvPicPr>
          <p:cNvPr id="7" name="Picture 6" descr="A map of the world with different colored countries/regions&#10;&#10;Description automatically generated">
            <a:extLst>
              <a:ext uri="{FF2B5EF4-FFF2-40B4-BE49-F238E27FC236}">
                <a16:creationId xmlns:a16="http://schemas.microsoft.com/office/drawing/2014/main" id="{5C92550A-9457-7198-C6A0-2449F5A819E4}"/>
              </a:ext>
            </a:extLst>
          </p:cNvPr>
          <p:cNvPicPr>
            <a:picLocks noChangeAspect="1"/>
          </p:cNvPicPr>
          <p:nvPr/>
        </p:nvPicPr>
        <p:blipFill rotWithShape="1">
          <a:blip r:embed="rId3"/>
          <a:srcRect l="2349" r="3163" b="2244"/>
          <a:stretch/>
        </p:blipFill>
        <p:spPr>
          <a:xfrm>
            <a:off x="4641449" y="0"/>
            <a:ext cx="7430946" cy="6327018"/>
          </a:xfrm>
          <a:prstGeom prst="rect">
            <a:avLst/>
          </a:prstGeom>
        </p:spPr>
      </p:pic>
      <p:sp>
        <p:nvSpPr>
          <p:cNvPr id="8" name="Rectangle 7">
            <a:extLst>
              <a:ext uri="{FF2B5EF4-FFF2-40B4-BE49-F238E27FC236}">
                <a16:creationId xmlns:a16="http://schemas.microsoft.com/office/drawing/2014/main" id="{B4B3396A-9F78-353B-007D-4D131177695E}"/>
              </a:ext>
            </a:extLst>
          </p:cNvPr>
          <p:cNvSpPr/>
          <p:nvPr/>
        </p:nvSpPr>
        <p:spPr>
          <a:xfrm>
            <a:off x="473725" y="1299990"/>
            <a:ext cx="4312171" cy="837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2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05D4F-AC23-858B-BF94-172C9FB18606}"/>
              </a:ext>
            </a:extLst>
          </p:cNvPr>
          <p:cNvSpPr>
            <a:spLocks noGrp="1"/>
          </p:cNvSpPr>
          <p:nvPr>
            <p:ph type="title"/>
          </p:nvPr>
        </p:nvSpPr>
        <p:spPr/>
        <p:txBody>
          <a:bodyPr/>
          <a:lstStyle/>
          <a:p>
            <a:r>
              <a:rPr lang="en-US" dirty="0"/>
              <a:t>Global HBV-related Deaths</a:t>
            </a:r>
          </a:p>
        </p:txBody>
      </p:sp>
      <p:pic>
        <p:nvPicPr>
          <p:cNvPr id="6" name="Content Placeholder 4" descr="Chart, line chart&#10;&#10;Description automatically generated">
            <a:extLst>
              <a:ext uri="{FF2B5EF4-FFF2-40B4-BE49-F238E27FC236}">
                <a16:creationId xmlns:a16="http://schemas.microsoft.com/office/drawing/2014/main" id="{6A4DCBC4-FD30-9BB7-10CA-F9BC845B1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302" y="1737360"/>
            <a:ext cx="8892620" cy="4572289"/>
          </a:xfrm>
          <a:prstGeom prst="rect">
            <a:avLst/>
          </a:prstGeom>
        </p:spPr>
      </p:pic>
      <p:sp>
        <p:nvSpPr>
          <p:cNvPr id="7" name="TextBox 6">
            <a:extLst>
              <a:ext uri="{FF2B5EF4-FFF2-40B4-BE49-F238E27FC236}">
                <a16:creationId xmlns:a16="http://schemas.microsoft.com/office/drawing/2014/main" id="{61E94154-BD21-4FB6-4431-9842E2F2F8F0}"/>
              </a:ext>
            </a:extLst>
          </p:cNvPr>
          <p:cNvSpPr txBox="1"/>
          <p:nvPr/>
        </p:nvSpPr>
        <p:spPr>
          <a:xfrm>
            <a:off x="1788053" y="6490848"/>
            <a:ext cx="8987977"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Thomas DL. Global Elimination of Chronic Hepatitis. N Engl J Med. 2019;380:2041-50.</a:t>
            </a:r>
          </a:p>
        </p:txBody>
      </p:sp>
    </p:spTree>
    <p:extLst>
      <p:ext uri="{BB962C8B-B14F-4D97-AF65-F5344CB8AC3E}">
        <p14:creationId xmlns:p14="http://schemas.microsoft.com/office/powerpoint/2010/main" val="171015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9F0CA8-8E43-0E88-C84F-E6CC8E2A479E}"/>
              </a:ext>
            </a:extLst>
          </p:cNvPr>
          <p:cNvSpPr>
            <a:spLocks noGrp="1"/>
          </p:cNvSpPr>
          <p:nvPr>
            <p:ph idx="1"/>
          </p:nvPr>
        </p:nvSpPr>
        <p:spPr/>
        <p:txBody>
          <a:bodyPr/>
          <a:lstStyle/>
          <a:p>
            <a:pPr>
              <a:buNone/>
            </a:pPr>
            <a:r>
              <a:rPr lang="en-US" sz="2800" dirty="0"/>
              <a:t>A minority of persons living with chronic HBV are aware of their HBV infection status</a:t>
            </a:r>
          </a:p>
          <a:p>
            <a:pPr>
              <a:spcBef>
                <a:spcPts val="2400"/>
              </a:spcBef>
              <a:buNone/>
            </a:pPr>
            <a:r>
              <a:rPr lang="en-US" sz="2800" dirty="0"/>
              <a:t>NHANES data (2013 through 2016) </a:t>
            </a:r>
          </a:p>
          <a:p>
            <a:pPr marL="682625" lvl="1"/>
            <a:r>
              <a:rPr lang="en-US" sz="2400" dirty="0"/>
              <a:t>33.9% of those with chronic infection were aware of their HBV status</a:t>
            </a:r>
          </a:p>
          <a:p>
            <a:pPr marL="682625" lvl="1"/>
            <a:r>
              <a:rPr lang="en-US" sz="2400" dirty="0"/>
              <a:t>11.7% of persons with a past exposure to HBV (defined by the presence of </a:t>
            </a:r>
            <a:r>
              <a:rPr lang="en-US" sz="2400" dirty="0" err="1"/>
              <a:t>HBcAb</a:t>
            </a:r>
            <a:r>
              <a:rPr lang="en-US" sz="2400" dirty="0"/>
              <a:t>) were aware they had been exposed to HBV</a:t>
            </a:r>
          </a:p>
          <a:p>
            <a:endParaRPr lang="en-US" dirty="0"/>
          </a:p>
        </p:txBody>
      </p:sp>
      <p:sp>
        <p:nvSpPr>
          <p:cNvPr id="4" name="Title 3">
            <a:extLst>
              <a:ext uri="{FF2B5EF4-FFF2-40B4-BE49-F238E27FC236}">
                <a16:creationId xmlns:a16="http://schemas.microsoft.com/office/drawing/2014/main" id="{2E4B98EE-8610-E8B3-AC63-AC28331304D5}"/>
              </a:ext>
            </a:extLst>
          </p:cNvPr>
          <p:cNvSpPr>
            <a:spLocks noGrp="1"/>
          </p:cNvSpPr>
          <p:nvPr>
            <p:ph type="title"/>
          </p:nvPr>
        </p:nvSpPr>
        <p:spPr/>
        <p:txBody>
          <a:bodyPr/>
          <a:lstStyle/>
          <a:p>
            <a:r>
              <a:rPr lang="en-US" dirty="0"/>
              <a:t>HBV Awareness</a:t>
            </a:r>
          </a:p>
        </p:txBody>
      </p:sp>
      <p:sp>
        <p:nvSpPr>
          <p:cNvPr id="6" name="TextBox 5">
            <a:extLst>
              <a:ext uri="{FF2B5EF4-FFF2-40B4-BE49-F238E27FC236}">
                <a16:creationId xmlns:a16="http://schemas.microsoft.com/office/drawing/2014/main" id="{7F8AEE34-C623-A991-CD6A-EECE74FFD5DC}"/>
              </a:ext>
            </a:extLst>
          </p:cNvPr>
          <p:cNvSpPr txBox="1"/>
          <p:nvPr/>
        </p:nvSpPr>
        <p:spPr>
          <a:xfrm>
            <a:off x="1788053" y="6429293"/>
            <a:ext cx="8987977" cy="43088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Kim HS, Yang JD, El-</a:t>
            </a:r>
            <a:r>
              <a:rPr lang="en-US" sz="1100" dirty="0" err="1">
                <a:solidFill>
                  <a:schemeClr val="bg1"/>
                </a:solidFill>
              </a:rPr>
              <a:t>Serag</a:t>
            </a:r>
            <a:r>
              <a:rPr lang="en-US" sz="1100" dirty="0">
                <a:solidFill>
                  <a:schemeClr val="bg1"/>
                </a:solidFill>
              </a:rPr>
              <a:t> HB, Kanwal F. Awareness of chronic viral hepatitis in the United States: An update from the National Health and Nutrition Examination Survey. J Viral </a:t>
            </a:r>
            <a:r>
              <a:rPr lang="en-US" sz="1100" dirty="0" err="1">
                <a:solidFill>
                  <a:schemeClr val="bg1"/>
                </a:solidFill>
              </a:rPr>
              <a:t>Hepat</a:t>
            </a:r>
            <a:r>
              <a:rPr lang="en-US" sz="1100" dirty="0">
                <a:solidFill>
                  <a:schemeClr val="bg1"/>
                </a:solidFill>
              </a:rPr>
              <a:t>. 2019 May;26(5):596-602. </a:t>
            </a:r>
            <a:r>
              <a:rPr lang="en-US" sz="1100" dirty="0" err="1">
                <a:solidFill>
                  <a:schemeClr val="bg1"/>
                </a:solidFill>
              </a:rPr>
              <a:t>doi</a:t>
            </a:r>
            <a:r>
              <a:rPr lang="en-US" sz="1100" dirty="0">
                <a:solidFill>
                  <a:schemeClr val="bg1"/>
                </a:solidFill>
              </a:rPr>
              <a:t>: 10.1111/jvh.13060. </a:t>
            </a:r>
            <a:r>
              <a:rPr lang="en-US" sz="1100" dirty="0" err="1">
                <a:solidFill>
                  <a:schemeClr val="bg1"/>
                </a:solidFill>
              </a:rPr>
              <a:t>Epub</a:t>
            </a:r>
            <a:r>
              <a:rPr lang="en-US" sz="1100" dirty="0">
                <a:solidFill>
                  <a:schemeClr val="bg1"/>
                </a:solidFill>
              </a:rPr>
              <a:t> 2019 Mar 13. PMID: 30629790.</a:t>
            </a:r>
          </a:p>
        </p:txBody>
      </p:sp>
    </p:spTree>
    <p:extLst>
      <p:ext uri="{BB962C8B-B14F-4D97-AF65-F5344CB8AC3E}">
        <p14:creationId xmlns:p14="http://schemas.microsoft.com/office/powerpoint/2010/main" val="85873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9AD44-0269-7247-797C-CF483369972E}"/>
              </a:ext>
            </a:extLst>
          </p:cNvPr>
          <p:cNvSpPr>
            <a:spLocks noGrp="1"/>
          </p:cNvSpPr>
          <p:nvPr>
            <p:ph type="title"/>
          </p:nvPr>
        </p:nvSpPr>
        <p:spPr>
          <a:xfrm>
            <a:off x="71719" y="286603"/>
            <a:ext cx="12048564" cy="1450757"/>
          </a:xfrm>
        </p:spPr>
        <p:txBody>
          <a:bodyPr>
            <a:normAutofit fontScale="90000"/>
          </a:bodyPr>
          <a:lstStyle/>
          <a:p>
            <a:r>
              <a:rPr lang="en-US" sz="4800" dirty="0">
                <a:solidFill>
                  <a:schemeClr val="tx1"/>
                </a:solidFill>
              </a:rPr>
              <a:t>CDC Screening and Testing Recommendations for HBV</a:t>
            </a:r>
            <a:br>
              <a:rPr lang="en-US" sz="4800" dirty="0">
                <a:solidFill>
                  <a:schemeClr val="tx1"/>
                </a:solidFill>
              </a:rPr>
            </a:br>
            <a:r>
              <a:rPr lang="en-US" sz="3600" dirty="0">
                <a:solidFill>
                  <a:schemeClr val="tx1"/>
                </a:solidFill>
              </a:rPr>
              <a:t>Morbidity and </a:t>
            </a:r>
            <a:r>
              <a:rPr lang="en-US" sz="3600" dirty="0" err="1">
                <a:solidFill>
                  <a:schemeClr val="tx1"/>
                </a:solidFill>
              </a:rPr>
              <a:t>Motality</a:t>
            </a:r>
            <a:r>
              <a:rPr lang="en-US" sz="3600" dirty="0">
                <a:solidFill>
                  <a:schemeClr val="tx1"/>
                </a:solidFill>
              </a:rPr>
              <a:t> Weekly Report (MMWR) March 10, 2023</a:t>
            </a:r>
            <a:endParaRPr lang="en-US" dirty="0"/>
          </a:p>
        </p:txBody>
      </p:sp>
      <p:pic>
        <p:nvPicPr>
          <p:cNvPr id="6" name="Content Placeholder 5" descr="A screenshot of a computer screen&#10;&#10;Description automatically generated">
            <a:extLst>
              <a:ext uri="{FF2B5EF4-FFF2-40B4-BE49-F238E27FC236}">
                <a16:creationId xmlns:a16="http://schemas.microsoft.com/office/drawing/2014/main" id="{4CD1A868-B546-EEAD-2818-6C8AFFD03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3992"/>
            <a:ext cx="12880706" cy="4026149"/>
          </a:xfrm>
          <a:prstGeom prst="rect">
            <a:avLst/>
          </a:prstGeom>
        </p:spPr>
      </p:pic>
      <p:sp>
        <p:nvSpPr>
          <p:cNvPr id="7" name="TextBox 6">
            <a:extLst>
              <a:ext uri="{FF2B5EF4-FFF2-40B4-BE49-F238E27FC236}">
                <a16:creationId xmlns:a16="http://schemas.microsoft.com/office/drawing/2014/main" id="{D5C5C42C-E380-54C9-C9A4-C0FA2C065BED}"/>
              </a:ext>
            </a:extLst>
          </p:cNvPr>
          <p:cNvSpPr txBox="1"/>
          <p:nvPr/>
        </p:nvSpPr>
        <p:spPr>
          <a:xfrm>
            <a:off x="1788053" y="6490848"/>
            <a:ext cx="8987977"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hlinkClick r:id="rId4">
                  <a:extLst>
                    <a:ext uri="{A12FA001-AC4F-418D-AE19-62706E023703}">
                      <ahyp:hlinkClr xmlns:ahyp="http://schemas.microsoft.com/office/drawing/2018/hyperlinkcolor" val="tx"/>
                    </a:ext>
                  </a:extLst>
                </a:hlinkClick>
              </a:rPr>
              <a:t>https://www.cdc.gov/mmwr/volumes/72/rr/rr7201a1.htm?s_cid=rr7201a1_w</a:t>
            </a:r>
            <a:r>
              <a:rPr lang="en-US" sz="1400" dirty="0">
                <a:solidFill>
                  <a:schemeClr val="bg1"/>
                </a:solidFill>
              </a:rPr>
              <a:t>  –accessed 7_28_23</a:t>
            </a:r>
          </a:p>
        </p:txBody>
      </p:sp>
    </p:spTree>
    <p:extLst>
      <p:ext uri="{BB962C8B-B14F-4D97-AF65-F5344CB8AC3E}">
        <p14:creationId xmlns:p14="http://schemas.microsoft.com/office/powerpoint/2010/main" val="1274459424"/>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TotalTime>
  <Words>1659</Words>
  <Application>Microsoft Office PowerPoint</Application>
  <PresentationFormat>Widescreen</PresentationFormat>
  <Paragraphs>151</Paragraphs>
  <Slides>21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Wingdings</vt:lpstr>
      <vt:lpstr>Retrospect</vt:lpstr>
      <vt:lpstr>1_Retrospect</vt:lpstr>
      <vt:lpstr>Basics of Hepatitis B (HBV) Treatment</vt:lpstr>
      <vt:lpstr>Conflict of Interest Disclosure Statement</vt:lpstr>
      <vt:lpstr>Use of Trade/Brand Names</vt:lpstr>
      <vt:lpstr>Unconscious Bias Disclosure</vt:lpstr>
      <vt:lpstr>Learning Objectives</vt:lpstr>
      <vt:lpstr>Hepatitis B: Global Burden</vt:lpstr>
      <vt:lpstr>Global HBV-related Deaths</vt:lpstr>
      <vt:lpstr>HBV Awareness</vt:lpstr>
      <vt:lpstr>CDC Screening and Testing Recommendations for HBV Morbidity and Motality Weekly Report (MMWR) March 10, 2023</vt:lpstr>
      <vt:lpstr>HBV Testing and Serology Interpretation</vt:lpstr>
      <vt:lpstr>HBV Terminology</vt:lpstr>
      <vt:lpstr>PowerPoint Presentation</vt:lpstr>
      <vt:lpstr>PowerPoint Presentation</vt:lpstr>
      <vt:lpstr>Management of the HBsAg (+) Person</vt:lpstr>
      <vt:lpstr>Preferred Antiviral Treatment of the HBsAg (+) Person</vt:lpstr>
      <vt:lpstr>Preferred Antiviral Treatment of the HBsAg (+) Person</vt:lpstr>
      <vt:lpstr>Key Points</vt:lpstr>
      <vt:lpstr>Questions?</vt:lpstr>
      <vt:lpstr>References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Michael J Dominguez</cp:lastModifiedBy>
  <cp:revision>59</cp:revision>
  <dcterms:created xsi:type="dcterms:W3CDTF">2017-06-25T02:05:31Z</dcterms:created>
  <dcterms:modified xsi:type="dcterms:W3CDTF">2024-06-07T16:00:04Z</dcterms:modified>
</cp:coreProperties>
</file>