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6" r:id="rId1"/>
    <p:sldMasterId id="2147483746" r:id="rId2"/>
    <p:sldMasterId id="2147483799" r:id="rId3"/>
  </p:sldMasterIdLst>
  <p:notesMasterIdLst>
    <p:notesMasterId r:id="rId29"/>
  </p:notesMasterIdLst>
  <p:sldIdLst>
    <p:sldId id="256" r:id="rId4"/>
    <p:sldId id="2147472243" r:id="rId5"/>
    <p:sldId id="381" r:id="rId6"/>
    <p:sldId id="557" r:id="rId7"/>
    <p:sldId id="2147472245" r:id="rId8"/>
    <p:sldId id="549" r:id="rId9"/>
    <p:sldId id="258" r:id="rId10"/>
    <p:sldId id="257" r:id="rId11"/>
    <p:sldId id="259" r:id="rId12"/>
    <p:sldId id="264" r:id="rId13"/>
    <p:sldId id="266" r:id="rId14"/>
    <p:sldId id="327" r:id="rId15"/>
    <p:sldId id="379" r:id="rId16"/>
    <p:sldId id="2134960519" r:id="rId17"/>
    <p:sldId id="2147472213" r:id="rId18"/>
    <p:sldId id="2147472238" r:id="rId19"/>
    <p:sldId id="2147472237" r:id="rId20"/>
    <p:sldId id="2147472196" r:id="rId21"/>
    <p:sldId id="2147472241" r:id="rId22"/>
    <p:sldId id="2147472240" r:id="rId23"/>
    <p:sldId id="333" r:id="rId24"/>
    <p:sldId id="294" r:id="rId25"/>
    <p:sldId id="425" r:id="rId26"/>
    <p:sldId id="2147472244" r:id="rId27"/>
    <p:sldId id="214747224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34EB0A-ADC1-89A1-2E72-66A3EE278167}" name="Michael J Dominguez" initials="MJD" userId="S::MJDominguez@health.unm.edu::307b977c-51dd-44f6-9a48-2a195947bb7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66"/>
    <p:restoredTop sz="83354" autoAdjust="0"/>
  </p:normalViewPr>
  <p:slideViewPr>
    <p:cSldViewPr snapToGrid="0">
      <p:cViewPr varScale="1">
        <p:scale>
          <a:sx n="91" d="100"/>
          <a:sy n="91" d="100"/>
        </p:scale>
        <p:origin x="6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microsoft.com/office/2018/10/relationships/authors" Targe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diagrams/_rels/data1.xml.rels><?xml version="1.0" encoding="UTF-8" standalone="yes"?>
<Relationships xmlns="http://schemas.openxmlformats.org/package/2006/relationships"><Relationship Id="rId1" Type="http://schemas.openxmlformats.org/officeDocument/2006/relationships/image" Target="../media/image20.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20.jpe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23D50A-8205-B749-9300-BA5515D1B4FF}" type="doc">
      <dgm:prSet loTypeId="urn:microsoft.com/office/officeart/2005/8/layout/radial2" loCatId="" qsTypeId="urn:microsoft.com/office/officeart/2005/8/quickstyle/simple1" qsCatId="simple" csTypeId="urn:microsoft.com/office/officeart/2005/8/colors/accent3_2" csCatId="accent3" phldr="1"/>
      <dgm:spPr/>
      <dgm:t>
        <a:bodyPr/>
        <a:lstStyle/>
        <a:p>
          <a:endParaRPr lang="en-US"/>
        </a:p>
      </dgm:t>
    </dgm:pt>
    <dgm:pt modelId="{28B1CC9A-2C77-7C44-A4EE-5DF3BFC15168}">
      <dgm:prSet phldrT="[Text]"/>
      <dgm:spPr/>
      <dgm:t>
        <a:bodyPr/>
        <a:lstStyle/>
        <a:p>
          <a:endParaRPr lang="en-US" dirty="0"/>
        </a:p>
      </dgm:t>
    </dgm:pt>
    <dgm:pt modelId="{A1C8CCE4-F841-2F40-8013-8FBBDE87094E}" type="parTrans" cxnId="{B57029E9-6566-5F4B-91A1-98B706E07C05}">
      <dgm:prSet/>
      <dgm:spPr/>
      <dgm:t>
        <a:bodyPr/>
        <a:lstStyle/>
        <a:p>
          <a:endParaRPr lang="en-US"/>
        </a:p>
      </dgm:t>
    </dgm:pt>
    <dgm:pt modelId="{ACA19590-57D8-524B-AA1F-50E8DC4DD3ED}" type="sibTrans" cxnId="{B57029E9-6566-5F4B-91A1-98B706E07C05}">
      <dgm:prSet/>
      <dgm:spPr/>
      <dgm:t>
        <a:bodyPr/>
        <a:lstStyle/>
        <a:p>
          <a:endParaRPr lang="en-US"/>
        </a:p>
      </dgm:t>
    </dgm:pt>
    <dgm:pt modelId="{23CCA906-5D60-E54F-AA9B-1ACA69FFF3D2}">
      <dgm:prSet phldrT="[Text]"/>
      <dgm:spPr/>
      <dgm:t>
        <a:bodyPr/>
        <a:lstStyle/>
        <a:p>
          <a:endParaRPr lang="en-US" dirty="0"/>
        </a:p>
      </dgm:t>
    </dgm:pt>
    <dgm:pt modelId="{7EA6EF53-AD91-EF47-9884-A079044C5EAC}" type="parTrans" cxnId="{06888178-A3B9-C44A-9EDB-9397AA8BA135}">
      <dgm:prSet/>
      <dgm:spPr/>
      <dgm:t>
        <a:bodyPr/>
        <a:lstStyle/>
        <a:p>
          <a:endParaRPr lang="en-US"/>
        </a:p>
      </dgm:t>
    </dgm:pt>
    <dgm:pt modelId="{F11594F3-CF5C-1943-B08E-FC31925C03CD}" type="sibTrans" cxnId="{06888178-A3B9-C44A-9EDB-9397AA8BA135}">
      <dgm:prSet/>
      <dgm:spPr/>
      <dgm:t>
        <a:bodyPr/>
        <a:lstStyle/>
        <a:p>
          <a:endParaRPr lang="en-US"/>
        </a:p>
      </dgm:t>
    </dgm:pt>
    <dgm:pt modelId="{F7DC9AD8-84BA-7B4D-A463-B478828C3986}">
      <dgm:prSet phldrT="[Text]"/>
      <dgm:spPr/>
      <dgm:t>
        <a:bodyPr/>
        <a:lstStyle/>
        <a:p>
          <a:endParaRPr lang="en-US" dirty="0"/>
        </a:p>
      </dgm:t>
    </dgm:pt>
    <dgm:pt modelId="{B9D074ED-98B8-564C-9CF4-272DB9F68F77}" type="parTrans" cxnId="{1FB15F30-7A76-D94A-8B3D-317C0A665B1F}">
      <dgm:prSet/>
      <dgm:spPr/>
      <dgm:t>
        <a:bodyPr/>
        <a:lstStyle/>
        <a:p>
          <a:endParaRPr lang="en-US"/>
        </a:p>
      </dgm:t>
    </dgm:pt>
    <dgm:pt modelId="{CB2B5074-6164-5346-8C46-6D8405AD9D1D}" type="sibTrans" cxnId="{1FB15F30-7A76-D94A-8B3D-317C0A665B1F}">
      <dgm:prSet/>
      <dgm:spPr/>
      <dgm:t>
        <a:bodyPr/>
        <a:lstStyle/>
        <a:p>
          <a:endParaRPr lang="en-US"/>
        </a:p>
      </dgm:t>
    </dgm:pt>
    <dgm:pt modelId="{BB9A5411-AFB6-0648-A151-02A67EF119FB}">
      <dgm:prSet phldrT="[Text]"/>
      <dgm:spPr/>
      <dgm:t>
        <a:bodyPr/>
        <a:lstStyle/>
        <a:p>
          <a:endParaRPr lang="en-US" dirty="0"/>
        </a:p>
      </dgm:t>
    </dgm:pt>
    <dgm:pt modelId="{10DB7271-3A82-7145-A1ED-A06187C8B485}" type="parTrans" cxnId="{18B991B3-1FFC-3B45-9BEB-C38218804691}">
      <dgm:prSet/>
      <dgm:spPr/>
      <dgm:t>
        <a:bodyPr/>
        <a:lstStyle/>
        <a:p>
          <a:endParaRPr lang="en-US"/>
        </a:p>
      </dgm:t>
    </dgm:pt>
    <dgm:pt modelId="{1749DFCB-ADC8-224E-B5F9-EC72528B5036}" type="sibTrans" cxnId="{18B991B3-1FFC-3B45-9BEB-C38218804691}">
      <dgm:prSet/>
      <dgm:spPr/>
      <dgm:t>
        <a:bodyPr/>
        <a:lstStyle/>
        <a:p>
          <a:endParaRPr lang="en-US"/>
        </a:p>
      </dgm:t>
    </dgm:pt>
    <dgm:pt modelId="{01386CEE-24C1-C947-8525-2FF5D39F8B84}">
      <dgm:prSet phldrT="[Text]"/>
      <dgm:spPr/>
      <dgm:t>
        <a:bodyPr/>
        <a:lstStyle/>
        <a:p>
          <a:endParaRPr lang="en-US" dirty="0"/>
        </a:p>
      </dgm:t>
    </dgm:pt>
    <dgm:pt modelId="{E05CBB2A-CC36-1848-9E1A-02D5B8FC9C54}" type="parTrans" cxnId="{59A9A227-3ECE-FE44-8B5A-767AC940812F}">
      <dgm:prSet/>
      <dgm:spPr/>
      <dgm:t>
        <a:bodyPr/>
        <a:lstStyle/>
        <a:p>
          <a:endParaRPr lang="en-US"/>
        </a:p>
      </dgm:t>
    </dgm:pt>
    <dgm:pt modelId="{FE6D56DC-076A-5247-ABE4-D540EFDB503E}" type="sibTrans" cxnId="{59A9A227-3ECE-FE44-8B5A-767AC940812F}">
      <dgm:prSet/>
      <dgm:spPr/>
      <dgm:t>
        <a:bodyPr/>
        <a:lstStyle/>
        <a:p>
          <a:endParaRPr lang="en-US"/>
        </a:p>
      </dgm:t>
    </dgm:pt>
    <dgm:pt modelId="{BE4C948C-C5AF-0543-BAD7-2BEC4EEB462F}">
      <dgm:prSet phldrT="[Text]"/>
      <dgm:spPr/>
      <dgm:t>
        <a:bodyPr/>
        <a:lstStyle/>
        <a:p>
          <a:endParaRPr lang="en-US" dirty="0"/>
        </a:p>
      </dgm:t>
    </dgm:pt>
    <dgm:pt modelId="{89A68A52-5168-4F48-9DFA-2278408EF651}" type="parTrans" cxnId="{B5EF26C2-30AE-4047-B107-947A8E68DF95}">
      <dgm:prSet/>
      <dgm:spPr/>
      <dgm:t>
        <a:bodyPr/>
        <a:lstStyle/>
        <a:p>
          <a:endParaRPr lang="en-US"/>
        </a:p>
      </dgm:t>
    </dgm:pt>
    <dgm:pt modelId="{21DACB63-02A4-764A-920F-104FA236FBDE}" type="sibTrans" cxnId="{B5EF26C2-30AE-4047-B107-947A8E68DF95}">
      <dgm:prSet/>
      <dgm:spPr/>
      <dgm:t>
        <a:bodyPr/>
        <a:lstStyle/>
        <a:p>
          <a:endParaRPr lang="en-US"/>
        </a:p>
      </dgm:t>
    </dgm:pt>
    <dgm:pt modelId="{93280E88-0DEC-A849-9F0E-C712FFD31765}">
      <dgm:prSet phldrT="[Text]"/>
      <dgm:spPr/>
      <dgm:t>
        <a:bodyPr/>
        <a:lstStyle/>
        <a:p>
          <a:endParaRPr lang="en-US" dirty="0"/>
        </a:p>
      </dgm:t>
    </dgm:pt>
    <dgm:pt modelId="{05A36166-D35B-3649-A03A-0AF17859109D}" type="parTrans" cxnId="{E8F53E99-A7C9-1E44-9D1A-B980A8EBD776}">
      <dgm:prSet/>
      <dgm:spPr/>
      <dgm:t>
        <a:bodyPr/>
        <a:lstStyle/>
        <a:p>
          <a:endParaRPr lang="en-US"/>
        </a:p>
      </dgm:t>
    </dgm:pt>
    <dgm:pt modelId="{7D92FB86-983B-0944-879A-BBC8B06B1A6B}" type="sibTrans" cxnId="{E8F53E99-A7C9-1E44-9D1A-B980A8EBD776}">
      <dgm:prSet/>
      <dgm:spPr/>
      <dgm:t>
        <a:bodyPr/>
        <a:lstStyle/>
        <a:p>
          <a:endParaRPr lang="en-US"/>
        </a:p>
      </dgm:t>
    </dgm:pt>
    <dgm:pt modelId="{61194F31-0A73-4844-96F1-A8CE9DAA82F5}">
      <dgm:prSet phldrT="[Text]"/>
      <dgm:spPr/>
      <dgm:t>
        <a:bodyPr/>
        <a:lstStyle/>
        <a:p>
          <a:endParaRPr lang="en-US" dirty="0"/>
        </a:p>
      </dgm:t>
    </dgm:pt>
    <dgm:pt modelId="{11C17396-0995-4B43-917F-0DCFC03F7476}" type="parTrans" cxnId="{E0FAE3A8-F182-B142-87BC-ED197F450205}">
      <dgm:prSet/>
      <dgm:spPr/>
      <dgm:t>
        <a:bodyPr/>
        <a:lstStyle/>
        <a:p>
          <a:endParaRPr lang="en-US"/>
        </a:p>
      </dgm:t>
    </dgm:pt>
    <dgm:pt modelId="{6063985C-C65A-A74C-9B06-C943D3C4B60F}" type="sibTrans" cxnId="{E0FAE3A8-F182-B142-87BC-ED197F450205}">
      <dgm:prSet/>
      <dgm:spPr/>
      <dgm:t>
        <a:bodyPr/>
        <a:lstStyle/>
        <a:p>
          <a:endParaRPr lang="en-US"/>
        </a:p>
      </dgm:t>
    </dgm:pt>
    <dgm:pt modelId="{A0DE8C3D-6355-C04F-9FB1-5EDE93D34362}">
      <dgm:prSet phldrT="[Text]"/>
      <dgm:spPr/>
      <dgm:t>
        <a:bodyPr/>
        <a:lstStyle/>
        <a:p>
          <a:endParaRPr lang="en-US" dirty="0"/>
        </a:p>
      </dgm:t>
    </dgm:pt>
    <dgm:pt modelId="{C257B057-3455-C44E-9349-9A54AD77DB2D}" type="parTrans" cxnId="{5DEA4028-55AF-F344-A9A3-7BB3CF29BACC}">
      <dgm:prSet/>
      <dgm:spPr/>
      <dgm:t>
        <a:bodyPr/>
        <a:lstStyle/>
        <a:p>
          <a:endParaRPr lang="en-US"/>
        </a:p>
      </dgm:t>
    </dgm:pt>
    <dgm:pt modelId="{7241D87F-C7CA-1B4C-AF9C-24A886DFB6B5}" type="sibTrans" cxnId="{5DEA4028-55AF-F344-A9A3-7BB3CF29BACC}">
      <dgm:prSet/>
      <dgm:spPr/>
      <dgm:t>
        <a:bodyPr/>
        <a:lstStyle/>
        <a:p>
          <a:endParaRPr lang="en-US"/>
        </a:p>
      </dgm:t>
    </dgm:pt>
    <dgm:pt modelId="{3E01CC73-388D-9947-8761-1313AA0F03C6}">
      <dgm:prSet phldrT="[Text]"/>
      <dgm:spPr/>
      <dgm:t>
        <a:bodyPr/>
        <a:lstStyle/>
        <a:p>
          <a:endParaRPr lang="en-US" dirty="0"/>
        </a:p>
      </dgm:t>
    </dgm:pt>
    <dgm:pt modelId="{BEEAC0FC-83B7-5D4D-8D5C-FA1EAAB9E020}" type="parTrans" cxnId="{5B90A8A5-F403-714B-82BA-7B25C3A2AC4E}">
      <dgm:prSet/>
      <dgm:spPr/>
      <dgm:t>
        <a:bodyPr/>
        <a:lstStyle/>
        <a:p>
          <a:endParaRPr lang="en-US"/>
        </a:p>
      </dgm:t>
    </dgm:pt>
    <dgm:pt modelId="{BD2877AB-1FED-6840-989A-BB18E9CCF10C}" type="sibTrans" cxnId="{5B90A8A5-F403-714B-82BA-7B25C3A2AC4E}">
      <dgm:prSet/>
      <dgm:spPr/>
      <dgm:t>
        <a:bodyPr/>
        <a:lstStyle/>
        <a:p>
          <a:endParaRPr lang="en-US"/>
        </a:p>
      </dgm:t>
    </dgm:pt>
    <dgm:pt modelId="{7BB8B12F-CA13-3142-A135-E6873ED40CC1}">
      <dgm:prSet phldrT="[Text]"/>
      <dgm:spPr/>
      <dgm:t>
        <a:bodyPr/>
        <a:lstStyle/>
        <a:p>
          <a:endParaRPr lang="en-US" dirty="0"/>
        </a:p>
      </dgm:t>
    </dgm:pt>
    <dgm:pt modelId="{D99F5794-66C9-C541-994C-C9661C2CFA6B}" type="parTrans" cxnId="{F7FCD8A1-807E-7F4C-8C00-8D982F41E924}">
      <dgm:prSet/>
      <dgm:spPr/>
      <dgm:t>
        <a:bodyPr/>
        <a:lstStyle/>
        <a:p>
          <a:endParaRPr lang="en-US"/>
        </a:p>
      </dgm:t>
    </dgm:pt>
    <dgm:pt modelId="{79F61400-1F32-D342-BE17-289041C963FF}" type="sibTrans" cxnId="{F7FCD8A1-807E-7F4C-8C00-8D982F41E924}">
      <dgm:prSet/>
      <dgm:spPr/>
      <dgm:t>
        <a:bodyPr/>
        <a:lstStyle/>
        <a:p>
          <a:endParaRPr lang="en-US"/>
        </a:p>
      </dgm:t>
    </dgm:pt>
    <dgm:pt modelId="{B17274FB-1772-D942-84E9-85F8AB7A30F9}">
      <dgm:prSet phldrT="[Text]"/>
      <dgm:spPr/>
      <dgm:t>
        <a:bodyPr/>
        <a:lstStyle/>
        <a:p>
          <a:endParaRPr lang="en-US" dirty="0"/>
        </a:p>
      </dgm:t>
    </dgm:pt>
    <dgm:pt modelId="{C21F6F01-2CA3-7748-A859-732AEB6FDB60}" type="parTrans" cxnId="{4CC1F9F2-ED31-764E-BAF3-7B20CA39A5FF}">
      <dgm:prSet/>
      <dgm:spPr/>
      <dgm:t>
        <a:bodyPr/>
        <a:lstStyle/>
        <a:p>
          <a:endParaRPr lang="en-US"/>
        </a:p>
      </dgm:t>
    </dgm:pt>
    <dgm:pt modelId="{783812A7-00D5-7948-919F-C09D7C040595}" type="sibTrans" cxnId="{4CC1F9F2-ED31-764E-BAF3-7B20CA39A5FF}">
      <dgm:prSet/>
      <dgm:spPr/>
      <dgm:t>
        <a:bodyPr/>
        <a:lstStyle/>
        <a:p>
          <a:endParaRPr lang="en-US"/>
        </a:p>
      </dgm:t>
    </dgm:pt>
    <dgm:pt modelId="{2A0E844C-6F5A-E446-838E-201F99F0F7C7}">
      <dgm:prSet phldrT="[Text]"/>
      <dgm:spPr/>
      <dgm:t>
        <a:bodyPr/>
        <a:lstStyle/>
        <a:p>
          <a:endParaRPr lang="en-US" dirty="0"/>
        </a:p>
      </dgm:t>
    </dgm:pt>
    <dgm:pt modelId="{E614841B-43C2-3749-92A9-3FE6BCDFF56E}" type="parTrans" cxnId="{98E81871-FD7E-A440-803D-F02DBA408166}">
      <dgm:prSet/>
      <dgm:spPr/>
      <dgm:t>
        <a:bodyPr/>
        <a:lstStyle/>
        <a:p>
          <a:endParaRPr lang="en-US"/>
        </a:p>
      </dgm:t>
    </dgm:pt>
    <dgm:pt modelId="{26F7850C-4E2B-4E4F-8D65-4E9334ABE2DE}" type="sibTrans" cxnId="{98E81871-FD7E-A440-803D-F02DBA408166}">
      <dgm:prSet/>
      <dgm:spPr/>
      <dgm:t>
        <a:bodyPr/>
        <a:lstStyle/>
        <a:p>
          <a:endParaRPr lang="en-US"/>
        </a:p>
      </dgm:t>
    </dgm:pt>
    <dgm:pt modelId="{3DDE13B2-50B3-F840-9534-8A569DE1923F}">
      <dgm:prSet phldrT="[Text]"/>
      <dgm:spPr/>
      <dgm:t>
        <a:bodyPr/>
        <a:lstStyle/>
        <a:p>
          <a:endParaRPr lang="en-US" dirty="0"/>
        </a:p>
      </dgm:t>
    </dgm:pt>
    <dgm:pt modelId="{CA9BC078-1EB3-C748-817E-36E0297A9BBC}" type="parTrans" cxnId="{0382C149-8FF3-6E4A-8C9E-D293E1D37CD5}">
      <dgm:prSet/>
      <dgm:spPr/>
      <dgm:t>
        <a:bodyPr/>
        <a:lstStyle/>
        <a:p>
          <a:endParaRPr lang="en-US"/>
        </a:p>
      </dgm:t>
    </dgm:pt>
    <dgm:pt modelId="{A6F655F6-64F0-1641-AF8D-FEA18EF01975}" type="sibTrans" cxnId="{0382C149-8FF3-6E4A-8C9E-D293E1D37CD5}">
      <dgm:prSet/>
      <dgm:spPr/>
      <dgm:t>
        <a:bodyPr/>
        <a:lstStyle/>
        <a:p>
          <a:endParaRPr lang="en-US"/>
        </a:p>
      </dgm:t>
    </dgm:pt>
    <dgm:pt modelId="{A023A35A-16F6-7344-95A8-04699F68C0E8}">
      <dgm:prSet phldrT="[Text]"/>
      <dgm:spPr/>
      <dgm:t>
        <a:bodyPr/>
        <a:lstStyle/>
        <a:p>
          <a:endParaRPr lang="en-US" dirty="0"/>
        </a:p>
      </dgm:t>
    </dgm:pt>
    <dgm:pt modelId="{7DD29D42-D758-BA45-84C1-2701188DDD11}" type="parTrans" cxnId="{0844F1F0-2E50-8747-B8CC-8C73987F38CE}">
      <dgm:prSet/>
      <dgm:spPr/>
      <dgm:t>
        <a:bodyPr/>
        <a:lstStyle/>
        <a:p>
          <a:endParaRPr lang="en-US"/>
        </a:p>
      </dgm:t>
    </dgm:pt>
    <dgm:pt modelId="{29055A3A-2170-A44C-82BA-22CF5726E0AA}" type="sibTrans" cxnId="{0844F1F0-2E50-8747-B8CC-8C73987F38CE}">
      <dgm:prSet/>
      <dgm:spPr/>
      <dgm:t>
        <a:bodyPr/>
        <a:lstStyle/>
        <a:p>
          <a:endParaRPr lang="en-US"/>
        </a:p>
      </dgm:t>
    </dgm:pt>
    <dgm:pt modelId="{364C6D6D-A14F-DE46-B39E-6731F477B5AA}">
      <dgm:prSet phldrT="[Text]"/>
      <dgm:spPr/>
      <dgm:t>
        <a:bodyPr/>
        <a:lstStyle/>
        <a:p>
          <a:endParaRPr lang="en-US" dirty="0"/>
        </a:p>
      </dgm:t>
    </dgm:pt>
    <dgm:pt modelId="{CA1070F1-07E6-E045-A666-814210ABD0CB}" type="parTrans" cxnId="{83426A87-A532-9642-8767-E6DC66741878}">
      <dgm:prSet/>
      <dgm:spPr/>
      <dgm:t>
        <a:bodyPr/>
        <a:lstStyle/>
        <a:p>
          <a:endParaRPr lang="en-US"/>
        </a:p>
      </dgm:t>
    </dgm:pt>
    <dgm:pt modelId="{539DEEDE-4FF9-ED4D-BD02-6546A4B8A40D}" type="sibTrans" cxnId="{83426A87-A532-9642-8767-E6DC66741878}">
      <dgm:prSet/>
      <dgm:spPr/>
      <dgm:t>
        <a:bodyPr/>
        <a:lstStyle/>
        <a:p>
          <a:endParaRPr lang="en-US"/>
        </a:p>
      </dgm:t>
    </dgm:pt>
    <dgm:pt modelId="{AA72E3AE-69DE-1241-AD2D-2C279A652668}">
      <dgm:prSet phldrT="[Text]"/>
      <dgm:spPr/>
      <dgm:t>
        <a:bodyPr/>
        <a:lstStyle/>
        <a:p>
          <a:endParaRPr lang="en-US" dirty="0"/>
        </a:p>
      </dgm:t>
    </dgm:pt>
    <dgm:pt modelId="{BE5C1146-E870-A14C-8238-283140E7BAFC}" type="parTrans" cxnId="{3C10B11D-2DA6-A045-A5D0-6F5F959F1765}">
      <dgm:prSet/>
      <dgm:spPr/>
      <dgm:t>
        <a:bodyPr/>
        <a:lstStyle/>
        <a:p>
          <a:endParaRPr lang="en-US"/>
        </a:p>
      </dgm:t>
    </dgm:pt>
    <dgm:pt modelId="{27B3A8BB-9AE8-904F-B381-F1F65DF5A665}" type="sibTrans" cxnId="{3C10B11D-2DA6-A045-A5D0-6F5F959F1765}">
      <dgm:prSet/>
      <dgm:spPr/>
      <dgm:t>
        <a:bodyPr/>
        <a:lstStyle/>
        <a:p>
          <a:endParaRPr lang="en-US"/>
        </a:p>
      </dgm:t>
    </dgm:pt>
    <dgm:pt modelId="{9738FE1F-0540-0148-85A0-B4CD3EC28B16}">
      <dgm:prSet phldrT="[Text]"/>
      <dgm:spPr/>
      <dgm:t>
        <a:bodyPr/>
        <a:lstStyle/>
        <a:p>
          <a:endParaRPr lang="en-US" dirty="0"/>
        </a:p>
      </dgm:t>
    </dgm:pt>
    <dgm:pt modelId="{CF49FEE0-2D91-0D4E-B1C1-F069DD2F297C}" type="parTrans" cxnId="{CE331FEC-3B77-D249-99C0-1A3D08462868}">
      <dgm:prSet/>
      <dgm:spPr/>
      <dgm:t>
        <a:bodyPr/>
        <a:lstStyle/>
        <a:p>
          <a:endParaRPr lang="en-US"/>
        </a:p>
      </dgm:t>
    </dgm:pt>
    <dgm:pt modelId="{802B752C-80D1-8241-8601-299E932B2B81}" type="sibTrans" cxnId="{CE331FEC-3B77-D249-99C0-1A3D08462868}">
      <dgm:prSet/>
      <dgm:spPr/>
      <dgm:t>
        <a:bodyPr/>
        <a:lstStyle/>
        <a:p>
          <a:endParaRPr lang="en-US"/>
        </a:p>
      </dgm:t>
    </dgm:pt>
    <dgm:pt modelId="{2365585E-FA2F-724F-92BB-D22FFE876872}">
      <dgm:prSet phldrT="[Text]"/>
      <dgm:spPr/>
      <dgm:t>
        <a:bodyPr/>
        <a:lstStyle/>
        <a:p>
          <a:endParaRPr lang="en-US" dirty="0"/>
        </a:p>
      </dgm:t>
    </dgm:pt>
    <dgm:pt modelId="{FDF6FE9A-83E7-3A43-9BB5-4D9339DE1108}" type="parTrans" cxnId="{191B7868-2288-6842-A3BB-815E2A44B9CD}">
      <dgm:prSet/>
      <dgm:spPr/>
      <dgm:t>
        <a:bodyPr/>
        <a:lstStyle/>
        <a:p>
          <a:endParaRPr lang="en-US"/>
        </a:p>
      </dgm:t>
    </dgm:pt>
    <dgm:pt modelId="{D3298384-996B-D54E-B1C4-F7926624182B}" type="sibTrans" cxnId="{191B7868-2288-6842-A3BB-815E2A44B9CD}">
      <dgm:prSet/>
      <dgm:spPr/>
      <dgm:t>
        <a:bodyPr/>
        <a:lstStyle/>
        <a:p>
          <a:endParaRPr lang="en-US"/>
        </a:p>
      </dgm:t>
    </dgm:pt>
    <dgm:pt modelId="{39F3F85F-4B8F-2A43-9D93-57BF9C2297FD}">
      <dgm:prSet phldrT="[Text]"/>
      <dgm:spPr/>
      <dgm:t>
        <a:bodyPr/>
        <a:lstStyle/>
        <a:p>
          <a:endParaRPr lang="en-US" dirty="0"/>
        </a:p>
      </dgm:t>
    </dgm:pt>
    <dgm:pt modelId="{ED4CB58C-0BE0-A241-B770-74F830144D62}" type="parTrans" cxnId="{389E4815-9E64-7B40-93D4-3D5FDA928F94}">
      <dgm:prSet/>
      <dgm:spPr/>
      <dgm:t>
        <a:bodyPr/>
        <a:lstStyle/>
        <a:p>
          <a:endParaRPr lang="en-US"/>
        </a:p>
      </dgm:t>
    </dgm:pt>
    <dgm:pt modelId="{392CB9F8-87CE-5B43-A3D8-19A712540238}" type="sibTrans" cxnId="{389E4815-9E64-7B40-93D4-3D5FDA928F94}">
      <dgm:prSet/>
      <dgm:spPr/>
      <dgm:t>
        <a:bodyPr/>
        <a:lstStyle/>
        <a:p>
          <a:endParaRPr lang="en-US"/>
        </a:p>
      </dgm:t>
    </dgm:pt>
    <dgm:pt modelId="{BE92CC7F-0643-DC40-B8E0-C7A10D2BDF21}" type="pres">
      <dgm:prSet presAssocID="{C523D50A-8205-B749-9300-BA5515D1B4FF}" presName="composite" presStyleCnt="0">
        <dgm:presLayoutVars>
          <dgm:chMax val="5"/>
          <dgm:dir/>
          <dgm:animLvl val="ctr"/>
          <dgm:resizeHandles val="exact"/>
        </dgm:presLayoutVars>
      </dgm:prSet>
      <dgm:spPr/>
    </dgm:pt>
    <dgm:pt modelId="{543F6CB3-B178-CD4F-A7F9-9C9C1D006361}" type="pres">
      <dgm:prSet presAssocID="{C523D50A-8205-B749-9300-BA5515D1B4FF}" presName="cycle" presStyleCnt="0"/>
      <dgm:spPr/>
    </dgm:pt>
    <dgm:pt modelId="{FED6AC86-579B-DC40-B5EB-040C51E53EC0}" type="pres">
      <dgm:prSet presAssocID="{C523D50A-8205-B749-9300-BA5515D1B4FF}" presName="centerShape" presStyleCnt="0"/>
      <dgm:spPr/>
    </dgm:pt>
    <dgm:pt modelId="{18DDF9D8-8E38-C347-8A44-D99F50EB1949}" type="pres">
      <dgm:prSet presAssocID="{C523D50A-8205-B749-9300-BA5515D1B4FF}" presName="connSite" presStyleLbl="node1" presStyleIdx="0" presStyleCnt="21"/>
      <dgm:spPr/>
    </dgm:pt>
    <dgm:pt modelId="{9720A0E4-63A1-C14F-B52E-246C80F58C1D}" type="pres">
      <dgm:prSet presAssocID="{C523D50A-8205-B749-9300-BA5515D1B4FF}" presName="visible" presStyleLbl="node1" presStyleIdx="0" presStyleCnt="21" custScaleX="748170" custScaleY="745333"/>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a:solidFill>
            <a:schemeClr val="accent3"/>
          </a:solidFill>
        </a:ln>
      </dgm:spPr>
    </dgm:pt>
    <dgm:pt modelId="{06F0C382-4A28-3B4E-BA8C-8E8BF0E42044}" type="pres">
      <dgm:prSet presAssocID="{A1C8CCE4-F841-2F40-8013-8FBBDE87094E}" presName="Name25" presStyleLbl="parChTrans1D1" presStyleIdx="0" presStyleCnt="20"/>
      <dgm:spPr/>
    </dgm:pt>
    <dgm:pt modelId="{FE4C8657-FC41-5943-9251-CEBCB4E75A41}" type="pres">
      <dgm:prSet presAssocID="{28B1CC9A-2C77-7C44-A4EE-5DF3BFC15168}" presName="node" presStyleCnt="0"/>
      <dgm:spPr/>
    </dgm:pt>
    <dgm:pt modelId="{637DD8D8-661B-4D4A-91C5-4100CD508700}" type="pres">
      <dgm:prSet presAssocID="{28B1CC9A-2C77-7C44-A4EE-5DF3BFC15168}" presName="parentNode" presStyleLbl="node1" presStyleIdx="1" presStyleCnt="21">
        <dgm:presLayoutVars>
          <dgm:chMax val="1"/>
          <dgm:bulletEnabled val="1"/>
        </dgm:presLayoutVars>
      </dgm:prSet>
      <dgm:spPr/>
    </dgm:pt>
    <dgm:pt modelId="{F53E4456-A8E7-2542-A65D-446EAFA9257A}" type="pres">
      <dgm:prSet presAssocID="{28B1CC9A-2C77-7C44-A4EE-5DF3BFC15168}" presName="childNode" presStyleLbl="revTx" presStyleIdx="0" presStyleCnt="0">
        <dgm:presLayoutVars>
          <dgm:bulletEnabled val="1"/>
        </dgm:presLayoutVars>
      </dgm:prSet>
      <dgm:spPr/>
    </dgm:pt>
    <dgm:pt modelId="{A5BDB77F-F6B4-9743-8CDD-A84F78429CA9}" type="pres">
      <dgm:prSet presAssocID="{7EA6EF53-AD91-EF47-9884-A079044C5EAC}" presName="Name25" presStyleLbl="parChTrans1D1" presStyleIdx="1" presStyleCnt="20"/>
      <dgm:spPr/>
    </dgm:pt>
    <dgm:pt modelId="{40897DF9-1533-834B-B234-39D4DEF0F9CA}" type="pres">
      <dgm:prSet presAssocID="{23CCA906-5D60-E54F-AA9B-1ACA69FFF3D2}" presName="node" presStyleCnt="0"/>
      <dgm:spPr/>
    </dgm:pt>
    <dgm:pt modelId="{F88E6B09-8E08-5D47-A5F4-9D0F93783BFE}" type="pres">
      <dgm:prSet presAssocID="{23CCA906-5D60-E54F-AA9B-1ACA69FFF3D2}" presName="parentNode" presStyleLbl="node1" presStyleIdx="2" presStyleCnt="21">
        <dgm:presLayoutVars>
          <dgm:chMax val="1"/>
          <dgm:bulletEnabled val="1"/>
        </dgm:presLayoutVars>
      </dgm:prSet>
      <dgm:spPr/>
    </dgm:pt>
    <dgm:pt modelId="{B613C874-C28A-3F40-9ABA-E958DE94394B}" type="pres">
      <dgm:prSet presAssocID="{23CCA906-5D60-E54F-AA9B-1ACA69FFF3D2}" presName="childNode" presStyleLbl="revTx" presStyleIdx="0" presStyleCnt="0">
        <dgm:presLayoutVars>
          <dgm:bulletEnabled val="1"/>
        </dgm:presLayoutVars>
      </dgm:prSet>
      <dgm:spPr/>
    </dgm:pt>
    <dgm:pt modelId="{6F71BF6C-8D86-6C43-9DBF-9726D4254376}" type="pres">
      <dgm:prSet presAssocID="{B9D074ED-98B8-564C-9CF4-272DB9F68F77}" presName="Name25" presStyleLbl="parChTrans1D1" presStyleIdx="2" presStyleCnt="20"/>
      <dgm:spPr/>
    </dgm:pt>
    <dgm:pt modelId="{E74AB56F-D0DE-5642-A785-CFA84485C088}" type="pres">
      <dgm:prSet presAssocID="{F7DC9AD8-84BA-7B4D-A463-B478828C3986}" presName="node" presStyleCnt="0"/>
      <dgm:spPr/>
    </dgm:pt>
    <dgm:pt modelId="{6BE2AB6F-9325-BF43-9E65-C960B079CC3C}" type="pres">
      <dgm:prSet presAssocID="{F7DC9AD8-84BA-7B4D-A463-B478828C3986}" presName="parentNode" presStyleLbl="node1" presStyleIdx="3" presStyleCnt="21">
        <dgm:presLayoutVars>
          <dgm:chMax val="1"/>
          <dgm:bulletEnabled val="1"/>
        </dgm:presLayoutVars>
      </dgm:prSet>
      <dgm:spPr/>
    </dgm:pt>
    <dgm:pt modelId="{25731C45-B4DE-7E45-A701-45AB85B97C85}" type="pres">
      <dgm:prSet presAssocID="{F7DC9AD8-84BA-7B4D-A463-B478828C3986}" presName="childNode" presStyleLbl="revTx" presStyleIdx="0" presStyleCnt="0">
        <dgm:presLayoutVars>
          <dgm:bulletEnabled val="1"/>
        </dgm:presLayoutVars>
      </dgm:prSet>
      <dgm:spPr/>
    </dgm:pt>
    <dgm:pt modelId="{BD6B51ED-82B3-BE41-AB8F-AFC4D16D6E3E}" type="pres">
      <dgm:prSet presAssocID="{10DB7271-3A82-7145-A1ED-A06187C8B485}" presName="Name25" presStyleLbl="parChTrans1D1" presStyleIdx="3" presStyleCnt="20"/>
      <dgm:spPr/>
    </dgm:pt>
    <dgm:pt modelId="{30FD3166-C554-5940-808C-E8D9C21F1AFD}" type="pres">
      <dgm:prSet presAssocID="{BB9A5411-AFB6-0648-A151-02A67EF119FB}" presName="node" presStyleCnt="0"/>
      <dgm:spPr/>
    </dgm:pt>
    <dgm:pt modelId="{C942E6A5-D0EB-C948-AA1B-BA614E71B871}" type="pres">
      <dgm:prSet presAssocID="{BB9A5411-AFB6-0648-A151-02A67EF119FB}" presName="parentNode" presStyleLbl="node1" presStyleIdx="4" presStyleCnt="21">
        <dgm:presLayoutVars>
          <dgm:chMax val="1"/>
          <dgm:bulletEnabled val="1"/>
        </dgm:presLayoutVars>
      </dgm:prSet>
      <dgm:spPr/>
    </dgm:pt>
    <dgm:pt modelId="{B555036C-1E44-924F-8566-380522921E01}" type="pres">
      <dgm:prSet presAssocID="{BB9A5411-AFB6-0648-A151-02A67EF119FB}" presName="childNode" presStyleLbl="revTx" presStyleIdx="0" presStyleCnt="0">
        <dgm:presLayoutVars>
          <dgm:bulletEnabled val="1"/>
        </dgm:presLayoutVars>
      </dgm:prSet>
      <dgm:spPr/>
    </dgm:pt>
    <dgm:pt modelId="{35D76569-A32E-9148-8D1F-B0D593870D8B}" type="pres">
      <dgm:prSet presAssocID="{E05CBB2A-CC36-1848-9E1A-02D5B8FC9C54}" presName="Name25" presStyleLbl="parChTrans1D1" presStyleIdx="4" presStyleCnt="20"/>
      <dgm:spPr/>
    </dgm:pt>
    <dgm:pt modelId="{B31FAA45-FB6D-0B4D-978E-107D47B75657}" type="pres">
      <dgm:prSet presAssocID="{01386CEE-24C1-C947-8525-2FF5D39F8B84}" presName="node" presStyleCnt="0"/>
      <dgm:spPr/>
    </dgm:pt>
    <dgm:pt modelId="{7C62EDC1-2929-EA4B-B241-F8C81393C245}" type="pres">
      <dgm:prSet presAssocID="{01386CEE-24C1-C947-8525-2FF5D39F8B84}" presName="parentNode" presStyleLbl="node1" presStyleIdx="5" presStyleCnt="21">
        <dgm:presLayoutVars>
          <dgm:chMax val="1"/>
          <dgm:bulletEnabled val="1"/>
        </dgm:presLayoutVars>
      </dgm:prSet>
      <dgm:spPr/>
    </dgm:pt>
    <dgm:pt modelId="{EB4496BE-F3EC-F04C-B255-C0F48C1F7E4E}" type="pres">
      <dgm:prSet presAssocID="{01386CEE-24C1-C947-8525-2FF5D39F8B84}" presName="childNode" presStyleLbl="revTx" presStyleIdx="0" presStyleCnt="0">
        <dgm:presLayoutVars>
          <dgm:bulletEnabled val="1"/>
        </dgm:presLayoutVars>
      </dgm:prSet>
      <dgm:spPr/>
    </dgm:pt>
    <dgm:pt modelId="{90C0CA66-E0D9-EC43-A005-3BE96FA67D8A}" type="pres">
      <dgm:prSet presAssocID="{89A68A52-5168-4F48-9DFA-2278408EF651}" presName="Name25" presStyleLbl="parChTrans1D1" presStyleIdx="5" presStyleCnt="20"/>
      <dgm:spPr/>
    </dgm:pt>
    <dgm:pt modelId="{FBECB2A9-BFAE-7647-90F3-1A5F3F11B7DB}" type="pres">
      <dgm:prSet presAssocID="{BE4C948C-C5AF-0543-BAD7-2BEC4EEB462F}" presName="node" presStyleCnt="0"/>
      <dgm:spPr/>
    </dgm:pt>
    <dgm:pt modelId="{A7D305EB-46A8-8048-AEFC-9D730AA7F865}" type="pres">
      <dgm:prSet presAssocID="{BE4C948C-C5AF-0543-BAD7-2BEC4EEB462F}" presName="parentNode" presStyleLbl="node1" presStyleIdx="6" presStyleCnt="21">
        <dgm:presLayoutVars>
          <dgm:chMax val="1"/>
          <dgm:bulletEnabled val="1"/>
        </dgm:presLayoutVars>
      </dgm:prSet>
      <dgm:spPr/>
    </dgm:pt>
    <dgm:pt modelId="{C8717C83-50ED-EC49-BF4F-546F93DC8635}" type="pres">
      <dgm:prSet presAssocID="{BE4C948C-C5AF-0543-BAD7-2BEC4EEB462F}" presName="childNode" presStyleLbl="revTx" presStyleIdx="0" presStyleCnt="0">
        <dgm:presLayoutVars>
          <dgm:bulletEnabled val="1"/>
        </dgm:presLayoutVars>
      </dgm:prSet>
      <dgm:spPr/>
    </dgm:pt>
    <dgm:pt modelId="{46F6449C-CEEC-454C-B09D-5EE60A4ADE0D}" type="pres">
      <dgm:prSet presAssocID="{05A36166-D35B-3649-A03A-0AF17859109D}" presName="Name25" presStyleLbl="parChTrans1D1" presStyleIdx="6" presStyleCnt="20"/>
      <dgm:spPr/>
    </dgm:pt>
    <dgm:pt modelId="{61F39571-7704-6C45-A8BE-CB4641D0CA7F}" type="pres">
      <dgm:prSet presAssocID="{93280E88-0DEC-A849-9F0E-C712FFD31765}" presName="node" presStyleCnt="0"/>
      <dgm:spPr/>
    </dgm:pt>
    <dgm:pt modelId="{E39F8D32-F119-B54F-B705-D90FBA7879B6}" type="pres">
      <dgm:prSet presAssocID="{93280E88-0DEC-A849-9F0E-C712FFD31765}" presName="parentNode" presStyleLbl="node1" presStyleIdx="7" presStyleCnt="21">
        <dgm:presLayoutVars>
          <dgm:chMax val="1"/>
          <dgm:bulletEnabled val="1"/>
        </dgm:presLayoutVars>
      </dgm:prSet>
      <dgm:spPr/>
    </dgm:pt>
    <dgm:pt modelId="{037D350E-C32E-9243-8EB2-EB6452EC7C9F}" type="pres">
      <dgm:prSet presAssocID="{93280E88-0DEC-A849-9F0E-C712FFD31765}" presName="childNode" presStyleLbl="revTx" presStyleIdx="0" presStyleCnt="0">
        <dgm:presLayoutVars>
          <dgm:bulletEnabled val="1"/>
        </dgm:presLayoutVars>
      </dgm:prSet>
      <dgm:spPr/>
    </dgm:pt>
    <dgm:pt modelId="{2D7B33A5-AC5B-624E-9CFC-B07D5B678A8C}" type="pres">
      <dgm:prSet presAssocID="{11C17396-0995-4B43-917F-0DCFC03F7476}" presName="Name25" presStyleLbl="parChTrans1D1" presStyleIdx="7" presStyleCnt="20"/>
      <dgm:spPr/>
    </dgm:pt>
    <dgm:pt modelId="{95C81D78-7BBC-2F41-8DAF-27294A19B85F}" type="pres">
      <dgm:prSet presAssocID="{61194F31-0A73-4844-96F1-A8CE9DAA82F5}" presName="node" presStyleCnt="0"/>
      <dgm:spPr/>
    </dgm:pt>
    <dgm:pt modelId="{F538B8B7-4922-3940-9E00-C8749F8A0B6B}" type="pres">
      <dgm:prSet presAssocID="{61194F31-0A73-4844-96F1-A8CE9DAA82F5}" presName="parentNode" presStyleLbl="node1" presStyleIdx="8" presStyleCnt="21">
        <dgm:presLayoutVars>
          <dgm:chMax val="1"/>
          <dgm:bulletEnabled val="1"/>
        </dgm:presLayoutVars>
      </dgm:prSet>
      <dgm:spPr/>
    </dgm:pt>
    <dgm:pt modelId="{E9B3AE91-4192-184B-B7E3-C2F8F1C25894}" type="pres">
      <dgm:prSet presAssocID="{61194F31-0A73-4844-96F1-A8CE9DAA82F5}" presName="childNode" presStyleLbl="revTx" presStyleIdx="0" presStyleCnt="0">
        <dgm:presLayoutVars>
          <dgm:bulletEnabled val="1"/>
        </dgm:presLayoutVars>
      </dgm:prSet>
      <dgm:spPr/>
    </dgm:pt>
    <dgm:pt modelId="{A4505D99-9272-9249-A1B3-0795F0903A36}" type="pres">
      <dgm:prSet presAssocID="{C257B057-3455-C44E-9349-9A54AD77DB2D}" presName="Name25" presStyleLbl="parChTrans1D1" presStyleIdx="8" presStyleCnt="20"/>
      <dgm:spPr/>
    </dgm:pt>
    <dgm:pt modelId="{6FB1CA29-4B50-8E45-A7EF-EF74B1E3681B}" type="pres">
      <dgm:prSet presAssocID="{A0DE8C3D-6355-C04F-9FB1-5EDE93D34362}" presName="node" presStyleCnt="0"/>
      <dgm:spPr/>
    </dgm:pt>
    <dgm:pt modelId="{B5B77DF3-0153-CC4A-8438-883ED6322803}" type="pres">
      <dgm:prSet presAssocID="{A0DE8C3D-6355-C04F-9FB1-5EDE93D34362}" presName="parentNode" presStyleLbl="node1" presStyleIdx="9" presStyleCnt="21">
        <dgm:presLayoutVars>
          <dgm:chMax val="1"/>
          <dgm:bulletEnabled val="1"/>
        </dgm:presLayoutVars>
      </dgm:prSet>
      <dgm:spPr/>
    </dgm:pt>
    <dgm:pt modelId="{156D58C0-AD64-F346-B676-95120DCDB9E4}" type="pres">
      <dgm:prSet presAssocID="{A0DE8C3D-6355-C04F-9FB1-5EDE93D34362}" presName="childNode" presStyleLbl="revTx" presStyleIdx="0" presStyleCnt="0">
        <dgm:presLayoutVars>
          <dgm:bulletEnabled val="1"/>
        </dgm:presLayoutVars>
      </dgm:prSet>
      <dgm:spPr/>
    </dgm:pt>
    <dgm:pt modelId="{143899C5-B059-2842-87A9-0F946C3EB7BA}" type="pres">
      <dgm:prSet presAssocID="{BEEAC0FC-83B7-5D4D-8D5C-FA1EAAB9E020}" presName="Name25" presStyleLbl="parChTrans1D1" presStyleIdx="9" presStyleCnt="20"/>
      <dgm:spPr/>
    </dgm:pt>
    <dgm:pt modelId="{F76C3D84-200D-7B4F-93DD-F39A0D68D3FC}" type="pres">
      <dgm:prSet presAssocID="{3E01CC73-388D-9947-8761-1313AA0F03C6}" presName="node" presStyleCnt="0"/>
      <dgm:spPr/>
    </dgm:pt>
    <dgm:pt modelId="{E71AA472-A56A-A04A-BF2A-63DE255F7D2A}" type="pres">
      <dgm:prSet presAssocID="{3E01CC73-388D-9947-8761-1313AA0F03C6}" presName="parentNode" presStyleLbl="node1" presStyleIdx="10" presStyleCnt="21">
        <dgm:presLayoutVars>
          <dgm:chMax val="1"/>
          <dgm:bulletEnabled val="1"/>
        </dgm:presLayoutVars>
      </dgm:prSet>
      <dgm:spPr/>
    </dgm:pt>
    <dgm:pt modelId="{50D7B696-5374-7B47-9A4E-31CA93E540B9}" type="pres">
      <dgm:prSet presAssocID="{3E01CC73-388D-9947-8761-1313AA0F03C6}" presName="childNode" presStyleLbl="revTx" presStyleIdx="0" presStyleCnt="0">
        <dgm:presLayoutVars>
          <dgm:bulletEnabled val="1"/>
        </dgm:presLayoutVars>
      </dgm:prSet>
      <dgm:spPr/>
    </dgm:pt>
    <dgm:pt modelId="{7B8335A2-E097-A64A-BD83-A45FB20EEA7B}" type="pres">
      <dgm:prSet presAssocID="{D99F5794-66C9-C541-994C-C9661C2CFA6B}" presName="Name25" presStyleLbl="parChTrans1D1" presStyleIdx="10" presStyleCnt="20"/>
      <dgm:spPr/>
    </dgm:pt>
    <dgm:pt modelId="{154A475F-9B06-B247-916B-D170A7745A84}" type="pres">
      <dgm:prSet presAssocID="{7BB8B12F-CA13-3142-A135-E6873ED40CC1}" presName="node" presStyleCnt="0"/>
      <dgm:spPr/>
    </dgm:pt>
    <dgm:pt modelId="{58342D77-D813-C540-8813-803EE854D4B8}" type="pres">
      <dgm:prSet presAssocID="{7BB8B12F-CA13-3142-A135-E6873ED40CC1}" presName="parentNode" presStyleLbl="node1" presStyleIdx="11" presStyleCnt="21">
        <dgm:presLayoutVars>
          <dgm:chMax val="1"/>
          <dgm:bulletEnabled val="1"/>
        </dgm:presLayoutVars>
      </dgm:prSet>
      <dgm:spPr/>
    </dgm:pt>
    <dgm:pt modelId="{6389A210-8F56-1E47-B03B-DFCCB797090B}" type="pres">
      <dgm:prSet presAssocID="{7BB8B12F-CA13-3142-A135-E6873ED40CC1}" presName="childNode" presStyleLbl="revTx" presStyleIdx="0" presStyleCnt="0">
        <dgm:presLayoutVars>
          <dgm:bulletEnabled val="1"/>
        </dgm:presLayoutVars>
      </dgm:prSet>
      <dgm:spPr/>
    </dgm:pt>
    <dgm:pt modelId="{D5ABC25A-AF50-7E48-8A16-921C04A79249}" type="pres">
      <dgm:prSet presAssocID="{C21F6F01-2CA3-7748-A859-732AEB6FDB60}" presName="Name25" presStyleLbl="parChTrans1D1" presStyleIdx="11" presStyleCnt="20"/>
      <dgm:spPr/>
    </dgm:pt>
    <dgm:pt modelId="{3E9AA96B-1D39-8C49-B47F-EBA00AA55944}" type="pres">
      <dgm:prSet presAssocID="{B17274FB-1772-D942-84E9-85F8AB7A30F9}" presName="node" presStyleCnt="0"/>
      <dgm:spPr/>
    </dgm:pt>
    <dgm:pt modelId="{E5CD6B63-F07D-A343-92E6-62A930C8348D}" type="pres">
      <dgm:prSet presAssocID="{B17274FB-1772-D942-84E9-85F8AB7A30F9}" presName="parentNode" presStyleLbl="node1" presStyleIdx="12" presStyleCnt="21">
        <dgm:presLayoutVars>
          <dgm:chMax val="1"/>
          <dgm:bulletEnabled val="1"/>
        </dgm:presLayoutVars>
      </dgm:prSet>
      <dgm:spPr/>
    </dgm:pt>
    <dgm:pt modelId="{D637D347-8EA3-324C-8892-668C02D7BA8A}" type="pres">
      <dgm:prSet presAssocID="{B17274FB-1772-D942-84E9-85F8AB7A30F9}" presName="childNode" presStyleLbl="revTx" presStyleIdx="0" presStyleCnt="0">
        <dgm:presLayoutVars>
          <dgm:bulletEnabled val="1"/>
        </dgm:presLayoutVars>
      </dgm:prSet>
      <dgm:spPr/>
    </dgm:pt>
    <dgm:pt modelId="{6111023F-E964-A94C-BAF1-D01688418E84}" type="pres">
      <dgm:prSet presAssocID="{E614841B-43C2-3749-92A9-3FE6BCDFF56E}" presName="Name25" presStyleLbl="parChTrans1D1" presStyleIdx="12" presStyleCnt="20"/>
      <dgm:spPr/>
    </dgm:pt>
    <dgm:pt modelId="{D778C5F4-3F59-9D46-833E-DAC8C6D729FD}" type="pres">
      <dgm:prSet presAssocID="{2A0E844C-6F5A-E446-838E-201F99F0F7C7}" presName="node" presStyleCnt="0"/>
      <dgm:spPr/>
    </dgm:pt>
    <dgm:pt modelId="{E6DA4C4C-7B96-CA42-A55D-CF2D3292BEDE}" type="pres">
      <dgm:prSet presAssocID="{2A0E844C-6F5A-E446-838E-201F99F0F7C7}" presName="parentNode" presStyleLbl="node1" presStyleIdx="13" presStyleCnt="21">
        <dgm:presLayoutVars>
          <dgm:chMax val="1"/>
          <dgm:bulletEnabled val="1"/>
        </dgm:presLayoutVars>
      </dgm:prSet>
      <dgm:spPr/>
    </dgm:pt>
    <dgm:pt modelId="{8EF81916-E96F-6A44-BA9B-CDF32B55CA32}" type="pres">
      <dgm:prSet presAssocID="{2A0E844C-6F5A-E446-838E-201F99F0F7C7}" presName="childNode" presStyleLbl="revTx" presStyleIdx="0" presStyleCnt="0">
        <dgm:presLayoutVars>
          <dgm:bulletEnabled val="1"/>
        </dgm:presLayoutVars>
      </dgm:prSet>
      <dgm:spPr/>
    </dgm:pt>
    <dgm:pt modelId="{A2B35B6C-688E-2544-BC79-E1AA9DF2EC17}" type="pres">
      <dgm:prSet presAssocID="{CA9BC078-1EB3-C748-817E-36E0297A9BBC}" presName="Name25" presStyleLbl="parChTrans1D1" presStyleIdx="13" presStyleCnt="20"/>
      <dgm:spPr/>
    </dgm:pt>
    <dgm:pt modelId="{04848B67-A050-544A-A175-EC9B7E8ECD30}" type="pres">
      <dgm:prSet presAssocID="{3DDE13B2-50B3-F840-9534-8A569DE1923F}" presName="node" presStyleCnt="0"/>
      <dgm:spPr/>
    </dgm:pt>
    <dgm:pt modelId="{81D7A885-D953-4442-BC88-CB32F56EF013}" type="pres">
      <dgm:prSet presAssocID="{3DDE13B2-50B3-F840-9534-8A569DE1923F}" presName="parentNode" presStyleLbl="node1" presStyleIdx="14" presStyleCnt="21">
        <dgm:presLayoutVars>
          <dgm:chMax val="1"/>
          <dgm:bulletEnabled val="1"/>
        </dgm:presLayoutVars>
      </dgm:prSet>
      <dgm:spPr/>
    </dgm:pt>
    <dgm:pt modelId="{B12C243B-302A-814F-BE33-466E0C8BA8D0}" type="pres">
      <dgm:prSet presAssocID="{3DDE13B2-50B3-F840-9534-8A569DE1923F}" presName="childNode" presStyleLbl="revTx" presStyleIdx="0" presStyleCnt="0">
        <dgm:presLayoutVars>
          <dgm:bulletEnabled val="1"/>
        </dgm:presLayoutVars>
      </dgm:prSet>
      <dgm:spPr/>
    </dgm:pt>
    <dgm:pt modelId="{06669412-68E8-9247-810E-F133259FD6E6}" type="pres">
      <dgm:prSet presAssocID="{7DD29D42-D758-BA45-84C1-2701188DDD11}" presName="Name25" presStyleLbl="parChTrans1D1" presStyleIdx="14" presStyleCnt="20"/>
      <dgm:spPr/>
    </dgm:pt>
    <dgm:pt modelId="{A2CEABD7-E0E6-8E4B-9B77-CA272C16225A}" type="pres">
      <dgm:prSet presAssocID="{A023A35A-16F6-7344-95A8-04699F68C0E8}" presName="node" presStyleCnt="0"/>
      <dgm:spPr/>
    </dgm:pt>
    <dgm:pt modelId="{620C45A3-8592-344C-B93F-CF426E61328E}" type="pres">
      <dgm:prSet presAssocID="{A023A35A-16F6-7344-95A8-04699F68C0E8}" presName="parentNode" presStyleLbl="node1" presStyleIdx="15" presStyleCnt="21">
        <dgm:presLayoutVars>
          <dgm:chMax val="1"/>
          <dgm:bulletEnabled val="1"/>
        </dgm:presLayoutVars>
      </dgm:prSet>
      <dgm:spPr/>
    </dgm:pt>
    <dgm:pt modelId="{A507EE28-5CD9-1F45-A070-7481423B3BDE}" type="pres">
      <dgm:prSet presAssocID="{A023A35A-16F6-7344-95A8-04699F68C0E8}" presName="childNode" presStyleLbl="revTx" presStyleIdx="0" presStyleCnt="0">
        <dgm:presLayoutVars>
          <dgm:bulletEnabled val="1"/>
        </dgm:presLayoutVars>
      </dgm:prSet>
      <dgm:spPr/>
    </dgm:pt>
    <dgm:pt modelId="{CB6BC4EB-9AC0-A845-A310-259792AFEC66}" type="pres">
      <dgm:prSet presAssocID="{CA1070F1-07E6-E045-A666-814210ABD0CB}" presName="Name25" presStyleLbl="parChTrans1D1" presStyleIdx="15" presStyleCnt="20"/>
      <dgm:spPr/>
    </dgm:pt>
    <dgm:pt modelId="{45ADD07B-C235-344C-A52A-81D3371DEF07}" type="pres">
      <dgm:prSet presAssocID="{364C6D6D-A14F-DE46-B39E-6731F477B5AA}" presName="node" presStyleCnt="0"/>
      <dgm:spPr/>
    </dgm:pt>
    <dgm:pt modelId="{4935FAB8-B989-3641-8AAD-61E3FA468502}" type="pres">
      <dgm:prSet presAssocID="{364C6D6D-A14F-DE46-B39E-6731F477B5AA}" presName="parentNode" presStyleLbl="node1" presStyleIdx="16" presStyleCnt="21">
        <dgm:presLayoutVars>
          <dgm:chMax val="1"/>
          <dgm:bulletEnabled val="1"/>
        </dgm:presLayoutVars>
      </dgm:prSet>
      <dgm:spPr/>
    </dgm:pt>
    <dgm:pt modelId="{89171A87-038E-9A45-9A7B-671A3D635520}" type="pres">
      <dgm:prSet presAssocID="{364C6D6D-A14F-DE46-B39E-6731F477B5AA}" presName="childNode" presStyleLbl="revTx" presStyleIdx="0" presStyleCnt="0">
        <dgm:presLayoutVars>
          <dgm:bulletEnabled val="1"/>
        </dgm:presLayoutVars>
      </dgm:prSet>
      <dgm:spPr/>
    </dgm:pt>
    <dgm:pt modelId="{38E4FB20-C2D4-F846-AC52-A5BB3A33D4E6}" type="pres">
      <dgm:prSet presAssocID="{BE5C1146-E870-A14C-8238-283140E7BAFC}" presName="Name25" presStyleLbl="parChTrans1D1" presStyleIdx="16" presStyleCnt="20"/>
      <dgm:spPr/>
    </dgm:pt>
    <dgm:pt modelId="{BC198535-1E05-0E44-8F69-E66E36F49AC4}" type="pres">
      <dgm:prSet presAssocID="{AA72E3AE-69DE-1241-AD2D-2C279A652668}" presName="node" presStyleCnt="0"/>
      <dgm:spPr/>
    </dgm:pt>
    <dgm:pt modelId="{1A6CDA67-BC84-C841-B8D5-943428F9D981}" type="pres">
      <dgm:prSet presAssocID="{AA72E3AE-69DE-1241-AD2D-2C279A652668}" presName="parentNode" presStyleLbl="node1" presStyleIdx="17" presStyleCnt="21">
        <dgm:presLayoutVars>
          <dgm:chMax val="1"/>
          <dgm:bulletEnabled val="1"/>
        </dgm:presLayoutVars>
      </dgm:prSet>
      <dgm:spPr/>
    </dgm:pt>
    <dgm:pt modelId="{39C647DA-A40A-F847-B408-A9B87D2D42D1}" type="pres">
      <dgm:prSet presAssocID="{AA72E3AE-69DE-1241-AD2D-2C279A652668}" presName="childNode" presStyleLbl="revTx" presStyleIdx="0" presStyleCnt="0">
        <dgm:presLayoutVars>
          <dgm:bulletEnabled val="1"/>
        </dgm:presLayoutVars>
      </dgm:prSet>
      <dgm:spPr/>
    </dgm:pt>
    <dgm:pt modelId="{B058E427-E778-B843-9290-04C4C62FFF5E}" type="pres">
      <dgm:prSet presAssocID="{CF49FEE0-2D91-0D4E-B1C1-F069DD2F297C}" presName="Name25" presStyleLbl="parChTrans1D1" presStyleIdx="17" presStyleCnt="20"/>
      <dgm:spPr/>
    </dgm:pt>
    <dgm:pt modelId="{1FD3CB61-F135-B049-873E-3AB5D07B66D1}" type="pres">
      <dgm:prSet presAssocID="{9738FE1F-0540-0148-85A0-B4CD3EC28B16}" presName="node" presStyleCnt="0"/>
      <dgm:spPr/>
    </dgm:pt>
    <dgm:pt modelId="{7246E103-BBE2-7342-A4BA-5081E60B8C0C}" type="pres">
      <dgm:prSet presAssocID="{9738FE1F-0540-0148-85A0-B4CD3EC28B16}" presName="parentNode" presStyleLbl="node1" presStyleIdx="18" presStyleCnt="21">
        <dgm:presLayoutVars>
          <dgm:chMax val="1"/>
          <dgm:bulletEnabled val="1"/>
        </dgm:presLayoutVars>
      </dgm:prSet>
      <dgm:spPr/>
    </dgm:pt>
    <dgm:pt modelId="{6A981A46-7DDB-9846-8655-62B58CD5BD74}" type="pres">
      <dgm:prSet presAssocID="{9738FE1F-0540-0148-85A0-B4CD3EC28B16}" presName="childNode" presStyleLbl="revTx" presStyleIdx="0" presStyleCnt="0">
        <dgm:presLayoutVars>
          <dgm:bulletEnabled val="1"/>
        </dgm:presLayoutVars>
      </dgm:prSet>
      <dgm:spPr/>
    </dgm:pt>
    <dgm:pt modelId="{43FF83C2-1B7F-C54A-90F2-CAEE8BEC3C87}" type="pres">
      <dgm:prSet presAssocID="{FDF6FE9A-83E7-3A43-9BB5-4D9339DE1108}" presName="Name25" presStyleLbl="parChTrans1D1" presStyleIdx="18" presStyleCnt="20"/>
      <dgm:spPr/>
    </dgm:pt>
    <dgm:pt modelId="{E151B27E-DA46-F347-982E-F2B74811CF4F}" type="pres">
      <dgm:prSet presAssocID="{2365585E-FA2F-724F-92BB-D22FFE876872}" presName="node" presStyleCnt="0"/>
      <dgm:spPr/>
    </dgm:pt>
    <dgm:pt modelId="{713B7B54-BE08-7C46-A260-A6D75A65D657}" type="pres">
      <dgm:prSet presAssocID="{2365585E-FA2F-724F-92BB-D22FFE876872}" presName="parentNode" presStyleLbl="node1" presStyleIdx="19" presStyleCnt="21">
        <dgm:presLayoutVars>
          <dgm:chMax val="1"/>
          <dgm:bulletEnabled val="1"/>
        </dgm:presLayoutVars>
      </dgm:prSet>
      <dgm:spPr/>
    </dgm:pt>
    <dgm:pt modelId="{C8FA462C-7C7A-DA49-A9CA-505747E69A53}" type="pres">
      <dgm:prSet presAssocID="{2365585E-FA2F-724F-92BB-D22FFE876872}" presName="childNode" presStyleLbl="revTx" presStyleIdx="0" presStyleCnt="0">
        <dgm:presLayoutVars>
          <dgm:bulletEnabled val="1"/>
        </dgm:presLayoutVars>
      </dgm:prSet>
      <dgm:spPr/>
    </dgm:pt>
    <dgm:pt modelId="{5CCDDA33-7C59-F24D-8252-0328BB3709C7}" type="pres">
      <dgm:prSet presAssocID="{ED4CB58C-0BE0-A241-B770-74F830144D62}" presName="Name25" presStyleLbl="parChTrans1D1" presStyleIdx="19" presStyleCnt="20"/>
      <dgm:spPr/>
    </dgm:pt>
    <dgm:pt modelId="{392BF594-D4FA-E647-978D-0E19A33B3CA0}" type="pres">
      <dgm:prSet presAssocID="{39F3F85F-4B8F-2A43-9D93-57BF9C2297FD}" presName="node" presStyleCnt="0"/>
      <dgm:spPr/>
    </dgm:pt>
    <dgm:pt modelId="{D5F08464-7B06-7B4C-98D2-B5EEF022133F}" type="pres">
      <dgm:prSet presAssocID="{39F3F85F-4B8F-2A43-9D93-57BF9C2297FD}" presName="parentNode" presStyleLbl="node1" presStyleIdx="20" presStyleCnt="21">
        <dgm:presLayoutVars>
          <dgm:chMax val="1"/>
          <dgm:bulletEnabled val="1"/>
        </dgm:presLayoutVars>
      </dgm:prSet>
      <dgm:spPr/>
    </dgm:pt>
    <dgm:pt modelId="{3503464A-C8A8-ED4A-A1C0-497A4DAABF3D}" type="pres">
      <dgm:prSet presAssocID="{39F3F85F-4B8F-2A43-9D93-57BF9C2297FD}" presName="childNode" presStyleLbl="revTx" presStyleIdx="0" presStyleCnt="0">
        <dgm:presLayoutVars>
          <dgm:bulletEnabled val="1"/>
        </dgm:presLayoutVars>
      </dgm:prSet>
      <dgm:spPr/>
    </dgm:pt>
  </dgm:ptLst>
  <dgm:cxnLst>
    <dgm:cxn modelId="{49934C01-8D7A-5B48-ACA1-99F1CC721F64}" type="presOf" srcId="{7DD29D42-D758-BA45-84C1-2701188DDD11}" destId="{06669412-68E8-9247-810E-F133259FD6E6}" srcOrd="0" destOrd="0" presId="urn:microsoft.com/office/officeart/2005/8/layout/radial2"/>
    <dgm:cxn modelId="{48892904-55D3-1D42-9B2D-A7F8AFC1138A}" type="presOf" srcId="{9738FE1F-0540-0148-85A0-B4CD3EC28B16}" destId="{7246E103-BBE2-7342-A4BA-5081E60B8C0C}" srcOrd="0" destOrd="0" presId="urn:microsoft.com/office/officeart/2005/8/layout/radial2"/>
    <dgm:cxn modelId="{4CCFF90F-7AFD-2147-B109-F7D4CFE13CBC}" type="presOf" srcId="{C21F6F01-2CA3-7748-A859-732AEB6FDB60}" destId="{D5ABC25A-AF50-7E48-8A16-921C04A79249}" srcOrd="0" destOrd="0" presId="urn:microsoft.com/office/officeart/2005/8/layout/radial2"/>
    <dgm:cxn modelId="{389E4815-9E64-7B40-93D4-3D5FDA928F94}" srcId="{C523D50A-8205-B749-9300-BA5515D1B4FF}" destId="{39F3F85F-4B8F-2A43-9D93-57BF9C2297FD}" srcOrd="19" destOrd="0" parTransId="{ED4CB58C-0BE0-A241-B770-74F830144D62}" sibTransId="{392CB9F8-87CE-5B43-A3D8-19A712540238}"/>
    <dgm:cxn modelId="{F9529518-5EC0-D642-BB7D-04E68B17346B}" type="presOf" srcId="{F7DC9AD8-84BA-7B4D-A463-B478828C3986}" destId="{6BE2AB6F-9325-BF43-9E65-C960B079CC3C}" srcOrd="0" destOrd="0" presId="urn:microsoft.com/office/officeart/2005/8/layout/radial2"/>
    <dgm:cxn modelId="{3C10B11D-2DA6-A045-A5D0-6F5F959F1765}" srcId="{C523D50A-8205-B749-9300-BA5515D1B4FF}" destId="{AA72E3AE-69DE-1241-AD2D-2C279A652668}" srcOrd="16" destOrd="0" parTransId="{BE5C1146-E870-A14C-8238-283140E7BAFC}" sibTransId="{27B3A8BB-9AE8-904F-B381-F1F65DF5A665}"/>
    <dgm:cxn modelId="{7CF97A27-9469-C14E-AB79-4BAAC2B39537}" type="presOf" srcId="{11C17396-0995-4B43-917F-0DCFC03F7476}" destId="{2D7B33A5-AC5B-624E-9CFC-B07D5B678A8C}" srcOrd="0" destOrd="0" presId="urn:microsoft.com/office/officeart/2005/8/layout/radial2"/>
    <dgm:cxn modelId="{59A9A227-3ECE-FE44-8B5A-767AC940812F}" srcId="{C523D50A-8205-B749-9300-BA5515D1B4FF}" destId="{01386CEE-24C1-C947-8525-2FF5D39F8B84}" srcOrd="4" destOrd="0" parTransId="{E05CBB2A-CC36-1848-9E1A-02D5B8FC9C54}" sibTransId="{FE6D56DC-076A-5247-ABE4-D540EFDB503E}"/>
    <dgm:cxn modelId="{5DEA4028-55AF-F344-A9A3-7BB3CF29BACC}" srcId="{C523D50A-8205-B749-9300-BA5515D1B4FF}" destId="{A0DE8C3D-6355-C04F-9FB1-5EDE93D34362}" srcOrd="8" destOrd="0" parTransId="{C257B057-3455-C44E-9349-9A54AD77DB2D}" sibTransId="{7241D87F-C7CA-1B4C-AF9C-24A886DFB6B5}"/>
    <dgm:cxn modelId="{C515682F-99A0-5E44-9D6A-0A309F9C2779}" type="presOf" srcId="{89A68A52-5168-4F48-9DFA-2278408EF651}" destId="{90C0CA66-E0D9-EC43-A005-3BE96FA67D8A}" srcOrd="0" destOrd="0" presId="urn:microsoft.com/office/officeart/2005/8/layout/radial2"/>
    <dgm:cxn modelId="{1FB15F30-7A76-D94A-8B3D-317C0A665B1F}" srcId="{C523D50A-8205-B749-9300-BA5515D1B4FF}" destId="{F7DC9AD8-84BA-7B4D-A463-B478828C3986}" srcOrd="2" destOrd="0" parTransId="{B9D074ED-98B8-564C-9CF4-272DB9F68F77}" sibTransId="{CB2B5074-6164-5346-8C46-6D8405AD9D1D}"/>
    <dgm:cxn modelId="{D9A77836-28EC-0A42-AA53-3568F48E2DF1}" type="presOf" srcId="{CA1070F1-07E6-E045-A666-814210ABD0CB}" destId="{CB6BC4EB-9AC0-A845-A310-259792AFEC66}" srcOrd="0" destOrd="0" presId="urn:microsoft.com/office/officeart/2005/8/layout/radial2"/>
    <dgm:cxn modelId="{03C50E3E-ACA6-784A-A053-D99306705655}" type="presOf" srcId="{B17274FB-1772-D942-84E9-85F8AB7A30F9}" destId="{E5CD6B63-F07D-A343-92E6-62A930C8348D}" srcOrd="0" destOrd="0" presId="urn:microsoft.com/office/officeart/2005/8/layout/radial2"/>
    <dgm:cxn modelId="{3245D25D-9AB2-1546-8E0C-43BD49CA48B7}" type="presOf" srcId="{FDF6FE9A-83E7-3A43-9BB5-4D9339DE1108}" destId="{43FF83C2-1B7F-C54A-90F2-CAEE8BEC3C87}" srcOrd="0" destOrd="0" presId="urn:microsoft.com/office/officeart/2005/8/layout/radial2"/>
    <dgm:cxn modelId="{ECC54F5E-35DE-784E-8789-B3FD9479DFB8}" type="presOf" srcId="{28B1CC9A-2C77-7C44-A4EE-5DF3BFC15168}" destId="{637DD8D8-661B-4D4A-91C5-4100CD508700}" srcOrd="0" destOrd="0" presId="urn:microsoft.com/office/officeart/2005/8/layout/radial2"/>
    <dgm:cxn modelId="{191B7868-2288-6842-A3BB-815E2A44B9CD}" srcId="{C523D50A-8205-B749-9300-BA5515D1B4FF}" destId="{2365585E-FA2F-724F-92BB-D22FFE876872}" srcOrd="18" destOrd="0" parTransId="{FDF6FE9A-83E7-3A43-9BB5-4D9339DE1108}" sibTransId="{D3298384-996B-D54E-B1C4-F7926624182B}"/>
    <dgm:cxn modelId="{23759168-E95B-0849-A040-386A810F8849}" type="presOf" srcId="{AA72E3AE-69DE-1241-AD2D-2C279A652668}" destId="{1A6CDA67-BC84-C841-B8D5-943428F9D981}" srcOrd="0" destOrd="0" presId="urn:microsoft.com/office/officeart/2005/8/layout/radial2"/>
    <dgm:cxn modelId="{0382C149-8FF3-6E4A-8C9E-D293E1D37CD5}" srcId="{C523D50A-8205-B749-9300-BA5515D1B4FF}" destId="{3DDE13B2-50B3-F840-9534-8A569DE1923F}" srcOrd="13" destOrd="0" parTransId="{CA9BC078-1EB3-C748-817E-36E0297A9BBC}" sibTransId="{A6F655F6-64F0-1641-AF8D-FEA18EF01975}"/>
    <dgm:cxn modelId="{98E81871-FD7E-A440-803D-F02DBA408166}" srcId="{C523D50A-8205-B749-9300-BA5515D1B4FF}" destId="{2A0E844C-6F5A-E446-838E-201F99F0F7C7}" srcOrd="12" destOrd="0" parTransId="{E614841B-43C2-3749-92A9-3FE6BCDFF56E}" sibTransId="{26F7850C-4E2B-4E4F-8D65-4E9334ABE2DE}"/>
    <dgm:cxn modelId="{0F5F9F51-19FE-8E4D-9969-0A6FE496AEB1}" type="presOf" srcId="{E05CBB2A-CC36-1848-9E1A-02D5B8FC9C54}" destId="{35D76569-A32E-9148-8D1F-B0D593870D8B}" srcOrd="0" destOrd="0" presId="urn:microsoft.com/office/officeart/2005/8/layout/radial2"/>
    <dgm:cxn modelId="{5379F653-93A0-154D-B7EA-88D948D68B3C}" type="presOf" srcId="{A023A35A-16F6-7344-95A8-04699F68C0E8}" destId="{620C45A3-8592-344C-B93F-CF426E61328E}" srcOrd="0" destOrd="0" presId="urn:microsoft.com/office/officeart/2005/8/layout/radial2"/>
    <dgm:cxn modelId="{190E6954-33C8-C447-B6F9-70A236FA7FDC}" type="presOf" srcId="{ED4CB58C-0BE0-A241-B770-74F830144D62}" destId="{5CCDDA33-7C59-F24D-8252-0328BB3709C7}" srcOrd="0" destOrd="0" presId="urn:microsoft.com/office/officeart/2005/8/layout/radial2"/>
    <dgm:cxn modelId="{06888178-A3B9-C44A-9EDB-9397AA8BA135}" srcId="{C523D50A-8205-B749-9300-BA5515D1B4FF}" destId="{23CCA906-5D60-E54F-AA9B-1ACA69FFF3D2}" srcOrd="1" destOrd="0" parTransId="{7EA6EF53-AD91-EF47-9884-A079044C5EAC}" sibTransId="{F11594F3-CF5C-1943-B08E-FC31925C03CD}"/>
    <dgm:cxn modelId="{0E3C0085-7F82-CB42-8AB5-540F71B99BCE}" type="presOf" srcId="{A1C8CCE4-F841-2F40-8013-8FBBDE87094E}" destId="{06F0C382-4A28-3B4E-BA8C-8E8BF0E42044}" srcOrd="0" destOrd="0" presId="urn:microsoft.com/office/officeart/2005/8/layout/radial2"/>
    <dgm:cxn modelId="{83CB2D87-D598-0241-AAF0-C55B528B7FF7}" type="presOf" srcId="{B9D074ED-98B8-564C-9CF4-272DB9F68F77}" destId="{6F71BF6C-8D86-6C43-9DBF-9726D4254376}" srcOrd="0" destOrd="0" presId="urn:microsoft.com/office/officeart/2005/8/layout/radial2"/>
    <dgm:cxn modelId="{83426A87-A532-9642-8767-E6DC66741878}" srcId="{C523D50A-8205-B749-9300-BA5515D1B4FF}" destId="{364C6D6D-A14F-DE46-B39E-6731F477B5AA}" srcOrd="15" destOrd="0" parTransId="{CA1070F1-07E6-E045-A666-814210ABD0CB}" sibTransId="{539DEEDE-4FF9-ED4D-BD02-6546A4B8A40D}"/>
    <dgm:cxn modelId="{90CE718A-7C39-894C-ADB4-425054AFF236}" type="presOf" srcId="{364C6D6D-A14F-DE46-B39E-6731F477B5AA}" destId="{4935FAB8-B989-3641-8AAD-61E3FA468502}" srcOrd="0" destOrd="0" presId="urn:microsoft.com/office/officeart/2005/8/layout/radial2"/>
    <dgm:cxn modelId="{0212D28D-0606-DE40-B2BF-D7E24B7A8E84}" type="presOf" srcId="{05A36166-D35B-3649-A03A-0AF17859109D}" destId="{46F6449C-CEEC-454C-B09D-5EE60A4ADE0D}" srcOrd="0" destOrd="0" presId="urn:microsoft.com/office/officeart/2005/8/layout/radial2"/>
    <dgm:cxn modelId="{2DD18C95-FF5E-354A-8BE9-7ACD222F2233}" type="presOf" srcId="{93280E88-0DEC-A849-9F0E-C712FFD31765}" destId="{E39F8D32-F119-B54F-B705-D90FBA7879B6}" srcOrd="0" destOrd="0" presId="urn:microsoft.com/office/officeart/2005/8/layout/radial2"/>
    <dgm:cxn modelId="{1B660499-30E9-F643-B548-F622D5A8A176}" type="presOf" srcId="{39F3F85F-4B8F-2A43-9D93-57BF9C2297FD}" destId="{D5F08464-7B06-7B4C-98D2-B5EEF022133F}" srcOrd="0" destOrd="0" presId="urn:microsoft.com/office/officeart/2005/8/layout/radial2"/>
    <dgm:cxn modelId="{E8F53E99-A7C9-1E44-9D1A-B980A8EBD776}" srcId="{C523D50A-8205-B749-9300-BA5515D1B4FF}" destId="{93280E88-0DEC-A849-9F0E-C712FFD31765}" srcOrd="6" destOrd="0" parTransId="{05A36166-D35B-3649-A03A-0AF17859109D}" sibTransId="{7D92FB86-983B-0944-879A-BBC8B06B1A6B}"/>
    <dgm:cxn modelId="{3760979B-7F4B-8F4B-BA2A-1F68C2E2D695}" type="presOf" srcId="{3E01CC73-388D-9947-8761-1313AA0F03C6}" destId="{E71AA472-A56A-A04A-BF2A-63DE255F7D2A}" srcOrd="0" destOrd="0" presId="urn:microsoft.com/office/officeart/2005/8/layout/radial2"/>
    <dgm:cxn modelId="{8A1C569D-A0DD-3E40-ADBD-7AA2E6190D99}" type="presOf" srcId="{CF49FEE0-2D91-0D4E-B1C1-F069DD2F297C}" destId="{B058E427-E778-B843-9290-04C4C62FFF5E}" srcOrd="0" destOrd="0" presId="urn:microsoft.com/office/officeart/2005/8/layout/radial2"/>
    <dgm:cxn modelId="{FB300DA0-AA03-3042-A8CE-67EAF95CDF56}" type="presOf" srcId="{C257B057-3455-C44E-9349-9A54AD77DB2D}" destId="{A4505D99-9272-9249-A1B3-0795F0903A36}" srcOrd="0" destOrd="0" presId="urn:microsoft.com/office/officeart/2005/8/layout/radial2"/>
    <dgm:cxn modelId="{F7FCD8A1-807E-7F4C-8C00-8D982F41E924}" srcId="{C523D50A-8205-B749-9300-BA5515D1B4FF}" destId="{7BB8B12F-CA13-3142-A135-E6873ED40CC1}" srcOrd="10" destOrd="0" parTransId="{D99F5794-66C9-C541-994C-C9661C2CFA6B}" sibTransId="{79F61400-1F32-D342-BE17-289041C963FF}"/>
    <dgm:cxn modelId="{5B90A8A5-F403-714B-82BA-7B25C3A2AC4E}" srcId="{C523D50A-8205-B749-9300-BA5515D1B4FF}" destId="{3E01CC73-388D-9947-8761-1313AA0F03C6}" srcOrd="9" destOrd="0" parTransId="{BEEAC0FC-83B7-5D4D-8D5C-FA1EAAB9E020}" sibTransId="{BD2877AB-1FED-6840-989A-BB18E9CCF10C}"/>
    <dgm:cxn modelId="{E0FAE3A8-F182-B142-87BC-ED197F450205}" srcId="{C523D50A-8205-B749-9300-BA5515D1B4FF}" destId="{61194F31-0A73-4844-96F1-A8CE9DAA82F5}" srcOrd="7" destOrd="0" parTransId="{11C17396-0995-4B43-917F-0DCFC03F7476}" sibTransId="{6063985C-C65A-A74C-9B06-C943D3C4B60F}"/>
    <dgm:cxn modelId="{13A0A1B1-606F-8249-8487-5529D78D4A54}" type="presOf" srcId="{BE4C948C-C5AF-0543-BAD7-2BEC4EEB462F}" destId="{A7D305EB-46A8-8048-AEFC-9D730AA7F865}" srcOrd="0" destOrd="0" presId="urn:microsoft.com/office/officeart/2005/8/layout/radial2"/>
    <dgm:cxn modelId="{18B991B3-1FFC-3B45-9BEB-C38218804691}" srcId="{C523D50A-8205-B749-9300-BA5515D1B4FF}" destId="{BB9A5411-AFB6-0648-A151-02A67EF119FB}" srcOrd="3" destOrd="0" parTransId="{10DB7271-3A82-7145-A1ED-A06187C8B485}" sibTransId="{1749DFCB-ADC8-224E-B5F9-EC72528B5036}"/>
    <dgm:cxn modelId="{DDCA48B7-D370-9241-93C8-C17C1F005110}" type="presOf" srcId="{2A0E844C-6F5A-E446-838E-201F99F0F7C7}" destId="{E6DA4C4C-7B96-CA42-A55D-CF2D3292BEDE}" srcOrd="0" destOrd="0" presId="urn:microsoft.com/office/officeart/2005/8/layout/radial2"/>
    <dgm:cxn modelId="{CA4A79BE-C8DC-6648-A5D7-4F70A46CC63C}" type="presOf" srcId="{23CCA906-5D60-E54F-AA9B-1ACA69FFF3D2}" destId="{F88E6B09-8E08-5D47-A5F4-9D0F93783BFE}" srcOrd="0" destOrd="0" presId="urn:microsoft.com/office/officeart/2005/8/layout/radial2"/>
    <dgm:cxn modelId="{1B03CCBF-0D89-DF45-A363-2AEEB89815E8}" type="presOf" srcId="{C523D50A-8205-B749-9300-BA5515D1B4FF}" destId="{BE92CC7F-0643-DC40-B8E0-C7A10D2BDF21}" srcOrd="0" destOrd="0" presId="urn:microsoft.com/office/officeart/2005/8/layout/radial2"/>
    <dgm:cxn modelId="{A21A0CC1-9FA0-7A40-AE4B-0FE7B2AB6A94}" type="presOf" srcId="{BE5C1146-E870-A14C-8238-283140E7BAFC}" destId="{38E4FB20-C2D4-F846-AC52-A5BB3A33D4E6}" srcOrd="0" destOrd="0" presId="urn:microsoft.com/office/officeart/2005/8/layout/radial2"/>
    <dgm:cxn modelId="{B5EF26C2-30AE-4047-B107-947A8E68DF95}" srcId="{C523D50A-8205-B749-9300-BA5515D1B4FF}" destId="{BE4C948C-C5AF-0543-BAD7-2BEC4EEB462F}" srcOrd="5" destOrd="0" parTransId="{89A68A52-5168-4F48-9DFA-2278408EF651}" sibTransId="{21DACB63-02A4-764A-920F-104FA236FBDE}"/>
    <dgm:cxn modelId="{967F06C4-B83C-F541-88CF-4648156EB124}" type="presOf" srcId="{E614841B-43C2-3749-92A9-3FE6BCDFF56E}" destId="{6111023F-E964-A94C-BAF1-D01688418E84}" srcOrd="0" destOrd="0" presId="urn:microsoft.com/office/officeart/2005/8/layout/radial2"/>
    <dgm:cxn modelId="{A09AF5C5-0BCF-A449-873D-95C49AE94B50}" type="presOf" srcId="{01386CEE-24C1-C947-8525-2FF5D39F8B84}" destId="{7C62EDC1-2929-EA4B-B241-F8C81393C245}" srcOrd="0" destOrd="0" presId="urn:microsoft.com/office/officeart/2005/8/layout/radial2"/>
    <dgm:cxn modelId="{FF0540D1-00EC-3A46-A5D1-89E962E6CB56}" type="presOf" srcId="{7EA6EF53-AD91-EF47-9884-A079044C5EAC}" destId="{A5BDB77F-F6B4-9743-8CDD-A84F78429CA9}" srcOrd="0" destOrd="0" presId="urn:microsoft.com/office/officeart/2005/8/layout/radial2"/>
    <dgm:cxn modelId="{E2063DD4-83D4-3643-9829-F2A4D74FB52D}" type="presOf" srcId="{A0DE8C3D-6355-C04F-9FB1-5EDE93D34362}" destId="{B5B77DF3-0153-CC4A-8438-883ED6322803}" srcOrd="0" destOrd="0" presId="urn:microsoft.com/office/officeart/2005/8/layout/radial2"/>
    <dgm:cxn modelId="{C61B5FD7-B5BB-1D47-90D3-72BC11A58C3E}" type="presOf" srcId="{2365585E-FA2F-724F-92BB-D22FFE876872}" destId="{713B7B54-BE08-7C46-A260-A6D75A65D657}" srcOrd="0" destOrd="0" presId="urn:microsoft.com/office/officeart/2005/8/layout/radial2"/>
    <dgm:cxn modelId="{DAF04BE8-6E5C-614E-8604-B51A5BE787B2}" type="presOf" srcId="{3DDE13B2-50B3-F840-9534-8A569DE1923F}" destId="{81D7A885-D953-4442-BC88-CB32F56EF013}" srcOrd="0" destOrd="0" presId="urn:microsoft.com/office/officeart/2005/8/layout/radial2"/>
    <dgm:cxn modelId="{B57029E9-6566-5F4B-91A1-98B706E07C05}" srcId="{C523D50A-8205-B749-9300-BA5515D1B4FF}" destId="{28B1CC9A-2C77-7C44-A4EE-5DF3BFC15168}" srcOrd="0" destOrd="0" parTransId="{A1C8CCE4-F841-2F40-8013-8FBBDE87094E}" sibTransId="{ACA19590-57D8-524B-AA1F-50E8DC4DD3ED}"/>
    <dgm:cxn modelId="{62E6CDE9-9042-8144-95F2-733FFB0DA7B9}" type="presOf" srcId="{10DB7271-3A82-7145-A1ED-A06187C8B485}" destId="{BD6B51ED-82B3-BE41-AB8F-AFC4D16D6E3E}" srcOrd="0" destOrd="0" presId="urn:microsoft.com/office/officeart/2005/8/layout/radial2"/>
    <dgm:cxn modelId="{CE331FEC-3B77-D249-99C0-1A3D08462868}" srcId="{C523D50A-8205-B749-9300-BA5515D1B4FF}" destId="{9738FE1F-0540-0148-85A0-B4CD3EC28B16}" srcOrd="17" destOrd="0" parTransId="{CF49FEE0-2D91-0D4E-B1C1-F069DD2F297C}" sibTransId="{802B752C-80D1-8241-8601-299E932B2B81}"/>
    <dgm:cxn modelId="{057975EC-FA0C-4D46-B972-C57BD3542240}" type="presOf" srcId="{BB9A5411-AFB6-0648-A151-02A67EF119FB}" destId="{C942E6A5-D0EB-C948-AA1B-BA614E71B871}" srcOrd="0" destOrd="0" presId="urn:microsoft.com/office/officeart/2005/8/layout/radial2"/>
    <dgm:cxn modelId="{0844F1F0-2E50-8747-B8CC-8C73987F38CE}" srcId="{C523D50A-8205-B749-9300-BA5515D1B4FF}" destId="{A023A35A-16F6-7344-95A8-04699F68C0E8}" srcOrd="14" destOrd="0" parTransId="{7DD29D42-D758-BA45-84C1-2701188DDD11}" sibTransId="{29055A3A-2170-A44C-82BA-22CF5726E0AA}"/>
    <dgm:cxn modelId="{4CC1F9F2-ED31-764E-BAF3-7B20CA39A5FF}" srcId="{C523D50A-8205-B749-9300-BA5515D1B4FF}" destId="{B17274FB-1772-D942-84E9-85F8AB7A30F9}" srcOrd="11" destOrd="0" parTransId="{C21F6F01-2CA3-7748-A859-732AEB6FDB60}" sibTransId="{783812A7-00D5-7948-919F-C09D7C040595}"/>
    <dgm:cxn modelId="{EE8612F4-84ED-1647-8F7D-81FDA5BAC5AE}" type="presOf" srcId="{BEEAC0FC-83B7-5D4D-8D5C-FA1EAAB9E020}" destId="{143899C5-B059-2842-87A9-0F946C3EB7BA}" srcOrd="0" destOrd="0" presId="urn:microsoft.com/office/officeart/2005/8/layout/radial2"/>
    <dgm:cxn modelId="{79B939F5-28D6-7E43-9B07-DA0442BF0ABD}" type="presOf" srcId="{7BB8B12F-CA13-3142-A135-E6873ED40CC1}" destId="{58342D77-D813-C540-8813-803EE854D4B8}" srcOrd="0" destOrd="0" presId="urn:microsoft.com/office/officeart/2005/8/layout/radial2"/>
    <dgm:cxn modelId="{66DB1FF6-2587-444A-A00E-BF078F50CE8A}" type="presOf" srcId="{D99F5794-66C9-C541-994C-C9661C2CFA6B}" destId="{7B8335A2-E097-A64A-BD83-A45FB20EEA7B}" srcOrd="0" destOrd="0" presId="urn:microsoft.com/office/officeart/2005/8/layout/radial2"/>
    <dgm:cxn modelId="{A55626FD-1E55-DD46-B73C-E2E8FE70F925}" type="presOf" srcId="{61194F31-0A73-4844-96F1-A8CE9DAA82F5}" destId="{F538B8B7-4922-3940-9E00-C8749F8A0B6B}" srcOrd="0" destOrd="0" presId="urn:microsoft.com/office/officeart/2005/8/layout/radial2"/>
    <dgm:cxn modelId="{4C59B1FD-2751-A647-935A-CD9DA0626CE0}" type="presOf" srcId="{CA9BC078-1EB3-C748-817E-36E0297A9BBC}" destId="{A2B35B6C-688E-2544-BC79-E1AA9DF2EC17}" srcOrd="0" destOrd="0" presId="urn:microsoft.com/office/officeart/2005/8/layout/radial2"/>
    <dgm:cxn modelId="{039FC14E-7BE6-6347-9ED2-391F07AA26A9}" type="presParOf" srcId="{BE92CC7F-0643-DC40-B8E0-C7A10D2BDF21}" destId="{543F6CB3-B178-CD4F-A7F9-9C9C1D006361}" srcOrd="0" destOrd="0" presId="urn:microsoft.com/office/officeart/2005/8/layout/radial2"/>
    <dgm:cxn modelId="{0712A377-52CB-0042-8E68-D12F7667FC0E}" type="presParOf" srcId="{543F6CB3-B178-CD4F-A7F9-9C9C1D006361}" destId="{FED6AC86-579B-DC40-B5EB-040C51E53EC0}" srcOrd="0" destOrd="0" presId="urn:microsoft.com/office/officeart/2005/8/layout/radial2"/>
    <dgm:cxn modelId="{138397FB-88B7-D44D-A9EB-CF3AF0C81A1F}" type="presParOf" srcId="{FED6AC86-579B-DC40-B5EB-040C51E53EC0}" destId="{18DDF9D8-8E38-C347-8A44-D99F50EB1949}" srcOrd="0" destOrd="0" presId="urn:microsoft.com/office/officeart/2005/8/layout/radial2"/>
    <dgm:cxn modelId="{6637DCE5-7464-004D-9630-FF353B2C59AA}" type="presParOf" srcId="{FED6AC86-579B-DC40-B5EB-040C51E53EC0}" destId="{9720A0E4-63A1-C14F-B52E-246C80F58C1D}" srcOrd="1" destOrd="0" presId="urn:microsoft.com/office/officeart/2005/8/layout/radial2"/>
    <dgm:cxn modelId="{6D1A489E-E810-F943-AB9C-6DF5E18197DB}" type="presParOf" srcId="{543F6CB3-B178-CD4F-A7F9-9C9C1D006361}" destId="{06F0C382-4A28-3B4E-BA8C-8E8BF0E42044}" srcOrd="1" destOrd="0" presId="urn:microsoft.com/office/officeart/2005/8/layout/radial2"/>
    <dgm:cxn modelId="{3D99D735-CA32-4E4A-A0E3-BCC1BC7A7911}" type="presParOf" srcId="{543F6CB3-B178-CD4F-A7F9-9C9C1D006361}" destId="{FE4C8657-FC41-5943-9251-CEBCB4E75A41}" srcOrd="2" destOrd="0" presId="urn:microsoft.com/office/officeart/2005/8/layout/radial2"/>
    <dgm:cxn modelId="{4F20C7CA-3274-5142-B25D-A590DEDA9E92}" type="presParOf" srcId="{FE4C8657-FC41-5943-9251-CEBCB4E75A41}" destId="{637DD8D8-661B-4D4A-91C5-4100CD508700}" srcOrd="0" destOrd="0" presId="urn:microsoft.com/office/officeart/2005/8/layout/radial2"/>
    <dgm:cxn modelId="{64D949F9-DD1B-6D4A-8B92-F00686B803C8}" type="presParOf" srcId="{FE4C8657-FC41-5943-9251-CEBCB4E75A41}" destId="{F53E4456-A8E7-2542-A65D-446EAFA9257A}" srcOrd="1" destOrd="0" presId="urn:microsoft.com/office/officeart/2005/8/layout/radial2"/>
    <dgm:cxn modelId="{B8BA30E8-BCEF-CD4E-998B-628EEF1910EC}" type="presParOf" srcId="{543F6CB3-B178-CD4F-A7F9-9C9C1D006361}" destId="{A5BDB77F-F6B4-9743-8CDD-A84F78429CA9}" srcOrd="3" destOrd="0" presId="urn:microsoft.com/office/officeart/2005/8/layout/radial2"/>
    <dgm:cxn modelId="{7648D3A7-8018-B246-A603-7D1F02BFA0A3}" type="presParOf" srcId="{543F6CB3-B178-CD4F-A7F9-9C9C1D006361}" destId="{40897DF9-1533-834B-B234-39D4DEF0F9CA}" srcOrd="4" destOrd="0" presId="urn:microsoft.com/office/officeart/2005/8/layout/radial2"/>
    <dgm:cxn modelId="{0A0F3FBF-8BA0-EC4F-8730-C870C4B30A57}" type="presParOf" srcId="{40897DF9-1533-834B-B234-39D4DEF0F9CA}" destId="{F88E6B09-8E08-5D47-A5F4-9D0F93783BFE}" srcOrd="0" destOrd="0" presId="urn:microsoft.com/office/officeart/2005/8/layout/radial2"/>
    <dgm:cxn modelId="{26FCD613-2BA9-0449-AB34-29424CDCAA16}" type="presParOf" srcId="{40897DF9-1533-834B-B234-39D4DEF0F9CA}" destId="{B613C874-C28A-3F40-9ABA-E958DE94394B}" srcOrd="1" destOrd="0" presId="urn:microsoft.com/office/officeart/2005/8/layout/radial2"/>
    <dgm:cxn modelId="{0858ABFD-4A71-0546-B482-C7EF6A4BEF7E}" type="presParOf" srcId="{543F6CB3-B178-CD4F-A7F9-9C9C1D006361}" destId="{6F71BF6C-8D86-6C43-9DBF-9726D4254376}" srcOrd="5" destOrd="0" presId="urn:microsoft.com/office/officeart/2005/8/layout/radial2"/>
    <dgm:cxn modelId="{5BE7BC72-DF3C-3F46-B7BE-499B598611E2}" type="presParOf" srcId="{543F6CB3-B178-CD4F-A7F9-9C9C1D006361}" destId="{E74AB56F-D0DE-5642-A785-CFA84485C088}" srcOrd="6" destOrd="0" presId="urn:microsoft.com/office/officeart/2005/8/layout/radial2"/>
    <dgm:cxn modelId="{D41287E0-4736-C74C-91A5-FCB5BF410061}" type="presParOf" srcId="{E74AB56F-D0DE-5642-A785-CFA84485C088}" destId="{6BE2AB6F-9325-BF43-9E65-C960B079CC3C}" srcOrd="0" destOrd="0" presId="urn:microsoft.com/office/officeart/2005/8/layout/radial2"/>
    <dgm:cxn modelId="{3A5B0395-8406-C940-A3DD-C7DA0E522DB1}" type="presParOf" srcId="{E74AB56F-D0DE-5642-A785-CFA84485C088}" destId="{25731C45-B4DE-7E45-A701-45AB85B97C85}" srcOrd="1" destOrd="0" presId="urn:microsoft.com/office/officeart/2005/8/layout/radial2"/>
    <dgm:cxn modelId="{834339A2-3AFC-2C42-87EF-6D420BE72FFA}" type="presParOf" srcId="{543F6CB3-B178-CD4F-A7F9-9C9C1D006361}" destId="{BD6B51ED-82B3-BE41-AB8F-AFC4D16D6E3E}" srcOrd="7" destOrd="0" presId="urn:microsoft.com/office/officeart/2005/8/layout/radial2"/>
    <dgm:cxn modelId="{2DDD3F23-0CFD-BC4E-A48D-D52DAFF78E24}" type="presParOf" srcId="{543F6CB3-B178-CD4F-A7F9-9C9C1D006361}" destId="{30FD3166-C554-5940-808C-E8D9C21F1AFD}" srcOrd="8" destOrd="0" presId="urn:microsoft.com/office/officeart/2005/8/layout/radial2"/>
    <dgm:cxn modelId="{D607BF97-B916-2C4D-98B9-97808E71368A}" type="presParOf" srcId="{30FD3166-C554-5940-808C-E8D9C21F1AFD}" destId="{C942E6A5-D0EB-C948-AA1B-BA614E71B871}" srcOrd="0" destOrd="0" presId="urn:microsoft.com/office/officeart/2005/8/layout/radial2"/>
    <dgm:cxn modelId="{7459EE07-CACE-4545-89A6-1FAE8180A9A7}" type="presParOf" srcId="{30FD3166-C554-5940-808C-E8D9C21F1AFD}" destId="{B555036C-1E44-924F-8566-380522921E01}" srcOrd="1" destOrd="0" presId="urn:microsoft.com/office/officeart/2005/8/layout/radial2"/>
    <dgm:cxn modelId="{CCF41282-F528-DB4D-9DEE-3DBA65CEDF53}" type="presParOf" srcId="{543F6CB3-B178-CD4F-A7F9-9C9C1D006361}" destId="{35D76569-A32E-9148-8D1F-B0D593870D8B}" srcOrd="9" destOrd="0" presId="urn:microsoft.com/office/officeart/2005/8/layout/radial2"/>
    <dgm:cxn modelId="{098B8CCB-E981-6349-A462-8A80392271C4}" type="presParOf" srcId="{543F6CB3-B178-CD4F-A7F9-9C9C1D006361}" destId="{B31FAA45-FB6D-0B4D-978E-107D47B75657}" srcOrd="10" destOrd="0" presId="urn:microsoft.com/office/officeart/2005/8/layout/radial2"/>
    <dgm:cxn modelId="{A2D48EFC-E35E-D842-9707-DF53BEDD39C9}" type="presParOf" srcId="{B31FAA45-FB6D-0B4D-978E-107D47B75657}" destId="{7C62EDC1-2929-EA4B-B241-F8C81393C245}" srcOrd="0" destOrd="0" presId="urn:microsoft.com/office/officeart/2005/8/layout/radial2"/>
    <dgm:cxn modelId="{6FE98B7D-6CEC-0744-B8E0-7788A851986F}" type="presParOf" srcId="{B31FAA45-FB6D-0B4D-978E-107D47B75657}" destId="{EB4496BE-F3EC-F04C-B255-C0F48C1F7E4E}" srcOrd="1" destOrd="0" presId="urn:microsoft.com/office/officeart/2005/8/layout/radial2"/>
    <dgm:cxn modelId="{70D7F02F-CBD6-FB4D-876A-B1CF4D318DEC}" type="presParOf" srcId="{543F6CB3-B178-CD4F-A7F9-9C9C1D006361}" destId="{90C0CA66-E0D9-EC43-A005-3BE96FA67D8A}" srcOrd="11" destOrd="0" presId="urn:microsoft.com/office/officeart/2005/8/layout/radial2"/>
    <dgm:cxn modelId="{85A963D2-9B10-F74D-959C-6198DB6FB933}" type="presParOf" srcId="{543F6CB3-B178-CD4F-A7F9-9C9C1D006361}" destId="{FBECB2A9-BFAE-7647-90F3-1A5F3F11B7DB}" srcOrd="12" destOrd="0" presId="urn:microsoft.com/office/officeart/2005/8/layout/radial2"/>
    <dgm:cxn modelId="{273FB2AE-1C8B-F44B-94C6-2F69123D3F96}" type="presParOf" srcId="{FBECB2A9-BFAE-7647-90F3-1A5F3F11B7DB}" destId="{A7D305EB-46A8-8048-AEFC-9D730AA7F865}" srcOrd="0" destOrd="0" presId="urn:microsoft.com/office/officeart/2005/8/layout/radial2"/>
    <dgm:cxn modelId="{9460E354-A616-0A47-BF0B-5591C296E603}" type="presParOf" srcId="{FBECB2A9-BFAE-7647-90F3-1A5F3F11B7DB}" destId="{C8717C83-50ED-EC49-BF4F-546F93DC8635}" srcOrd="1" destOrd="0" presId="urn:microsoft.com/office/officeart/2005/8/layout/radial2"/>
    <dgm:cxn modelId="{78B4AF94-6EAF-F343-B69B-9052320D65E4}" type="presParOf" srcId="{543F6CB3-B178-CD4F-A7F9-9C9C1D006361}" destId="{46F6449C-CEEC-454C-B09D-5EE60A4ADE0D}" srcOrd="13" destOrd="0" presId="urn:microsoft.com/office/officeart/2005/8/layout/radial2"/>
    <dgm:cxn modelId="{D6C394B9-3286-1340-9D81-A1AAB67D96D6}" type="presParOf" srcId="{543F6CB3-B178-CD4F-A7F9-9C9C1D006361}" destId="{61F39571-7704-6C45-A8BE-CB4641D0CA7F}" srcOrd="14" destOrd="0" presId="urn:microsoft.com/office/officeart/2005/8/layout/radial2"/>
    <dgm:cxn modelId="{6ECD0F07-8FAD-E94C-B078-306B03668B07}" type="presParOf" srcId="{61F39571-7704-6C45-A8BE-CB4641D0CA7F}" destId="{E39F8D32-F119-B54F-B705-D90FBA7879B6}" srcOrd="0" destOrd="0" presId="urn:microsoft.com/office/officeart/2005/8/layout/radial2"/>
    <dgm:cxn modelId="{7B88CD39-3A4F-FC44-9D41-58C463BC35D4}" type="presParOf" srcId="{61F39571-7704-6C45-A8BE-CB4641D0CA7F}" destId="{037D350E-C32E-9243-8EB2-EB6452EC7C9F}" srcOrd="1" destOrd="0" presId="urn:microsoft.com/office/officeart/2005/8/layout/radial2"/>
    <dgm:cxn modelId="{A8CEAFCA-DBBD-4D4F-98FB-D5668BA97B8A}" type="presParOf" srcId="{543F6CB3-B178-CD4F-A7F9-9C9C1D006361}" destId="{2D7B33A5-AC5B-624E-9CFC-B07D5B678A8C}" srcOrd="15" destOrd="0" presId="urn:microsoft.com/office/officeart/2005/8/layout/radial2"/>
    <dgm:cxn modelId="{6F6D167C-AFC8-A043-B8DA-304952637AA1}" type="presParOf" srcId="{543F6CB3-B178-CD4F-A7F9-9C9C1D006361}" destId="{95C81D78-7BBC-2F41-8DAF-27294A19B85F}" srcOrd="16" destOrd="0" presId="urn:microsoft.com/office/officeart/2005/8/layout/radial2"/>
    <dgm:cxn modelId="{6C2909A6-C758-074B-9B73-FAF73F63C72B}" type="presParOf" srcId="{95C81D78-7BBC-2F41-8DAF-27294A19B85F}" destId="{F538B8B7-4922-3940-9E00-C8749F8A0B6B}" srcOrd="0" destOrd="0" presId="urn:microsoft.com/office/officeart/2005/8/layout/radial2"/>
    <dgm:cxn modelId="{51A603F8-73AB-EE41-AE61-AA6C03E64CDD}" type="presParOf" srcId="{95C81D78-7BBC-2F41-8DAF-27294A19B85F}" destId="{E9B3AE91-4192-184B-B7E3-C2F8F1C25894}" srcOrd="1" destOrd="0" presId="urn:microsoft.com/office/officeart/2005/8/layout/radial2"/>
    <dgm:cxn modelId="{583EC07E-743F-7F43-9214-AC1B75D0EE66}" type="presParOf" srcId="{543F6CB3-B178-CD4F-A7F9-9C9C1D006361}" destId="{A4505D99-9272-9249-A1B3-0795F0903A36}" srcOrd="17" destOrd="0" presId="urn:microsoft.com/office/officeart/2005/8/layout/radial2"/>
    <dgm:cxn modelId="{0944FA8B-96C7-9C4D-80EA-7351ED4F19B8}" type="presParOf" srcId="{543F6CB3-B178-CD4F-A7F9-9C9C1D006361}" destId="{6FB1CA29-4B50-8E45-A7EF-EF74B1E3681B}" srcOrd="18" destOrd="0" presId="urn:microsoft.com/office/officeart/2005/8/layout/radial2"/>
    <dgm:cxn modelId="{A9A77D13-DD2D-0345-9CDC-0F27C648344B}" type="presParOf" srcId="{6FB1CA29-4B50-8E45-A7EF-EF74B1E3681B}" destId="{B5B77DF3-0153-CC4A-8438-883ED6322803}" srcOrd="0" destOrd="0" presId="urn:microsoft.com/office/officeart/2005/8/layout/radial2"/>
    <dgm:cxn modelId="{F859B09E-B2ED-A644-88CB-0B29745BCB7D}" type="presParOf" srcId="{6FB1CA29-4B50-8E45-A7EF-EF74B1E3681B}" destId="{156D58C0-AD64-F346-B676-95120DCDB9E4}" srcOrd="1" destOrd="0" presId="urn:microsoft.com/office/officeart/2005/8/layout/radial2"/>
    <dgm:cxn modelId="{438A78AA-34C4-444B-9DE3-5C3C04FFE5D2}" type="presParOf" srcId="{543F6CB3-B178-CD4F-A7F9-9C9C1D006361}" destId="{143899C5-B059-2842-87A9-0F946C3EB7BA}" srcOrd="19" destOrd="0" presId="urn:microsoft.com/office/officeart/2005/8/layout/radial2"/>
    <dgm:cxn modelId="{6533FD49-FA2D-DA48-9990-98799BC10ACE}" type="presParOf" srcId="{543F6CB3-B178-CD4F-A7F9-9C9C1D006361}" destId="{F76C3D84-200D-7B4F-93DD-F39A0D68D3FC}" srcOrd="20" destOrd="0" presId="urn:microsoft.com/office/officeart/2005/8/layout/radial2"/>
    <dgm:cxn modelId="{5BE634F9-EFBD-7741-ADE6-DD6ADE2824A1}" type="presParOf" srcId="{F76C3D84-200D-7B4F-93DD-F39A0D68D3FC}" destId="{E71AA472-A56A-A04A-BF2A-63DE255F7D2A}" srcOrd="0" destOrd="0" presId="urn:microsoft.com/office/officeart/2005/8/layout/radial2"/>
    <dgm:cxn modelId="{37971315-6122-6443-8B42-C51949293100}" type="presParOf" srcId="{F76C3D84-200D-7B4F-93DD-F39A0D68D3FC}" destId="{50D7B696-5374-7B47-9A4E-31CA93E540B9}" srcOrd="1" destOrd="0" presId="urn:microsoft.com/office/officeart/2005/8/layout/radial2"/>
    <dgm:cxn modelId="{18F9EE0F-FE12-F045-889D-EB5B334CA4C1}" type="presParOf" srcId="{543F6CB3-B178-CD4F-A7F9-9C9C1D006361}" destId="{7B8335A2-E097-A64A-BD83-A45FB20EEA7B}" srcOrd="21" destOrd="0" presId="urn:microsoft.com/office/officeart/2005/8/layout/radial2"/>
    <dgm:cxn modelId="{97C976B7-78D4-E847-8EC9-0221B576B0CE}" type="presParOf" srcId="{543F6CB3-B178-CD4F-A7F9-9C9C1D006361}" destId="{154A475F-9B06-B247-916B-D170A7745A84}" srcOrd="22" destOrd="0" presId="urn:microsoft.com/office/officeart/2005/8/layout/radial2"/>
    <dgm:cxn modelId="{AA6F180B-629A-6A4D-A12E-36A58DA265D7}" type="presParOf" srcId="{154A475F-9B06-B247-916B-D170A7745A84}" destId="{58342D77-D813-C540-8813-803EE854D4B8}" srcOrd="0" destOrd="0" presId="urn:microsoft.com/office/officeart/2005/8/layout/radial2"/>
    <dgm:cxn modelId="{E91ADDF7-3ACC-3347-B7C0-E12E4470298D}" type="presParOf" srcId="{154A475F-9B06-B247-916B-D170A7745A84}" destId="{6389A210-8F56-1E47-B03B-DFCCB797090B}" srcOrd="1" destOrd="0" presId="urn:microsoft.com/office/officeart/2005/8/layout/radial2"/>
    <dgm:cxn modelId="{00E674AD-3CA7-5E40-A8FD-5CB1575C5B65}" type="presParOf" srcId="{543F6CB3-B178-CD4F-A7F9-9C9C1D006361}" destId="{D5ABC25A-AF50-7E48-8A16-921C04A79249}" srcOrd="23" destOrd="0" presId="urn:microsoft.com/office/officeart/2005/8/layout/radial2"/>
    <dgm:cxn modelId="{4731F105-D65C-3144-8264-56C08E56E1CD}" type="presParOf" srcId="{543F6CB3-B178-CD4F-A7F9-9C9C1D006361}" destId="{3E9AA96B-1D39-8C49-B47F-EBA00AA55944}" srcOrd="24" destOrd="0" presId="urn:microsoft.com/office/officeart/2005/8/layout/radial2"/>
    <dgm:cxn modelId="{B34CDC11-3C79-1347-9680-CDB961D3791A}" type="presParOf" srcId="{3E9AA96B-1D39-8C49-B47F-EBA00AA55944}" destId="{E5CD6B63-F07D-A343-92E6-62A930C8348D}" srcOrd="0" destOrd="0" presId="urn:microsoft.com/office/officeart/2005/8/layout/radial2"/>
    <dgm:cxn modelId="{3EBDD3B6-0FE1-1B47-8C34-AD1EFC064F4F}" type="presParOf" srcId="{3E9AA96B-1D39-8C49-B47F-EBA00AA55944}" destId="{D637D347-8EA3-324C-8892-668C02D7BA8A}" srcOrd="1" destOrd="0" presId="urn:microsoft.com/office/officeart/2005/8/layout/radial2"/>
    <dgm:cxn modelId="{9914AD48-7AF4-A247-A044-162920ADDC13}" type="presParOf" srcId="{543F6CB3-B178-CD4F-A7F9-9C9C1D006361}" destId="{6111023F-E964-A94C-BAF1-D01688418E84}" srcOrd="25" destOrd="0" presId="urn:microsoft.com/office/officeart/2005/8/layout/radial2"/>
    <dgm:cxn modelId="{1283C97D-4D7A-EB4A-A741-8966C85645BC}" type="presParOf" srcId="{543F6CB3-B178-CD4F-A7F9-9C9C1D006361}" destId="{D778C5F4-3F59-9D46-833E-DAC8C6D729FD}" srcOrd="26" destOrd="0" presId="urn:microsoft.com/office/officeart/2005/8/layout/radial2"/>
    <dgm:cxn modelId="{0EC846C2-5E26-894F-A845-13E93E4F5E3E}" type="presParOf" srcId="{D778C5F4-3F59-9D46-833E-DAC8C6D729FD}" destId="{E6DA4C4C-7B96-CA42-A55D-CF2D3292BEDE}" srcOrd="0" destOrd="0" presId="urn:microsoft.com/office/officeart/2005/8/layout/radial2"/>
    <dgm:cxn modelId="{85A78923-955F-0540-88CA-C1CC2EED5A24}" type="presParOf" srcId="{D778C5F4-3F59-9D46-833E-DAC8C6D729FD}" destId="{8EF81916-E96F-6A44-BA9B-CDF32B55CA32}" srcOrd="1" destOrd="0" presId="urn:microsoft.com/office/officeart/2005/8/layout/radial2"/>
    <dgm:cxn modelId="{E9E3369C-1672-A649-9963-8AE1FDC8E63F}" type="presParOf" srcId="{543F6CB3-B178-CD4F-A7F9-9C9C1D006361}" destId="{A2B35B6C-688E-2544-BC79-E1AA9DF2EC17}" srcOrd="27" destOrd="0" presId="urn:microsoft.com/office/officeart/2005/8/layout/radial2"/>
    <dgm:cxn modelId="{5E7268BF-D818-1341-8582-CFA0C49E1F4E}" type="presParOf" srcId="{543F6CB3-B178-CD4F-A7F9-9C9C1D006361}" destId="{04848B67-A050-544A-A175-EC9B7E8ECD30}" srcOrd="28" destOrd="0" presId="urn:microsoft.com/office/officeart/2005/8/layout/radial2"/>
    <dgm:cxn modelId="{63774B4E-8FD8-E64B-9423-B696414C78A1}" type="presParOf" srcId="{04848B67-A050-544A-A175-EC9B7E8ECD30}" destId="{81D7A885-D953-4442-BC88-CB32F56EF013}" srcOrd="0" destOrd="0" presId="urn:microsoft.com/office/officeart/2005/8/layout/radial2"/>
    <dgm:cxn modelId="{67111E21-CF34-434F-88A2-64002B3DB2C4}" type="presParOf" srcId="{04848B67-A050-544A-A175-EC9B7E8ECD30}" destId="{B12C243B-302A-814F-BE33-466E0C8BA8D0}" srcOrd="1" destOrd="0" presId="urn:microsoft.com/office/officeart/2005/8/layout/radial2"/>
    <dgm:cxn modelId="{D762BC1F-9A3F-6941-ABC9-CEFCFC3E5FDB}" type="presParOf" srcId="{543F6CB3-B178-CD4F-A7F9-9C9C1D006361}" destId="{06669412-68E8-9247-810E-F133259FD6E6}" srcOrd="29" destOrd="0" presId="urn:microsoft.com/office/officeart/2005/8/layout/radial2"/>
    <dgm:cxn modelId="{65DA3369-361A-3E4D-9448-04A0F6F69CF7}" type="presParOf" srcId="{543F6CB3-B178-CD4F-A7F9-9C9C1D006361}" destId="{A2CEABD7-E0E6-8E4B-9B77-CA272C16225A}" srcOrd="30" destOrd="0" presId="urn:microsoft.com/office/officeart/2005/8/layout/radial2"/>
    <dgm:cxn modelId="{F964BEE2-A09A-384F-BDD1-482F73B4A20D}" type="presParOf" srcId="{A2CEABD7-E0E6-8E4B-9B77-CA272C16225A}" destId="{620C45A3-8592-344C-B93F-CF426E61328E}" srcOrd="0" destOrd="0" presId="urn:microsoft.com/office/officeart/2005/8/layout/radial2"/>
    <dgm:cxn modelId="{41274AB5-91D1-E74B-838D-99D5CB92C8FB}" type="presParOf" srcId="{A2CEABD7-E0E6-8E4B-9B77-CA272C16225A}" destId="{A507EE28-5CD9-1F45-A070-7481423B3BDE}" srcOrd="1" destOrd="0" presId="urn:microsoft.com/office/officeart/2005/8/layout/radial2"/>
    <dgm:cxn modelId="{121F5C28-CE34-344B-ACEF-917BAAE1F30D}" type="presParOf" srcId="{543F6CB3-B178-CD4F-A7F9-9C9C1D006361}" destId="{CB6BC4EB-9AC0-A845-A310-259792AFEC66}" srcOrd="31" destOrd="0" presId="urn:microsoft.com/office/officeart/2005/8/layout/radial2"/>
    <dgm:cxn modelId="{EAB1BD3D-8DBD-8A41-97E5-11FD3F320C8A}" type="presParOf" srcId="{543F6CB3-B178-CD4F-A7F9-9C9C1D006361}" destId="{45ADD07B-C235-344C-A52A-81D3371DEF07}" srcOrd="32" destOrd="0" presId="urn:microsoft.com/office/officeart/2005/8/layout/radial2"/>
    <dgm:cxn modelId="{BF4A3203-8EC5-4647-B157-6214FA82B059}" type="presParOf" srcId="{45ADD07B-C235-344C-A52A-81D3371DEF07}" destId="{4935FAB8-B989-3641-8AAD-61E3FA468502}" srcOrd="0" destOrd="0" presId="urn:microsoft.com/office/officeart/2005/8/layout/radial2"/>
    <dgm:cxn modelId="{D68F990C-97A3-654A-A6CC-893FCE696C72}" type="presParOf" srcId="{45ADD07B-C235-344C-A52A-81D3371DEF07}" destId="{89171A87-038E-9A45-9A7B-671A3D635520}" srcOrd="1" destOrd="0" presId="urn:microsoft.com/office/officeart/2005/8/layout/radial2"/>
    <dgm:cxn modelId="{042B896B-CEB6-A14C-BFFB-7A1FB79307B5}" type="presParOf" srcId="{543F6CB3-B178-CD4F-A7F9-9C9C1D006361}" destId="{38E4FB20-C2D4-F846-AC52-A5BB3A33D4E6}" srcOrd="33" destOrd="0" presId="urn:microsoft.com/office/officeart/2005/8/layout/radial2"/>
    <dgm:cxn modelId="{B818EA20-59CA-A740-95E7-C497C09FE950}" type="presParOf" srcId="{543F6CB3-B178-CD4F-A7F9-9C9C1D006361}" destId="{BC198535-1E05-0E44-8F69-E66E36F49AC4}" srcOrd="34" destOrd="0" presId="urn:microsoft.com/office/officeart/2005/8/layout/radial2"/>
    <dgm:cxn modelId="{C4E62614-A7B2-074C-8C67-619A46BFABA7}" type="presParOf" srcId="{BC198535-1E05-0E44-8F69-E66E36F49AC4}" destId="{1A6CDA67-BC84-C841-B8D5-943428F9D981}" srcOrd="0" destOrd="0" presId="urn:microsoft.com/office/officeart/2005/8/layout/radial2"/>
    <dgm:cxn modelId="{3CCE54EC-D2AD-2B41-A6E4-84902A323191}" type="presParOf" srcId="{BC198535-1E05-0E44-8F69-E66E36F49AC4}" destId="{39C647DA-A40A-F847-B408-A9B87D2D42D1}" srcOrd="1" destOrd="0" presId="urn:microsoft.com/office/officeart/2005/8/layout/radial2"/>
    <dgm:cxn modelId="{3913D723-7194-3443-ABF8-903365C702DD}" type="presParOf" srcId="{543F6CB3-B178-CD4F-A7F9-9C9C1D006361}" destId="{B058E427-E778-B843-9290-04C4C62FFF5E}" srcOrd="35" destOrd="0" presId="urn:microsoft.com/office/officeart/2005/8/layout/radial2"/>
    <dgm:cxn modelId="{4AEC1F85-4696-F148-8C1F-89F649DFED36}" type="presParOf" srcId="{543F6CB3-B178-CD4F-A7F9-9C9C1D006361}" destId="{1FD3CB61-F135-B049-873E-3AB5D07B66D1}" srcOrd="36" destOrd="0" presId="urn:microsoft.com/office/officeart/2005/8/layout/radial2"/>
    <dgm:cxn modelId="{EC2797AB-4934-4B49-9341-98DB2DA14223}" type="presParOf" srcId="{1FD3CB61-F135-B049-873E-3AB5D07B66D1}" destId="{7246E103-BBE2-7342-A4BA-5081E60B8C0C}" srcOrd="0" destOrd="0" presId="urn:microsoft.com/office/officeart/2005/8/layout/radial2"/>
    <dgm:cxn modelId="{6C8CC964-D0A2-AE4B-8EE6-61C0102C4CEB}" type="presParOf" srcId="{1FD3CB61-F135-B049-873E-3AB5D07B66D1}" destId="{6A981A46-7DDB-9846-8655-62B58CD5BD74}" srcOrd="1" destOrd="0" presId="urn:microsoft.com/office/officeart/2005/8/layout/radial2"/>
    <dgm:cxn modelId="{4D1013D3-D478-0548-84EC-A9E75B3F630A}" type="presParOf" srcId="{543F6CB3-B178-CD4F-A7F9-9C9C1D006361}" destId="{43FF83C2-1B7F-C54A-90F2-CAEE8BEC3C87}" srcOrd="37" destOrd="0" presId="urn:microsoft.com/office/officeart/2005/8/layout/radial2"/>
    <dgm:cxn modelId="{496EA1E7-15DF-3E46-AB85-588EDB7D21C4}" type="presParOf" srcId="{543F6CB3-B178-CD4F-A7F9-9C9C1D006361}" destId="{E151B27E-DA46-F347-982E-F2B74811CF4F}" srcOrd="38" destOrd="0" presId="urn:microsoft.com/office/officeart/2005/8/layout/radial2"/>
    <dgm:cxn modelId="{C2B9C0F1-5D89-F34E-AE88-6F05F5796F55}" type="presParOf" srcId="{E151B27E-DA46-F347-982E-F2B74811CF4F}" destId="{713B7B54-BE08-7C46-A260-A6D75A65D657}" srcOrd="0" destOrd="0" presId="urn:microsoft.com/office/officeart/2005/8/layout/radial2"/>
    <dgm:cxn modelId="{CC5A98D3-5D80-9246-AF37-816616A022F1}" type="presParOf" srcId="{E151B27E-DA46-F347-982E-F2B74811CF4F}" destId="{C8FA462C-7C7A-DA49-A9CA-505747E69A53}" srcOrd="1" destOrd="0" presId="urn:microsoft.com/office/officeart/2005/8/layout/radial2"/>
    <dgm:cxn modelId="{F58F5DCD-3775-5C48-8C25-DA5C48205FB2}" type="presParOf" srcId="{543F6CB3-B178-CD4F-A7F9-9C9C1D006361}" destId="{5CCDDA33-7C59-F24D-8252-0328BB3709C7}" srcOrd="39" destOrd="0" presId="urn:microsoft.com/office/officeart/2005/8/layout/radial2"/>
    <dgm:cxn modelId="{4E6BB3D4-AD74-5C4D-8141-5FD8595B0D18}" type="presParOf" srcId="{543F6CB3-B178-CD4F-A7F9-9C9C1D006361}" destId="{392BF594-D4FA-E647-978D-0E19A33B3CA0}" srcOrd="40" destOrd="0" presId="urn:microsoft.com/office/officeart/2005/8/layout/radial2"/>
    <dgm:cxn modelId="{65EB0A7A-A9E8-944D-9B44-AE2E61A855BD}" type="presParOf" srcId="{392BF594-D4FA-E647-978D-0E19A33B3CA0}" destId="{D5F08464-7B06-7B4C-98D2-B5EEF022133F}" srcOrd="0" destOrd="0" presId="urn:microsoft.com/office/officeart/2005/8/layout/radial2"/>
    <dgm:cxn modelId="{4AF284B7-E6A3-0C4A-AAF8-EE4E0250A31A}" type="presParOf" srcId="{392BF594-D4FA-E647-978D-0E19A33B3CA0}" destId="{3503464A-C8A8-ED4A-A1C0-497A4DAABF3D}"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CDDA33-7C59-F24D-8252-0328BB3709C7}">
      <dsp:nvSpPr>
        <dsp:cNvPr id="0" name=""/>
        <dsp:cNvSpPr/>
      </dsp:nvSpPr>
      <dsp:spPr>
        <a:xfrm rot="2811106">
          <a:off x="2298531" y="3864717"/>
          <a:ext cx="3171214" cy="7382"/>
        </a:xfrm>
        <a:custGeom>
          <a:avLst/>
          <a:gdLst/>
          <a:ahLst/>
          <a:cxnLst/>
          <a:rect l="0" t="0" r="0" b="0"/>
          <a:pathLst>
            <a:path>
              <a:moveTo>
                <a:pt x="0" y="3691"/>
              </a:moveTo>
              <a:lnTo>
                <a:pt x="3171214" y="3691"/>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3FF83C2-1B7F-C54A-90F2-CAEE8BEC3C87}">
      <dsp:nvSpPr>
        <dsp:cNvPr id="0" name=""/>
        <dsp:cNvSpPr/>
      </dsp:nvSpPr>
      <dsp:spPr>
        <a:xfrm rot="2517608">
          <a:off x="2401159" y="3754485"/>
          <a:ext cx="3165112" cy="7382"/>
        </a:xfrm>
        <a:custGeom>
          <a:avLst/>
          <a:gdLst/>
          <a:ahLst/>
          <a:cxnLst/>
          <a:rect l="0" t="0" r="0" b="0"/>
          <a:pathLst>
            <a:path>
              <a:moveTo>
                <a:pt x="0" y="3691"/>
              </a:moveTo>
              <a:lnTo>
                <a:pt x="3165112" y="3691"/>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058E427-E778-B843-9290-04C4C62FFF5E}">
      <dsp:nvSpPr>
        <dsp:cNvPr id="0" name=""/>
        <dsp:cNvSpPr/>
      </dsp:nvSpPr>
      <dsp:spPr>
        <a:xfrm rot="2223340">
          <a:off x="2487087" y="3634231"/>
          <a:ext cx="3167352" cy="7382"/>
        </a:xfrm>
        <a:custGeom>
          <a:avLst/>
          <a:gdLst/>
          <a:ahLst/>
          <a:cxnLst/>
          <a:rect l="0" t="0" r="0" b="0"/>
          <a:pathLst>
            <a:path>
              <a:moveTo>
                <a:pt x="0" y="3691"/>
              </a:moveTo>
              <a:lnTo>
                <a:pt x="3167352" y="3691"/>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E4FB20-C2D4-F846-AC52-A5BB3A33D4E6}">
      <dsp:nvSpPr>
        <dsp:cNvPr id="0" name=""/>
        <dsp:cNvSpPr/>
      </dsp:nvSpPr>
      <dsp:spPr>
        <a:xfrm rot="1928376">
          <a:off x="2564151" y="3508171"/>
          <a:ext cx="3168232" cy="7382"/>
        </a:xfrm>
        <a:custGeom>
          <a:avLst/>
          <a:gdLst/>
          <a:ahLst/>
          <a:cxnLst/>
          <a:rect l="0" t="0" r="0" b="0"/>
          <a:pathLst>
            <a:path>
              <a:moveTo>
                <a:pt x="0" y="3691"/>
              </a:moveTo>
              <a:lnTo>
                <a:pt x="3168232" y="3691"/>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B6BC4EB-9AC0-A845-A310-259792AFEC66}">
      <dsp:nvSpPr>
        <dsp:cNvPr id="0" name=""/>
        <dsp:cNvSpPr/>
      </dsp:nvSpPr>
      <dsp:spPr>
        <a:xfrm rot="1632792">
          <a:off x="2631563" y="3376861"/>
          <a:ext cx="3168277" cy="7382"/>
        </a:xfrm>
        <a:custGeom>
          <a:avLst/>
          <a:gdLst/>
          <a:ahLst/>
          <a:cxnLst/>
          <a:rect l="0" t="0" r="0" b="0"/>
          <a:pathLst>
            <a:path>
              <a:moveTo>
                <a:pt x="0" y="3691"/>
              </a:moveTo>
              <a:lnTo>
                <a:pt x="3168277" y="3691"/>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6669412-68E8-9247-810E-F133259FD6E6}">
      <dsp:nvSpPr>
        <dsp:cNvPr id="0" name=""/>
        <dsp:cNvSpPr/>
      </dsp:nvSpPr>
      <dsp:spPr>
        <a:xfrm rot="1336672">
          <a:off x="2688679" y="3240963"/>
          <a:ext cx="3167861" cy="7382"/>
        </a:xfrm>
        <a:custGeom>
          <a:avLst/>
          <a:gdLst/>
          <a:ahLst/>
          <a:cxnLst/>
          <a:rect l="0" t="0" r="0" b="0"/>
          <a:pathLst>
            <a:path>
              <a:moveTo>
                <a:pt x="0" y="3691"/>
              </a:moveTo>
              <a:lnTo>
                <a:pt x="3167861" y="3691"/>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2B35B6C-688E-2544-BC79-E1AA9DF2EC17}">
      <dsp:nvSpPr>
        <dsp:cNvPr id="0" name=""/>
        <dsp:cNvSpPr/>
      </dsp:nvSpPr>
      <dsp:spPr>
        <a:xfrm rot="1040106">
          <a:off x="2734979" y="3101220"/>
          <a:ext cx="3167253" cy="7382"/>
        </a:xfrm>
        <a:custGeom>
          <a:avLst/>
          <a:gdLst/>
          <a:ahLst/>
          <a:cxnLst/>
          <a:rect l="0" t="0" r="0" b="0"/>
          <a:pathLst>
            <a:path>
              <a:moveTo>
                <a:pt x="0" y="3691"/>
              </a:moveTo>
              <a:lnTo>
                <a:pt x="3167253" y="3691"/>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111023F-E964-A94C-BAF1-D01688418E84}">
      <dsp:nvSpPr>
        <dsp:cNvPr id="0" name=""/>
        <dsp:cNvSpPr/>
      </dsp:nvSpPr>
      <dsp:spPr>
        <a:xfrm rot="743187">
          <a:off x="2770055" y="2958432"/>
          <a:ext cx="3166646" cy="7382"/>
        </a:xfrm>
        <a:custGeom>
          <a:avLst/>
          <a:gdLst/>
          <a:ahLst/>
          <a:cxnLst/>
          <a:rect l="0" t="0" r="0" b="0"/>
          <a:pathLst>
            <a:path>
              <a:moveTo>
                <a:pt x="0" y="3691"/>
              </a:moveTo>
              <a:lnTo>
                <a:pt x="3166646" y="3691"/>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5ABC25A-AF50-7E48-8A16-921C04A79249}">
      <dsp:nvSpPr>
        <dsp:cNvPr id="0" name=""/>
        <dsp:cNvSpPr/>
      </dsp:nvSpPr>
      <dsp:spPr>
        <a:xfrm rot="446015">
          <a:off x="2793605" y="2813442"/>
          <a:ext cx="3166172" cy="7382"/>
        </a:xfrm>
        <a:custGeom>
          <a:avLst/>
          <a:gdLst/>
          <a:ahLst/>
          <a:cxnLst/>
          <a:rect l="0" t="0" r="0" b="0"/>
          <a:pathLst>
            <a:path>
              <a:moveTo>
                <a:pt x="0" y="3691"/>
              </a:moveTo>
              <a:lnTo>
                <a:pt x="3166172" y="3691"/>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B8335A2-E097-A64A-BD83-A45FB20EEA7B}">
      <dsp:nvSpPr>
        <dsp:cNvPr id="0" name=""/>
        <dsp:cNvSpPr/>
      </dsp:nvSpPr>
      <dsp:spPr>
        <a:xfrm rot="148689">
          <a:off x="2805430" y="2667119"/>
          <a:ext cx="3165915" cy="7382"/>
        </a:xfrm>
        <a:custGeom>
          <a:avLst/>
          <a:gdLst/>
          <a:ahLst/>
          <a:cxnLst/>
          <a:rect l="0" t="0" r="0" b="0"/>
          <a:pathLst>
            <a:path>
              <a:moveTo>
                <a:pt x="0" y="3691"/>
              </a:moveTo>
              <a:lnTo>
                <a:pt x="3165915" y="3691"/>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43899C5-B059-2842-87A9-0F946C3EB7BA}">
      <dsp:nvSpPr>
        <dsp:cNvPr id="0" name=""/>
        <dsp:cNvSpPr/>
      </dsp:nvSpPr>
      <dsp:spPr>
        <a:xfrm rot="21451311">
          <a:off x="2805430" y="2520350"/>
          <a:ext cx="3165915" cy="7382"/>
        </a:xfrm>
        <a:custGeom>
          <a:avLst/>
          <a:gdLst/>
          <a:ahLst/>
          <a:cxnLst/>
          <a:rect l="0" t="0" r="0" b="0"/>
          <a:pathLst>
            <a:path>
              <a:moveTo>
                <a:pt x="0" y="3691"/>
              </a:moveTo>
              <a:lnTo>
                <a:pt x="3165915" y="3691"/>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505D99-9272-9249-A1B3-0795F0903A36}">
      <dsp:nvSpPr>
        <dsp:cNvPr id="0" name=""/>
        <dsp:cNvSpPr/>
      </dsp:nvSpPr>
      <dsp:spPr>
        <a:xfrm rot="21153985">
          <a:off x="2793605" y="2374027"/>
          <a:ext cx="3166172" cy="7382"/>
        </a:xfrm>
        <a:custGeom>
          <a:avLst/>
          <a:gdLst/>
          <a:ahLst/>
          <a:cxnLst/>
          <a:rect l="0" t="0" r="0" b="0"/>
          <a:pathLst>
            <a:path>
              <a:moveTo>
                <a:pt x="0" y="3691"/>
              </a:moveTo>
              <a:lnTo>
                <a:pt x="3166172" y="3691"/>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D7B33A5-AC5B-624E-9CFC-B07D5B678A8C}">
      <dsp:nvSpPr>
        <dsp:cNvPr id="0" name=""/>
        <dsp:cNvSpPr/>
      </dsp:nvSpPr>
      <dsp:spPr>
        <a:xfrm rot="20856813">
          <a:off x="2770055" y="2229036"/>
          <a:ext cx="3166646" cy="7382"/>
        </a:xfrm>
        <a:custGeom>
          <a:avLst/>
          <a:gdLst/>
          <a:ahLst/>
          <a:cxnLst/>
          <a:rect l="0" t="0" r="0" b="0"/>
          <a:pathLst>
            <a:path>
              <a:moveTo>
                <a:pt x="0" y="3691"/>
              </a:moveTo>
              <a:lnTo>
                <a:pt x="3166646" y="3691"/>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F6449C-CEEC-454C-B09D-5EE60A4ADE0D}">
      <dsp:nvSpPr>
        <dsp:cNvPr id="0" name=""/>
        <dsp:cNvSpPr/>
      </dsp:nvSpPr>
      <dsp:spPr>
        <a:xfrm rot="20559894">
          <a:off x="2734979" y="2086248"/>
          <a:ext cx="3167253" cy="7382"/>
        </a:xfrm>
        <a:custGeom>
          <a:avLst/>
          <a:gdLst/>
          <a:ahLst/>
          <a:cxnLst/>
          <a:rect l="0" t="0" r="0" b="0"/>
          <a:pathLst>
            <a:path>
              <a:moveTo>
                <a:pt x="0" y="3691"/>
              </a:moveTo>
              <a:lnTo>
                <a:pt x="3167253" y="3691"/>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0C0CA66-E0D9-EC43-A005-3BE96FA67D8A}">
      <dsp:nvSpPr>
        <dsp:cNvPr id="0" name=""/>
        <dsp:cNvSpPr/>
      </dsp:nvSpPr>
      <dsp:spPr>
        <a:xfrm rot="20263328">
          <a:off x="2688679" y="1946505"/>
          <a:ext cx="3167861" cy="7382"/>
        </a:xfrm>
        <a:custGeom>
          <a:avLst/>
          <a:gdLst/>
          <a:ahLst/>
          <a:cxnLst/>
          <a:rect l="0" t="0" r="0" b="0"/>
          <a:pathLst>
            <a:path>
              <a:moveTo>
                <a:pt x="0" y="3691"/>
              </a:moveTo>
              <a:lnTo>
                <a:pt x="3167861" y="3691"/>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5D76569-A32E-9148-8D1F-B0D593870D8B}">
      <dsp:nvSpPr>
        <dsp:cNvPr id="0" name=""/>
        <dsp:cNvSpPr/>
      </dsp:nvSpPr>
      <dsp:spPr>
        <a:xfrm rot="19967208">
          <a:off x="2631563" y="1810607"/>
          <a:ext cx="3168277" cy="7382"/>
        </a:xfrm>
        <a:custGeom>
          <a:avLst/>
          <a:gdLst/>
          <a:ahLst/>
          <a:cxnLst/>
          <a:rect l="0" t="0" r="0" b="0"/>
          <a:pathLst>
            <a:path>
              <a:moveTo>
                <a:pt x="0" y="3691"/>
              </a:moveTo>
              <a:lnTo>
                <a:pt x="3168277" y="3691"/>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6B51ED-82B3-BE41-AB8F-AFC4D16D6E3E}">
      <dsp:nvSpPr>
        <dsp:cNvPr id="0" name=""/>
        <dsp:cNvSpPr/>
      </dsp:nvSpPr>
      <dsp:spPr>
        <a:xfrm rot="19671624">
          <a:off x="2564151" y="1679297"/>
          <a:ext cx="3168232" cy="7382"/>
        </a:xfrm>
        <a:custGeom>
          <a:avLst/>
          <a:gdLst/>
          <a:ahLst/>
          <a:cxnLst/>
          <a:rect l="0" t="0" r="0" b="0"/>
          <a:pathLst>
            <a:path>
              <a:moveTo>
                <a:pt x="0" y="3691"/>
              </a:moveTo>
              <a:lnTo>
                <a:pt x="3168232" y="3691"/>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F71BF6C-8D86-6C43-9DBF-9726D4254376}">
      <dsp:nvSpPr>
        <dsp:cNvPr id="0" name=""/>
        <dsp:cNvSpPr/>
      </dsp:nvSpPr>
      <dsp:spPr>
        <a:xfrm rot="19376660">
          <a:off x="2487087" y="1553237"/>
          <a:ext cx="3167352" cy="7382"/>
        </a:xfrm>
        <a:custGeom>
          <a:avLst/>
          <a:gdLst/>
          <a:ahLst/>
          <a:cxnLst/>
          <a:rect l="0" t="0" r="0" b="0"/>
          <a:pathLst>
            <a:path>
              <a:moveTo>
                <a:pt x="0" y="3691"/>
              </a:moveTo>
              <a:lnTo>
                <a:pt x="3167352" y="3691"/>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5BDB77F-F6B4-9743-8CDD-A84F78429CA9}">
      <dsp:nvSpPr>
        <dsp:cNvPr id="0" name=""/>
        <dsp:cNvSpPr/>
      </dsp:nvSpPr>
      <dsp:spPr>
        <a:xfrm rot="19082392">
          <a:off x="2401159" y="1432984"/>
          <a:ext cx="3165112" cy="7382"/>
        </a:xfrm>
        <a:custGeom>
          <a:avLst/>
          <a:gdLst/>
          <a:ahLst/>
          <a:cxnLst/>
          <a:rect l="0" t="0" r="0" b="0"/>
          <a:pathLst>
            <a:path>
              <a:moveTo>
                <a:pt x="0" y="3691"/>
              </a:moveTo>
              <a:lnTo>
                <a:pt x="3165112" y="3691"/>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6F0C382-4A28-3B4E-BA8C-8E8BF0E42044}">
      <dsp:nvSpPr>
        <dsp:cNvPr id="0" name=""/>
        <dsp:cNvSpPr/>
      </dsp:nvSpPr>
      <dsp:spPr>
        <a:xfrm rot="18788894">
          <a:off x="2298531" y="1322751"/>
          <a:ext cx="3171214" cy="7382"/>
        </a:xfrm>
        <a:custGeom>
          <a:avLst/>
          <a:gdLst/>
          <a:ahLst/>
          <a:cxnLst/>
          <a:rect l="0" t="0" r="0" b="0"/>
          <a:pathLst>
            <a:path>
              <a:moveTo>
                <a:pt x="0" y="3691"/>
              </a:moveTo>
              <a:lnTo>
                <a:pt x="3171214" y="3691"/>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720A0E4-63A1-C14F-B52E-246C80F58C1D}">
      <dsp:nvSpPr>
        <dsp:cNvPr id="0" name=""/>
        <dsp:cNvSpPr/>
      </dsp:nvSpPr>
      <dsp:spPr>
        <a:xfrm>
          <a:off x="1472770" y="1382057"/>
          <a:ext cx="2439989" cy="2430737"/>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5400" cap="flat" cmpd="sng" algn="ctr">
          <a:solidFill>
            <a:schemeClr val="accent3"/>
          </a:solidFill>
          <a:prstDash val="solid"/>
        </a:ln>
        <a:effectLst/>
      </dsp:spPr>
      <dsp:style>
        <a:lnRef idx="2">
          <a:scrgbClr r="0" g="0" b="0"/>
        </a:lnRef>
        <a:fillRef idx="1">
          <a:scrgbClr r="0" g="0" b="0"/>
        </a:fillRef>
        <a:effectRef idx="0">
          <a:scrgbClr r="0" g="0" b="0"/>
        </a:effectRef>
        <a:fontRef idx="minor">
          <a:schemeClr val="lt1"/>
        </a:fontRef>
      </dsp:style>
    </dsp:sp>
    <dsp:sp modelId="{637DD8D8-661B-4D4A-91C5-4100CD508700}">
      <dsp:nvSpPr>
        <dsp:cNvPr id="0" name=""/>
        <dsp:cNvSpPr/>
      </dsp:nvSpPr>
      <dsp:spPr>
        <a:xfrm>
          <a:off x="4937589" y="384"/>
          <a:ext cx="195676" cy="19567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4966245" y="29040"/>
        <a:ext cx="138364" cy="138364"/>
      </dsp:txXfrm>
    </dsp:sp>
    <dsp:sp modelId="{F88E6B09-8E08-5D47-A5F4-9D0F93783BFE}">
      <dsp:nvSpPr>
        <dsp:cNvPr id="0" name=""/>
        <dsp:cNvSpPr/>
      </dsp:nvSpPr>
      <dsp:spPr>
        <a:xfrm>
          <a:off x="5135435" y="215303"/>
          <a:ext cx="195676" cy="19567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5164091" y="243959"/>
        <a:ext cx="138364" cy="138364"/>
      </dsp:txXfrm>
    </dsp:sp>
    <dsp:sp modelId="{6BE2AB6F-9325-BF43-9E65-C960B079CC3C}">
      <dsp:nvSpPr>
        <dsp:cNvPr id="0" name=""/>
        <dsp:cNvSpPr/>
      </dsp:nvSpPr>
      <dsp:spPr>
        <a:xfrm>
          <a:off x="5314858" y="445825"/>
          <a:ext cx="195676" cy="19567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5343514" y="474481"/>
        <a:ext cx="138364" cy="138364"/>
      </dsp:txXfrm>
    </dsp:sp>
    <dsp:sp modelId="{C942E6A5-D0EB-C948-AA1B-BA614E71B871}">
      <dsp:nvSpPr>
        <dsp:cNvPr id="0" name=""/>
        <dsp:cNvSpPr/>
      </dsp:nvSpPr>
      <dsp:spPr>
        <a:xfrm>
          <a:off x="5474632" y="690377"/>
          <a:ext cx="195676" cy="19567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5503288" y="719033"/>
        <a:ext cx="138364" cy="138364"/>
      </dsp:txXfrm>
    </dsp:sp>
    <dsp:sp modelId="{7C62EDC1-2929-EA4B-B241-F8C81393C245}">
      <dsp:nvSpPr>
        <dsp:cNvPr id="0" name=""/>
        <dsp:cNvSpPr/>
      </dsp:nvSpPr>
      <dsp:spPr>
        <a:xfrm>
          <a:off x="5613665" y="947288"/>
          <a:ext cx="195676" cy="19567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5642321" y="975944"/>
        <a:ext cx="138364" cy="138364"/>
      </dsp:txXfrm>
    </dsp:sp>
    <dsp:sp modelId="{A7D305EB-46A8-8048-AEFC-9D730AA7F865}">
      <dsp:nvSpPr>
        <dsp:cNvPr id="0" name=""/>
        <dsp:cNvSpPr/>
      </dsp:nvSpPr>
      <dsp:spPr>
        <a:xfrm>
          <a:off x="5731008" y="1214802"/>
          <a:ext cx="195676" cy="19567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5759664" y="1243458"/>
        <a:ext cx="138364" cy="138364"/>
      </dsp:txXfrm>
    </dsp:sp>
    <dsp:sp modelId="{E39F8D32-F119-B54F-B705-D90FBA7879B6}">
      <dsp:nvSpPr>
        <dsp:cNvPr id="0" name=""/>
        <dsp:cNvSpPr/>
      </dsp:nvSpPr>
      <dsp:spPr>
        <a:xfrm>
          <a:off x="5825858" y="1491093"/>
          <a:ext cx="195676" cy="19567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5854514" y="1519749"/>
        <a:ext cx="138364" cy="138364"/>
      </dsp:txXfrm>
    </dsp:sp>
    <dsp:sp modelId="{F538B8B7-4922-3940-9E00-C8749F8A0B6B}">
      <dsp:nvSpPr>
        <dsp:cNvPr id="0" name=""/>
        <dsp:cNvSpPr/>
      </dsp:nvSpPr>
      <dsp:spPr>
        <a:xfrm>
          <a:off x="5897569" y="1774273"/>
          <a:ext cx="195676" cy="19567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5926225" y="1802929"/>
        <a:ext cx="138364" cy="138364"/>
      </dsp:txXfrm>
    </dsp:sp>
    <dsp:sp modelId="{B5B77DF3-0153-CC4A-8438-883ED6322803}">
      <dsp:nvSpPr>
        <dsp:cNvPr id="0" name=""/>
        <dsp:cNvSpPr/>
      </dsp:nvSpPr>
      <dsp:spPr>
        <a:xfrm>
          <a:off x="5945650" y="2062407"/>
          <a:ext cx="195676" cy="19567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5974306" y="2091063"/>
        <a:ext cx="138364" cy="138364"/>
      </dsp:txXfrm>
    </dsp:sp>
    <dsp:sp modelId="{E71AA472-A56A-A04A-BF2A-63DE255F7D2A}">
      <dsp:nvSpPr>
        <dsp:cNvPr id="0" name=""/>
        <dsp:cNvSpPr/>
      </dsp:nvSpPr>
      <dsp:spPr>
        <a:xfrm>
          <a:off x="5969773" y="2353528"/>
          <a:ext cx="195676" cy="19567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5998429" y="2382184"/>
        <a:ext cx="138364" cy="138364"/>
      </dsp:txXfrm>
    </dsp:sp>
    <dsp:sp modelId="{58342D77-D813-C540-8813-803EE854D4B8}">
      <dsp:nvSpPr>
        <dsp:cNvPr id="0" name=""/>
        <dsp:cNvSpPr/>
      </dsp:nvSpPr>
      <dsp:spPr>
        <a:xfrm>
          <a:off x="5969773" y="2645646"/>
          <a:ext cx="195676" cy="19567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5998429" y="2674302"/>
        <a:ext cx="138364" cy="138364"/>
      </dsp:txXfrm>
    </dsp:sp>
    <dsp:sp modelId="{E5CD6B63-F07D-A343-92E6-62A930C8348D}">
      <dsp:nvSpPr>
        <dsp:cNvPr id="0" name=""/>
        <dsp:cNvSpPr/>
      </dsp:nvSpPr>
      <dsp:spPr>
        <a:xfrm>
          <a:off x="5945650" y="2936767"/>
          <a:ext cx="195676" cy="19567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5974306" y="2965423"/>
        <a:ext cx="138364" cy="138364"/>
      </dsp:txXfrm>
    </dsp:sp>
    <dsp:sp modelId="{E6DA4C4C-7B96-CA42-A55D-CF2D3292BEDE}">
      <dsp:nvSpPr>
        <dsp:cNvPr id="0" name=""/>
        <dsp:cNvSpPr/>
      </dsp:nvSpPr>
      <dsp:spPr>
        <a:xfrm>
          <a:off x="5897569" y="3224902"/>
          <a:ext cx="195676" cy="19567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5926225" y="3253558"/>
        <a:ext cx="138364" cy="138364"/>
      </dsp:txXfrm>
    </dsp:sp>
    <dsp:sp modelId="{81D7A885-D953-4442-BC88-CB32F56EF013}">
      <dsp:nvSpPr>
        <dsp:cNvPr id="0" name=""/>
        <dsp:cNvSpPr/>
      </dsp:nvSpPr>
      <dsp:spPr>
        <a:xfrm>
          <a:off x="5825858" y="3508082"/>
          <a:ext cx="195676" cy="19567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5854514" y="3536738"/>
        <a:ext cx="138364" cy="138364"/>
      </dsp:txXfrm>
    </dsp:sp>
    <dsp:sp modelId="{620C45A3-8592-344C-B93F-CF426E61328E}">
      <dsp:nvSpPr>
        <dsp:cNvPr id="0" name=""/>
        <dsp:cNvSpPr/>
      </dsp:nvSpPr>
      <dsp:spPr>
        <a:xfrm>
          <a:off x="5731008" y="3784372"/>
          <a:ext cx="195676" cy="19567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5759664" y="3813028"/>
        <a:ext cx="138364" cy="138364"/>
      </dsp:txXfrm>
    </dsp:sp>
    <dsp:sp modelId="{4935FAB8-B989-3641-8AAD-61E3FA468502}">
      <dsp:nvSpPr>
        <dsp:cNvPr id="0" name=""/>
        <dsp:cNvSpPr/>
      </dsp:nvSpPr>
      <dsp:spPr>
        <a:xfrm>
          <a:off x="5613665" y="4051887"/>
          <a:ext cx="195676" cy="19567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5642321" y="4080543"/>
        <a:ext cx="138364" cy="138364"/>
      </dsp:txXfrm>
    </dsp:sp>
    <dsp:sp modelId="{1A6CDA67-BC84-C841-B8D5-943428F9D981}">
      <dsp:nvSpPr>
        <dsp:cNvPr id="0" name=""/>
        <dsp:cNvSpPr/>
      </dsp:nvSpPr>
      <dsp:spPr>
        <a:xfrm>
          <a:off x="5474632" y="4308797"/>
          <a:ext cx="195676" cy="19567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5503288" y="4337453"/>
        <a:ext cx="138364" cy="138364"/>
      </dsp:txXfrm>
    </dsp:sp>
    <dsp:sp modelId="{7246E103-BBE2-7342-A4BA-5081E60B8C0C}">
      <dsp:nvSpPr>
        <dsp:cNvPr id="0" name=""/>
        <dsp:cNvSpPr/>
      </dsp:nvSpPr>
      <dsp:spPr>
        <a:xfrm>
          <a:off x="5314858" y="4553349"/>
          <a:ext cx="195676" cy="19567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5343514" y="4582005"/>
        <a:ext cx="138364" cy="138364"/>
      </dsp:txXfrm>
    </dsp:sp>
    <dsp:sp modelId="{713B7B54-BE08-7C46-A260-A6D75A65D657}">
      <dsp:nvSpPr>
        <dsp:cNvPr id="0" name=""/>
        <dsp:cNvSpPr/>
      </dsp:nvSpPr>
      <dsp:spPr>
        <a:xfrm>
          <a:off x="5135435" y="4783872"/>
          <a:ext cx="195676" cy="19567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5164091" y="4812528"/>
        <a:ext cx="138364" cy="138364"/>
      </dsp:txXfrm>
    </dsp:sp>
    <dsp:sp modelId="{D5F08464-7B06-7B4C-98D2-B5EEF022133F}">
      <dsp:nvSpPr>
        <dsp:cNvPr id="0" name=""/>
        <dsp:cNvSpPr/>
      </dsp:nvSpPr>
      <dsp:spPr>
        <a:xfrm>
          <a:off x="4937589" y="4998790"/>
          <a:ext cx="195676" cy="19567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4966245" y="5027446"/>
        <a:ext cx="138364" cy="138364"/>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3BE9D1-F4F7-4CC1-B03C-73BD4A29F536}" type="datetimeFigureOut">
              <a:rPr lang="en-US" smtClean="0"/>
              <a:t>6/6/2024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327B83-CBD0-436B-8358-DDA969F7BA90}" type="slidenum">
              <a:rPr lang="en-US" smtClean="0"/>
              <a:t>‹#›</a:t>
            </a:fld>
            <a:endParaRPr lang="en-US"/>
          </a:p>
        </p:txBody>
      </p:sp>
    </p:spTree>
    <p:extLst>
      <p:ext uri="{BB962C8B-B14F-4D97-AF65-F5344CB8AC3E}">
        <p14:creationId xmlns:p14="http://schemas.microsoft.com/office/powerpoint/2010/main" val="3121405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cho.unm.edu/locations-2/echo-hubs-superhubs-united-states/"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cho.unm.edu/locations-2/echo-hubs-superhubs-united-state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Version date_04 2024</a:t>
            </a:r>
          </a:p>
        </p:txBody>
      </p:sp>
      <p:sp>
        <p:nvSpPr>
          <p:cNvPr id="4" name="Slide Number Placeholder 3"/>
          <p:cNvSpPr>
            <a:spLocks noGrp="1"/>
          </p:cNvSpPr>
          <p:nvPr>
            <p:ph type="sldNum" sz="quarter" idx="5"/>
          </p:nvPr>
        </p:nvSpPr>
        <p:spPr/>
        <p:txBody>
          <a:bodyPr/>
          <a:lstStyle/>
          <a:p>
            <a:fld id="{5D327B83-CBD0-436B-8358-DDA969F7BA90}" type="slidenum">
              <a:rPr lang="en-US" smtClean="0"/>
              <a:t>1</a:t>
            </a:fld>
            <a:endParaRPr lang="en-US"/>
          </a:p>
        </p:txBody>
      </p:sp>
    </p:spTree>
    <p:extLst>
      <p:ext uri="{BB962C8B-B14F-4D97-AF65-F5344CB8AC3E}">
        <p14:creationId xmlns:p14="http://schemas.microsoft.com/office/powerpoint/2010/main" val="36875736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97CA11-10AE-174B-AF19-E76949E0A81A}" type="slidenum">
              <a:rPr lang="en-US" smtClean="0"/>
              <a:t>19</a:t>
            </a:fld>
            <a:endParaRPr lang="en-US"/>
          </a:p>
        </p:txBody>
      </p:sp>
    </p:spTree>
    <p:extLst>
      <p:ext uri="{BB962C8B-B14F-4D97-AF65-F5344CB8AC3E}">
        <p14:creationId xmlns:p14="http://schemas.microsoft.com/office/powerpoint/2010/main" val="3396339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13d63afcab9_0_18:notes"/>
          <p:cNvSpPr>
            <a:spLocks noGrp="1" noRot="1" noChangeAspect="1"/>
          </p:cNvSpPr>
          <p:nvPr>
            <p:ph type="sldImg" idx="2"/>
          </p:nvPr>
        </p:nvSpPr>
        <p:spPr>
          <a:xfrm>
            <a:off x="657225"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13d63afcab9_0_18:notes"/>
          <p:cNvSpPr txBox="1">
            <a:spLocks noGrp="1"/>
          </p:cNvSpPr>
          <p:nvPr>
            <p:ph type="body" idx="1"/>
          </p:nvPr>
        </p:nvSpPr>
        <p:spPr>
          <a:xfrm>
            <a:off x="685800" y="4446389"/>
            <a:ext cx="5486400" cy="3638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2" name="Google Shape;402;g13d63afcab9_0_18:notes"/>
          <p:cNvSpPr txBox="1">
            <a:spLocks noGrp="1"/>
          </p:cNvSpPr>
          <p:nvPr>
            <p:ph type="sldNum" idx="12"/>
          </p:nvPr>
        </p:nvSpPr>
        <p:spPr>
          <a:xfrm>
            <a:off x="3884613" y="8775685"/>
            <a:ext cx="2971800" cy="4635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IDEA Platform: Infectious Diseases Education &amp; Assessment. https://idea.medicine.uw.edu/</a:t>
            </a:r>
          </a:p>
          <a:p>
            <a:r>
              <a:rPr lang="en-US" sz="1000" dirty="0"/>
              <a:t>AETC National HIV Curriculum: 6 core modules for self study; regularly updated; CME, CNE</a:t>
            </a:r>
          </a:p>
          <a:p>
            <a:r>
              <a:rPr lang="en-US" sz="1000" dirty="0"/>
              <a:t>Hepatitis C Online Curriculum: https://www.hepatitisc.uw.edu/</a:t>
            </a:r>
          </a:p>
          <a:p>
            <a:r>
              <a:rPr lang="en-US" sz="1000" dirty="0"/>
              <a:t>Hepatitis B Online Curriculum: https://www.hepatitisb.uw.edu/</a:t>
            </a:r>
          </a:p>
          <a:p>
            <a:r>
              <a:rPr lang="en-US" sz="1000" dirty="0"/>
              <a:t>National STD Curriculum: https://www.std.uw.edu/</a:t>
            </a:r>
          </a:p>
          <a:p>
            <a:endParaRPr lang="en-US" sz="1000" dirty="0"/>
          </a:p>
          <a:p>
            <a:pPr defTabSz="912937">
              <a:defRPr/>
            </a:pPr>
            <a:endParaRPr lang="en-US" dirty="0"/>
          </a:p>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24</a:t>
            </a:fld>
            <a:endParaRPr lang="en-US" dirty="0"/>
          </a:p>
        </p:txBody>
      </p:sp>
    </p:spTree>
    <p:extLst>
      <p:ext uri="{BB962C8B-B14F-4D97-AF65-F5344CB8AC3E}">
        <p14:creationId xmlns:p14="http://schemas.microsoft.com/office/powerpoint/2010/main" val="2532559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r>
              <a:rPr lang="en-US" dirty="0"/>
              <a:t>Find an HIV-related topic </a:t>
            </a:r>
            <a:r>
              <a:rPr lang="en-US" dirty="0" err="1"/>
              <a:t>TeleECHO</a:t>
            </a:r>
            <a:r>
              <a:rPr lang="en-US" dirty="0"/>
              <a:t> in your area: </a:t>
            </a:r>
            <a:r>
              <a:rPr lang="en-US" dirty="0">
                <a:hlinkClick r:id="rId3"/>
              </a:rPr>
              <a:t>https://echo.unm.edu/locations-2/echo-hubs-superhubs-united-states/</a:t>
            </a:r>
            <a:endParaRPr lang="en-US" dirty="0"/>
          </a:p>
          <a:p>
            <a:r>
              <a:rPr lang="en-US" sz="1000" dirty="0"/>
              <a:t>IDEA Platform: Infectious Diseases Education &amp; Assessment. https://idea.medicine.uw.edu/</a:t>
            </a:r>
          </a:p>
          <a:p>
            <a:r>
              <a:rPr lang="en-US" sz="1000" dirty="0"/>
              <a:t>AETC National HIV Curriculum: 6 core modules for self study; regularly updated; CME, CNE</a:t>
            </a:r>
          </a:p>
          <a:p>
            <a:r>
              <a:rPr lang="en-US" sz="1000" dirty="0"/>
              <a:t>Hepatitis C Online Curriculum: https://www.hepatitisc.uw.edu/</a:t>
            </a:r>
          </a:p>
          <a:p>
            <a:r>
              <a:rPr lang="en-US" sz="1000" dirty="0"/>
              <a:t>Hepatitis B Online Curriculum: https://www.hepatitisb.uw.edu/</a:t>
            </a:r>
          </a:p>
          <a:p>
            <a:r>
              <a:rPr lang="en-US" sz="1000" dirty="0"/>
              <a:t>National STD Curriculum: https://www.std.uw.edu/</a:t>
            </a:r>
          </a:p>
          <a:p>
            <a:endParaRPr lang="en-US" sz="1000" dirty="0"/>
          </a:p>
          <a:p>
            <a:pPr defTabSz="912937">
              <a:defRPr/>
            </a:pPr>
            <a:endParaRPr lang="en-US" dirty="0"/>
          </a:p>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25</a:t>
            </a:fld>
            <a:endParaRPr lang="en-US" dirty="0"/>
          </a:p>
        </p:txBody>
      </p:sp>
    </p:spTree>
    <p:extLst>
      <p:ext uri="{BB962C8B-B14F-4D97-AF65-F5344CB8AC3E}">
        <p14:creationId xmlns:p14="http://schemas.microsoft.com/office/powerpoint/2010/main" val="2532559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r>
              <a:rPr lang="en-US" dirty="0"/>
              <a:t>Find an HIV-related topic </a:t>
            </a:r>
            <a:r>
              <a:rPr lang="en-US" dirty="0" err="1"/>
              <a:t>TeleECHO</a:t>
            </a:r>
            <a:r>
              <a:rPr lang="en-US" dirty="0"/>
              <a:t> in your area: </a:t>
            </a:r>
            <a:r>
              <a:rPr lang="en-US" dirty="0">
                <a:hlinkClick r:id="rId3"/>
              </a:rPr>
              <a:t>https://echo.unm.edu/locations-2/echo-hubs-superhubs-united-states/</a:t>
            </a:r>
            <a:endParaRPr lang="en-US" dirty="0"/>
          </a:p>
          <a:p>
            <a:r>
              <a:rPr lang="en-US" sz="1000" dirty="0"/>
              <a:t>IDEA Platform: Infectious Diseases Education &amp; Assessment. https://idea.medicine.uw.edu/</a:t>
            </a:r>
          </a:p>
          <a:p>
            <a:r>
              <a:rPr lang="en-US" sz="1000" dirty="0"/>
              <a:t>AETC National HIV Curriculum: 6 core modules for self study; regularly updated; CME, CNE</a:t>
            </a:r>
          </a:p>
          <a:p>
            <a:r>
              <a:rPr lang="en-US" sz="1000" dirty="0"/>
              <a:t>Hepatitis C Online Curriculum: https://www.hepatitisc.uw.edu/</a:t>
            </a:r>
          </a:p>
          <a:p>
            <a:r>
              <a:rPr lang="en-US" sz="1000" dirty="0"/>
              <a:t>Hepatitis B Online Curriculum: https://www.hepatitisb.uw.edu/</a:t>
            </a:r>
          </a:p>
          <a:p>
            <a:r>
              <a:rPr lang="en-US" sz="1000" dirty="0"/>
              <a:t>National STD Curriculum: https://www.std.uw.edu/</a:t>
            </a:r>
          </a:p>
          <a:p>
            <a:endParaRPr lang="en-US" sz="1000" dirty="0"/>
          </a:p>
          <a:p>
            <a:pPr defTabSz="912937">
              <a:defRPr/>
            </a:pPr>
            <a:endParaRPr lang="en-US" dirty="0"/>
          </a:p>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2</a:t>
            </a:fld>
            <a:endParaRPr lang="en-US" dirty="0"/>
          </a:p>
        </p:txBody>
      </p:sp>
    </p:spTree>
    <p:extLst>
      <p:ext uri="{BB962C8B-B14F-4D97-AF65-F5344CB8AC3E}">
        <p14:creationId xmlns:p14="http://schemas.microsoft.com/office/powerpoint/2010/main" val="2532559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rgbClr val="FF0000"/>
                </a:solidFill>
                <a:effectLst/>
                <a:latin typeface="+mn-lt"/>
                <a:ea typeface="+mn-ea"/>
                <a:cs typeface="+mn-cs"/>
              </a:rPr>
              <a:t>NOTE</a:t>
            </a:r>
            <a:r>
              <a:rPr lang="en-US" sz="1200" i="1" kern="1200" dirty="0">
                <a:solidFill>
                  <a:schemeClr val="tx1"/>
                </a:solidFill>
                <a:effectLst/>
                <a:latin typeface="+mn-lt"/>
                <a:ea typeface="+mn-ea"/>
                <a:cs typeface="+mn-cs"/>
              </a:rPr>
              <a:t>: THIS SLIDE </a:t>
            </a:r>
            <a:r>
              <a:rPr lang="en-US" sz="1200" b="1" i="1" kern="1200" dirty="0">
                <a:solidFill>
                  <a:schemeClr val="tx1"/>
                </a:solidFill>
                <a:effectLst/>
                <a:latin typeface="+mn-lt"/>
                <a:ea typeface="+mn-ea"/>
                <a:cs typeface="+mn-cs"/>
              </a:rPr>
              <a:t>MUST BE INCLUDED IF TRADE AND/OR BRAND NAMES FOR MEDICATIONS ARE USED </a:t>
            </a:r>
            <a:r>
              <a:rPr lang="en-US" sz="1200" i="1" kern="1200" dirty="0">
                <a:solidFill>
                  <a:schemeClr val="tx1"/>
                </a:solidFill>
                <a:effectLst/>
                <a:latin typeface="+mn-lt"/>
                <a:ea typeface="+mn-ea"/>
                <a:cs typeface="+mn-cs"/>
              </a:rPr>
              <a:t>IN THE PRESENTATION.</a:t>
            </a:r>
          </a:p>
          <a:p>
            <a:r>
              <a:rPr lang="en-US" sz="1200" b="1" i="1" kern="1200" dirty="0">
                <a:solidFill>
                  <a:schemeClr val="tx1"/>
                </a:solidFill>
                <a:effectLst/>
                <a:latin typeface="+mn-lt"/>
                <a:ea typeface="+mn-ea"/>
                <a:cs typeface="+mn-cs"/>
              </a:rPr>
              <a:t>IT MAY BE DELETED IF THERE IS NO REFERENCE TO TRADE NAMES, </a:t>
            </a:r>
            <a:r>
              <a:rPr lang="en-US" sz="1200" i="1" kern="1200" dirty="0">
                <a:solidFill>
                  <a:schemeClr val="tx1"/>
                </a:solidFill>
                <a:effectLst/>
                <a:latin typeface="+mn-lt"/>
                <a:ea typeface="+mn-ea"/>
                <a:cs typeface="+mn-cs"/>
              </a:rPr>
              <a:t>INCLUDING PRESENTATIONS IN WHICH ONLY GENERIC MEDICATION NAMES ARE MENTIONED. </a:t>
            </a:r>
          </a:p>
          <a:p>
            <a:r>
              <a:rPr lang="en-US" sz="1200" b="1" i="1" kern="1200" dirty="0">
                <a:solidFill>
                  <a:schemeClr val="tx1"/>
                </a:solidFill>
                <a:effectLst/>
                <a:latin typeface="+mn-lt"/>
                <a:ea typeface="+mn-ea"/>
                <a:cs typeface="+mn-cs"/>
              </a:rPr>
              <a:t>TRADE NAMES MUST BE PUT IN PARENTHESES AFTER THE GENERIC NAME THE FIRST TIME IT IS MENTIONED</a:t>
            </a:r>
            <a:r>
              <a:rPr lang="en-US" sz="1200" i="1" kern="1200" dirty="0">
                <a:solidFill>
                  <a:schemeClr val="tx1"/>
                </a:solidFill>
                <a:effectLst/>
                <a:latin typeface="+mn-lt"/>
                <a:ea typeface="+mn-ea"/>
                <a:cs typeface="+mn-cs"/>
              </a:rPr>
              <a:t> - E.G., FLUOXETINE (PROZAC). </a:t>
            </a:r>
            <a:r>
              <a:rPr lang="en-US" sz="1200" b="1" i="1" kern="1200" dirty="0">
                <a:solidFill>
                  <a:schemeClr val="tx1"/>
                </a:solidFill>
                <a:effectLst/>
                <a:latin typeface="+mn-lt"/>
                <a:ea typeface="+mn-ea"/>
                <a:cs typeface="+mn-cs"/>
              </a:rPr>
              <a:t>TRADE NAMES SHOULD ONLY BE MENTIONED FOR THE INITIAL REFERENCE AND THE GENERIC NAME ONLY SHOULD BE USED AFTER THAT. </a:t>
            </a:r>
            <a:r>
              <a:rPr lang="en-US" sz="1200" i="1" kern="1200" dirty="0">
                <a:solidFill>
                  <a:schemeClr val="tx1"/>
                </a:solidFill>
                <a:effectLst/>
                <a:latin typeface="+mn-lt"/>
                <a:ea typeface="+mn-ea"/>
                <a:cs typeface="+mn-cs"/>
              </a:rPr>
              <a:t>THIS APPLIES EQUALLY TO ALL MEDICATIONS OR PRODUCTS MENTIONED IN THIS PRESENTATION.</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4BA1E-6AC7-4534-AA62-D6AA5C834D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8928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5"/>
          </p:nvPr>
        </p:nvSpPr>
        <p:spPr/>
        <p:txBody>
          <a:bodyPr/>
          <a:lstStyle/>
          <a:p>
            <a:fld id="{F264BA1E-6AC7-4534-AA62-D6AA5C834DC4}" type="slidenum">
              <a:rPr lang="en-US" smtClean="0"/>
              <a:t>5</a:t>
            </a:fld>
            <a:endParaRPr lang="en-US"/>
          </a:p>
        </p:txBody>
      </p:sp>
    </p:spTree>
    <p:extLst>
      <p:ext uri="{BB962C8B-B14F-4D97-AF65-F5344CB8AC3E}">
        <p14:creationId xmlns:p14="http://schemas.microsoft.com/office/powerpoint/2010/main" val="4291673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5"/>
          </p:nvPr>
        </p:nvSpPr>
        <p:spPr/>
        <p:txBody>
          <a:bodyPr/>
          <a:lstStyle/>
          <a:p>
            <a:fld id="{F264BA1E-6AC7-4534-AA62-D6AA5C834DC4}" type="slidenum">
              <a:rPr lang="en-US" smtClean="0"/>
              <a:t>6</a:t>
            </a:fld>
            <a:endParaRPr lang="en-US"/>
          </a:p>
        </p:txBody>
      </p:sp>
    </p:spTree>
    <p:extLst>
      <p:ext uri="{BB962C8B-B14F-4D97-AF65-F5344CB8AC3E}">
        <p14:creationId xmlns:p14="http://schemas.microsoft.com/office/powerpoint/2010/main" val="1180652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1A2F10-48C9-4419-8F28-D3C639F6C789}"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2797716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B227C5-D580-6146-ACD2-5CA83A128453}" type="slidenum">
              <a:rPr lang="en-US" smtClean="0"/>
              <a:t>14</a:t>
            </a:fld>
            <a:endParaRPr lang="en-US"/>
          </a:p>
        </p:txBody>
      </p:sp>
    </p:spTree>
    <p:extLst>
      <p:ext uri="{BB962C8B-B14F-4D97-AF65-F5344CB8AC3E}">
        <p14:creationId xmlns:p14="http://schemas.microsoft.com/office/powerpoint/2010/main" val="2874609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cases per 100,0002009-20161% between fine</a:t>
            </a:r>
          </a:p>
        </p:txBody>
      </p:sp>
      <p:sp>
        <p:nvSpPr>
          <p:cNvPr id="4" name="Slide Number Placeholder 3"/>
          <p:cNvSpPr>
            <a:spLocks noGrp="1"/>
          </p:cNvSpPr>
          <p:nvPr>
            <p:ph type="sldNum" sz="quarter" idx="10"/>
          </p:nvPr>
        </p:nvSpPr>
        <p:spPr/>
        <p:txBody>
          <a:bodyPr/>
          <a:lstStyle/>
          <a:p>
            <a:fld id="{C81A2F10-48C9-4419-8F28-D3C639F6C789}"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2797716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AC2BFD-7DF5-43F3-B370-424F643A0134}" type="slidenum">
              <a:rPr lang="en-CA" smtClean="0"/>
              <a:pPr/>
              <a:t>18</a:t>
            </a:fld>
            <a:endParaRPr lang="en-CA" dirty="0"/>
          </a:p>
        </p:txBody>
      </p:sp>
    </p:spTree>
    <p:extLst>
      <p:ext uri="{BB962C8B-B14F-4D97-AF65-F5344CB8AC3E}">
        <p14:creationId xmlns:p14="http://schemas.microsoft.com/office/powerpoint/2010/main" val="24467334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18" y="2025531"/>
            <a:ext cx="10363199" cy="2546479"/>
          </a:xfrm>
        </p:spPr>
        <p:txBody>
          <a:bodyPr anchor="t"/>
          <a:lstStyle>
            <a:lvl1pPr>
              <a:defRPr sz="5600">
                <a:ln>
                  <a:noFill/>
                </a:ln>
                <a:solidFill>
                  <a:schemeClr val="tx2"/>
                </a:solidFill>
              </a:defRPr>
            </a:lvl1pPr>
          </a:lstStyle>
          <a:p>
            <a:r>
              <a:rPr lang="en-US"/>
              <a:t>Click to edit Master title style</a:t>
            </a:r>
          </a:p>
        </p:txBody>
      </p:sp>
      <p:sp>
        <p:nvSpPr>
          <p:cNvPr id="3" name="Subtitle 2"/>
          <p:cNvSpPr>
            <a:spLocks noGrp="1"/>
          </p:cNvSpPr>
          <p:nvPr>
            <p:ph type="subTitle" idx="1" hasCustomPrompt="1"/>
          </p:nvPr>
        </p:nvSpPr>
        <p:spPr>
          <a:xfrm>
            <a:off x="914400" y="4681684"/>
            <a:ext cx="10363197" cy="1066800"/>
          </a:xfrm>
        </p:spPr>
        <p:txBody>
          <a:bodyPr anchor="t">
            <a:normAutofit/>
          </a:bodyPr>
          <a:lstStyle>
            <a:lvl1pPr marL="0" indent="0" algn="l">
              <a:buNone/>
              <a:defRPr sz="2667">
                <a:solidFill>
                  <a:srgbClr val="22222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2 style</a:t>
            </a:r>
          </a:p>
        </p:txBody>
      </p:sp>
      <p:sp>
        <p:nvSpPr>
          <p:cNvPr id="6" name="Slide Number Placeholder 5"/>
          <p:cNvSpPr>
            <a:spLocks noGrp="1"/>
          </p:cNvSpPr>
          <p:nvPr>
            <p:ph type="sldNum" sz="quarter" idx="12"/>
          </p:nvPr>
        </p:nvSpPr>
        <p:spPr/>
        <p:txBody>
          <a:bodyPr/>
          <a:lstStyle>
            <a:lvl1pPr>
              <a:defRPr b="0" i="0">
                <a:latin typeface="ITC Avant Garde Std Bk"/>
                <a:cs typeface="ITC Avant Garde Std Bk"/>
              </a:defRPr>
            </a:lvl1pPr>
          </a:lstStyle>
          <a:p>
            <a:fld id="{A0289F9E-9962-4B7B-BA18-A15907CCC6BF}" type="slidenum">
              <a:rPr lang="en-US" smtClean="0"/>
              <a:t>‹#›</a:t>
            </a:fld>
            <a:endParaRPr lang="en-US"/>
          </a:p>
        </p:txBody>
      </p:sp>
      <p:sp>
        <p:nvSpPr>
          <p:cNvPr id="8" name="Date Placeholder 3"/>
          <p:cNvSpPr>
            <a:spLocks noGrp="1"/>
          </p:cNvSpPr>
          <p:nvPr>
            <p:ph type="dt" sz="half" idx="11"/>
          </p:nvPr>
        </p:nvSpPr>
        <p:spPr>
          <a:xfrm>
            <a:off x="10293017" y="6352707"/>
            <a:ext cx="984591" cy="365760"/>
          </a:xfrm>
        </p:spPr>
        <p:txBody>
          <a:bodyPr/>
          <a:lstStyle/>
          <a:p>
            <a:fld id="{C2BA1E67-6AF3-4089-9527-B80E3D27FD07}" type="datetime1">
              <a:rPr lang="en-US" smtClean="0"/>
              <a:t>6/6/2024</a:t>
            </a:fld>
            <a:endParaRPr lang="en-US"/>
          </a:p>
        </p:txBody>
      </p:sp>
      <p:sp>
        <p:nvSpPr>
          <p:cNvPr id="9" name="Footer Placeholder 4"/>
          <p:cNvSpPr>
            <a:spLocks noGrp="1"/>
          </p:cNvSpPr>
          <p:nvPr>
            <p:ph type="ftr" sz="quarter" idx="14"/>
          </p:nvPr>
        </p:nvSpPr>
        <p:spPr>
          <a:xfrm>
            <a:off x="4469945" y="6352707"/>
            <a:ext cx="5823064" cy="365760"/>
          </a:xfrm>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540" y="152401"/>
            <a:ext cx="3913640" cy="1308611"/>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17" y="6264088"/>
            <a:ext cx="1736049" cy="593912"/>
          </a:xfrm>
          <a:prstGeom prst="rect">
            <a:avLst/>
          </a:prstGeom>
        </p:spPr>
      </p:pic>
    </p:spTree>
    <p:extLst>
      <p:ext uri="{BB962C8B-B14F-4D97-AF65-F5344CB8AC3E}">
        <p14:creationId xmlns:p14="http://schemas.microsoft.com/office/powerpoint/2010/main" val="3457085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2336" y="5006828"/>
            <a:ext cx="11450997" cy="522557"/>
          </a:xfrm>
        </p:spPr>
        <p:txBody>
          <a:bodyPr anchor="b"/>
          <a:lstStyle>
            <a:lvl1pPr algn="ctr">
              <a:defRPr sz="2933" b="0">
                <a:ln>
                  <a:noFill/>
                </a:ln>
                <a:solidFill>
                  <a:schemeClr val="accent6"/>
                </a:solidFill>
              </a:defRPr>
            </a:lvl1pPr>
          </a:lstStyle>
          <a:p>
            <a:r>
              <a:rPr lang="en-US"/>
              <a:t>Click to edit Master title style</a:t>
            </a:r>
          </a:p>
        </p:txBody>
      </p:sp>
      <p:sp>
        <p:nvSpPr>
          <p:cNvPr id="3" name="Picture Placeholder 2"/>
          <p:cNvSpPr>
            <a:spLocks noGrp="1"/>
          </p:cNvSpPr>
          <p:nvPr>
            <p:ph type="pic" idx="1"/>
          </p:nvPr>
        </p:nvSpPr>
        <p:spPr>
          <a:xfrm>
            <a:off x="0" y="10325"/>
            <a:ext cx="12192000" cy="4913923"/>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p>
        </p:txBody>
      </p:sp>
      <p:sp>
        <p:nvSpPr>
          <p:cNvPr id="4" name="Text Placeholder 3"/>
          <p:cNvSpPr>
            <a:spLocks noGrp="1"/>
          </p:cNvSpPr>
          <p:nvPr>
            <p:ph type="body" sz="half" idx="2"/>
          </p:nvPr>
        </p:nvSpPr>
        <p:spPr>
          <a:xfrm>
            <a:off x="402336" y="5607553"/>
            <a:ext cx="11450997" cy="538395"/>
          </a:xfrm>
        </p:spPr>
        <p:txBody>
          <a:bodyPr>
            <a:normAutofit/>
          </a:bodyPr>
          <a:lstStyle>
            <a:lvl1pPr marL="0" indent="0" algn="ctr">
              <a:buNone/>
              <a:defRPr sz="2133"/>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9" name="Slide Number Placeholder 8"/>
          <p:cNvSpPr>
            <a:spLocks noGrp="1"/>
          </p:cNvSpPr>
          <p:nvPr>
            <p:ph type="sldNum" sz="quarter" idx="11"/>
          </p:nvPr>
        </p:nvSpPr>
        <p:spPr/>
        <p:txBody>
          <a:bodyPr/>
          <a:lstStyle/>
          <a:p>
            <a:fld id="{A0289F9E-9962-4B7B-BA18-A15907CCC6BF}" type="slidenum">
              <a:rPr lang="en-US" smtClean="0"/>
              <a:t>‹#›</a:t>
            </a:fld>
            <a:endParaRPr lang="en-US"/>
          </a:p>
        </p:txBody>
      </p:sp>
      <p:sp>
        <p:nvSpPr>
          <p:cNvPr id="10" name="Date Placeholder 3"/>
          <p:cNvSpPr>
            <a:spLocks noGrp="1"/>
          </p:cNvSpPr>
          <p:nvPr>
            <p:ph type="dt" sz="half" idx="12"/>
          </p:nvPr>
        </p:nvSpPr>
        <p:spPr>
          <a:xfrm>
            <a:off x="10293017" y="6352707"/>
            <a:ext cx="984591" cy="365760"/>
          </a:xfrm>
          <a:prstGeom prst="rect">
            <a:avLst/>
          </a:prstGeom>
        </p:spPr>
        <p:txBody>
          <a:bodyPr anchor="ctr"/>
          <a:lstStyle>
            <a:lvl1pPr>
              <a:defRPr sz="1600">
                <a:solidFill>
                  <a:srgbClr val="88A7DF"/>
                </a:solidFill>
              </a:defRPr>
            </a:lvl1pPr>
          </a:lstStyle>
          <a:p>
            <a:fld id="{44421C78-47CD-487A-ADF5-4CCF2D5DC139}" type="datetime1">
              <a:rPr lang="en-US" smtClean="0"/>
              <a:t>6/6/2024</a:t>
            </a:fld>
            <a:endParaRPr lang="en-US"/>
          </a:p>
        </p:txBody>
      </p:sp>
      <p:sp>
        <p:nvSpPr>
          <p:cNvPr id="11" name="Footer Placeholder 4"/>
          <p:cNvSpPr>
            <a:spLocks noGrp="1"/>
          </p:cNvSpPr>
          <p:nvPr>
            <p:ph type="ftr" sz="quarter" idx="3"/>
          </p:nvPr>
        </p:nvSpPr>
        <p:spPr>
          <a:xfrm>
            <a:off x="4469945" y="6352707"/>
            <a:ext cx="5823064" cy="365760"/>
          </a:xfrm>
          <a:prstGeom prst="rect">
            <a:avLst/>
          </a:prstGeom>
        </p:spPr>
        <p:txBody>
          <a:bodyPr anchor="ctr"/>
          <a:lstStyle>
            <a:lvl1pPr>
              <a:defRPr sz="1600">
                <a:solidFill>
                  <a:schemeClr val="tx2">
                    <a:lumMod val="40000"/>
                    <a:lumOff val="60000"/>
                  </a:schemeClr>
                </a:solidFill>
              </a:defRPr>
            </a:lvl1pPr>
          </a:lstStyle>
          <a:p>
            <a:endParaRPr lang="en-US"/>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617" y="6264088"/>
            <a:ext cx="1736049" cy="593912"/>
          </a:xfrm>
          <a:prstGeom prst="rect">
            <a:avLst/>
          </a:prstGeom>
        </p:spPr>
      </p:pic>
    </p:spTree>
    <p:extLst>
      <p:ext uri="{BB962C8B-B14F-4D97-AF65-F5344CB8AC3E}">
        <p14:creationId xmlns:p14="http://schemas.microsoft.com/office/powerpoint/2010/main" val="3186321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214DA-C0D4-E152-7F42-F6352C961E82}"/>
              </a:ext>
            </a:extLst>
          </p:cNvPr>
          <p:cNvSpPr>
            <a:spLocks noGrp="1"/>
          </p:cNvSpPr>
          <p:nvPr>
            <p:ph type="title"/>
          </p:nvPr>
        </p:nvSpPr>
        <p:spPr>
          <a:xfrm>
            <a:off x="1524000" y="914400"/>
            <a:ext cx="9715500" cy="990600"/>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4EC2AA04-1E84-460C-F560-A228F930F0AF}"/>
              </a:ext>
            </a:extLst>
          </p:cNvPr>
          <p:cNvSpPr>
            <a:spLocks noGrp="1"/>
          </p:cNvSpPr>
          <p:nvPr>
            <p:ph type="dt" sz="half" idx="10"/>
          </p:nvPr>
        </p:nvSpPr>
        <p:spPr/>
        <p:txBody>
          <a:bodyPr/>
          <a:lstStyle/>
          <a:p>
            <a:fld id="{C8AF19F8-653C-4153-ACBE-2C192977FAC1}" type="datetime1">
              <a:rPr lang="en-US" smtClean="0"/>
              <a:t>6/6/2024</a:t>
            </a:fld>
            <a:endParaRPr lang="en-US"/>
          </a:p>
        </p:txBody>
      </p:sp>
      <p:sp>
        <p:nvSpPr>
          <p:cNvPr id="4" name="Footer Placeholder 3">
            <a:extLst>
              <a:ext uri="{FF2B5EF4-FFF2-40B4-BE49-F238E27FC236}">
                <a16:creationId xmlns:a16="http://schemas.microsoft.com/office/drawing/2014/main" id="{24AB260E-3910-7D1B-5074-24F5F0AB531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2020F1-A878-9B80-6B4F-7D71406BBF38}"/>
              </a:ext>
            </a:extLst>
          </p:cNvPr>
          <p:cNvSpPr>
            <a:spLocks noGrp="1"/>
          </p:cNvSpPr>
          <p:nvPr>
            <p:ph type="sldNum" sz="quarter" idx="12"/>
          </p:nvPr>
        </p:nvSpPr>
        <p:spPr/>
        <p:txBody>
          <a:bodyPr/>
          <a:lstStyle/>
          <a:p>
            <a:fld id="{A0289F9E-9962-4B7B-BA18-A15907CCC6BF}" type="slidenum">
              <a:rPr lang="en-US" smtClean="0"/>
              <a:t>‹#›</a:t>
            </a:fld>
            <a:endParaRPr lang="en-US"/>
          </a:p>
        </p:txBody>
      </p:sp>
    </p:spTree>
    <p:extLst>
      <p:ext uri="{BB962C8B-B14F-4D97-AF65-F5344CB8AC3E}">
        <p14:creationId xmlns:p14="http://schemas.microsoft.com/office/powerpoint/2010/main" val="35531276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noProof="0"/>
              <a:t>Click to edit Master title style</a:t>
            </a:r>
          </a:p>
        </p:txBody>
      </p:sp>
      <p:sp>
        <p:nvSpPr>
          <p:cNvPr id="5" name="Slide Number Placeholder 4"/>
          <p:cNvSpPr>
            <a:spLocks noGrp="1"/>
          </p:cNvSpPr>
          <p:nvPr>
            <p:ph type="sldNum" sz="quarter" idx="12"/>
          </p:nvPr>
        </p:nvSpPr>
        <p:spPr/>
        <p:txBody>
          <a:bodyPr/>
          <a:lstStyle/>
          <a:p>
            <a:fld id="{2CA814A5-5B67-49A0-A5BA-40050328EF92}" type="slidenum">
              <a:rPr lang="en-CA" noProof="0" smtClean="0"/>
              <a:t>‹#›</a:t>
            </a:fld>
            <a:endParaRPr lang="en-CA" noProof="0"/>
          </a:p>
        </p:txBody>
      </p:sp>
      <p:sp>
        <p:nvSpPr>
          <p:cNvPr id="6"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CA" noProof="0"/>
              <a:t>Edit Master text styles</a:t>
            </a:r>
          </a:p>
        </p:txBody>
      </p:sp>
    </p:spTree>
    <p:extLst>
      <p:ext uri="{BB962C8B-B14F-4D97-AF65-F5344CB8AC3E}">
        <p14:creationId xmlns:p14="http://schemas.microsoft.com/office/powerpoint/2010/main" val="27021276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noProof="0"/>
              <a:t>Click to edit Master title style</a:t>
            </a:r>
          </a:p>
        </p:txBody>
      </p:sp>
      <p:sp>
        <p:nvSpPr>
          <p:cNvPr id="5" name="Slide Number Placeholder 4"/>
          <p:cNvSpPr>
            <a:spLocks noGrp="1"/>
          </p:cNvSpPr>
          <p:nvPr>
            <p:ph type="sldNum" sz="quarter" idx="12"/>
          </p:nvPr>
        </p:nvSpPr>
        <p:spPr/>
        <p:txBody>
          <a:bodyPr/>
          <a:lstStyle/>
          <a:p>
            <a:fld id="{2CA814A5-5B67-49A0-A5BA-40050328EF92}" type="slidenum">
              <a:rPr lang="en-CA" noProof="0" smtClean="0"/>
              <a:t>‹#›</a:t>
            </a:fld>
            <a:endParaRPr lang="en-CA" noProof="0"/>
          </a:p>
        </p:txBody>
      </p:sp>
      <p:sp>
        <p:nvSpPr>
          <p:cNvPr id="6"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CA" noProof="0"/>
              <a:t>Edit Master text styles</a:t>
            </a:r>
          </a:p>
        </p:txBody>
      </p:sp>
    </p:spTree>
    <p:extLst>
      <p:ext uri="{BB962C8B-B14F-4D97-AF65-F5344CB8AC3E}">
        <p14:creationId xmlns:p14="http://schemas.microsoft.com/office/powerpoint/2010/main" val="20434575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noProof="0"/>
              <a:t>Click to edit Master title style</a:t>
            </a:r>
          </a:p>
        </p:txBody>
      </p:sp>
      <p:sp>
        <p:nvSpPr>
          <p:cNvPr id="3" name="Content Placeholder 2"/>
          <p:cNvSpPr>
            <a:spLocks noGrp="1"/>
          </p:cNvSpPr>
          <p:nvPr>
            <p:ph idx="1"/>
          </p:nvPr>
        </p:nvSpPr>
        <p:spPr/>
        <p:txBody>
          <a:bodyPr/>
          <a:lstStyle/>
          <a:p>
            <a:pPr lvl="0"/>
            <a:r>
              <a:rPr lang="en-CA" noProof="0" dirty="0"/>
              <a:t>Click to edit Master text styles</a:t>
            </a:r>
          </a:p>
          <a:p>
            <a:pPr lvl="1"/>
            <a:r>
              <a:rPr lang="en-CA" noProof="0" dirty="0"/>
              <a:t>Second level</a:t>
            </a:r>
          </a:p>
          <a:p>
            <a:pPr lvl="2"/>
            <a:r>
              <a:rPr lang="en-CA" noProof="0" dirty="0"/>
              <a:t>Third level</a:t>
            </a:r>
          </a:p>
          <a:p>
            <a:pPr lvl="3"/>
            <a:r>
              <a:rPr lang="en-CA" noProof="0" dirty="0"/>
              <a:t>Fourth level</a:t>
            </a:r>
          </a:p>
          <a:p>
            <a:pPr lvl="4"/>
            <a:r>
              <a:rPr lang="en-CA" noProof="0" dirty="0"/>
              <a:t>Fifth level</a:t>
            </a:r>
          </a:p>
        </p:txBody>
      </p:sp>
      <p:sp>
        <p:nvSpPr>
          <p:cNvPr id="7"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CA" noProof="0"/>
              <a:t>Edit Master text styles</a:t>
            </a:r>
          </a:p>
        </p:txBody>
      </p:sp>
      <p:sp>
        <p:nvSpPr>
          <p:cNvPr id="8" name="Slide Number Placeholder 7"/>
          <p:cNvSpPr>
            <a:spLocks noGrp="1"/>
          </p:cNvSpPr>
          <p:nvPr>
            <p:ph type="sldNum" sz="quarter" idx="14"/>
          </p:nvPr>
        </p:nvSpPr>
        <p:spPr/>
        <p:txBody>
          <a:bodyPr/>
          <a:lstStyle/>
          <a:p>
            <a:fld id="{2CA814A5-5B67-49A0-A5BA-40050328EF92}" type="slidenum">
              <a:rPr lang="en-CA" noProof="0" smtClean="0"/>
              <a:pPr/>
              <a:t>‹#›</a:t>
            </a:fld>
            <a:endParaRPr lang="en-CA" noProof="0"/>
          </a:p>
        </p:txBody>
      </p:sp>
    </p:spTree>
    <p:extLst>
      <p:ext uri="{BB962C8B-B14F-4D97-AF65-F5344CB8AC3E}">
        <p14:creationId xmlns:p14="http://schemas.microsoft.com/office/powerpoint/2010/main" val="29110090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78934" y="1320800"/>
            <a:ext cx="4954003" cy="823912"/>
          </a:xfrm>
        </p:spPr>
        <p:txBody>
          <a:bodyPr anchor="b"/>
          <a:lstStyle>
            <a:lvl1pPr marL="0" indent="0">
              <a:buNone/>
              <a:defRPr sz="2400" b="1"/>
            </a:lvl1pPr>
            <a:lvl2pPr marL="457269" indent="0">
              <a:buNone/>
              <a:defRPr sz="2000" b="1"/>
            </a:lvl2pPr>
            <a:lvl3pPr marL="914538" indent="0">
              <a:buNone/>
              <a:defRPr sz="1800" b="1"/>
            </a:lvl3pPr>
            <a:lvl4pPr marL="1371807" indent="0">
              <a:buNone/>
              <a:defRPr sz="1600" b="1"/>
            </a:lvl4pPr>
            <a:lvl5pPr marL="1829075" indent="0">
              <a:buNone/>
              <a:defRPr sz="1600" b="1"/>
            </a:lvl5pPr>
            <a:lvl6pPr marL="2286342" indent="0">
              <a:buNone/>
              <a:defRPr sz="1600" b="1"/>
            </a:lvl6pPr>
            <a:lvl7pPr marL="2743613" indent="0">
              <a:buNone/>
              <a:defRPr sz="1600" b="1"/>
            </a:lvl7pPr>
            <a:lvl8pPr marL="3200880" indent="0">
              <a:buNone/>
              <a:defRPr sz="1600" b="1"/>
            </a:lvl8pPr>
            <a:lvl9pPr marL="3658149" indent="0">
              <a:buNone/>
              <a:defRPr sz="1600" b="1"/>
            </a:lvl9pPr>
          </a:lstStyle>
          <a:p>
            <a:pPr lvl="0"/>
            <a:r>
              <a:rPr lang="en-CA" noProof="0"/>
              <a:t>Click to edit Master text styles</a:t>
            </a:r>
          </a:p>
        </p:txBody>
      </p:sp>
      <p:sp>
        <p:nvSpPr>
          <p:cNvPr id="4" name="Content Placeholder 3"/>
          <p:cNvSpPr>
            <a:spLocks noGrp="1"/>
          </p:cNvSpPr>
          <p:nvPr>
            <p:ph sz="half" idx="2"/>
          </p:nvPr>
        </p:nvSpPr>
        <p:spPr>
          <a:xfrm>
            <a:off x="778934" y="2281382"/>
            <a:ext cx="4954003" cy="3883561"/>
          </a:xfrm>
        </p:spPr>
        <p:txBody>
          <a:bodyPr/>
          <a:lstStyle/>
          <a:p>
            <a:pPr lvl="0"/>
            <a:r>
              <a:rPr lang="en-CA" noProof="0"/>
              <a:t>Click to edit Master text styles</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5" name="Text Placeholder 4"/>
          <p:cNvSpPr>
            <a:spLocks noGrp="1"/>
          </p:cNvSpPr>
          <p:nvPr>
            <p:ph type="body" sz="quarter" idx="3"/>
          </p:nvPr>
        </p:nvSpPr>
        <p:spPr>
          <a:xfrm>
            <a:off x="6375401" y="1320800"/>
            <a:ext cx="4978400" cy="823912"/>
          </a:xfrm>
        </p:spPr>
        <p:txBody>
          <a:bodyPr anchor="b"/>
          <a:lstStyle>
            <a:lvl1pPr marL="0" indent="0">
              <a:buNone/>
              <a:defRPr sz="2400" b="1"/>
            </a:lvl1pPr>
            <a:lvl2pPr marL="457269" indent="0">
              <a:buNone/>
              <a:defRPr sz="2000" b="1"/>
            </a:lvl2pPr>
            <a:lvl3pPr marL="914538" indent="0">
              <a:buNone/>
              <a:defRPr sz="1800" b="1"/>
            </a:lvl3pPr>
            <a:lvl4pPr marL="1371807" indent="0">
              <a:buNone/>
              <a:defRPr sz="1600" b="1"/>
            </a:lvl4pPr>
            <a:lvl5pPr marL="1829075" indent="0">
              <a:buNone/>
              <a:defRPr sz="1600" b="1"/>
            </a:lvl5pPr>
            <a:lvl6pPr marL="2286342" indent="0">
              <a:buNone/>
              <a:defRPr sz="1600" b="1"/>
            </a:lvl6pPr>
            <a:lvl7pPr marL="2743613" indent="0">
              <a:buNone/>
              <a:defRPr sz="1600" b="1"/>
            </a:lvl7pPr>
            <a:lvl8pPr marL="3200880" indent="0">
              <a:buNone/>
              <a:defRPr sz="1600" b="1"/>
            </a:lvl8pPr>
            <a:lvl9pPr marL="3658149" indent="0">
              <a:buNone/>
              <a:defRPr sz="1600" b="1"/>
            </a:lvl9pPr>
          </a:lstStyle>
          <a:p>
            <a:pPr lvl="0"/>
            <a:r>
              <a:rPr lang="en-CA" noProof="0"/>
              <a:t>Click to edit Master text styles</a:t>
            </a:r>
          </a:p>
        </p:txBody>
      </p:sp>
      <p:sp>
        <p:nvSpPr>
          <p:cNvPr id="6" name="Content Placeholder 5"/>
          <p:cNvSpPr>
            <a:spLocks noGrp="1"/>
          </p:cNvSpPr>
          <p:nvPr>
            <p:ph sz="quarter" idx="4"/>
          </p:nvPr>
        </p:nvSpPr>
        <p:spPr>
          <a:xfrm>
            <a:off x="6375401" y="2281382"/>
            <a:ext cx="4978400" cy="3883561"/>
          </a:xfrm>
        </p:spPr>
        <p:txBody>
          <a:bodyPr/>
          <a:lstStyle/>
          <a:p>
            <a:pPr lvl="0"/>
            <a:r>
              <a:rPr lang="en-CA" noProof="0" dirty="0"/>
              <a:t>Click to edit Master text styles</a:t>
            </a:r>
          </a:p>
          <a:p>
            <a:pPr lvl="1"/>
            <a:r>
              <a:rPr lang="en-CA" noProof="0" dirty="0"/>
              <a:t>Second level</a:t>
            </a:r>
          </a:p>
          <a:p>
            <a:pPr lvl="2"/>
            <a:r>
              <a:rPr lang="en-CA" noProof="0" dirty="0"/>
              <a:t>Third level</a:t>
            </a:r>
          </a:p>
          <a:p>
            <a:pPr lvl="3"/>
            <a:r>
              <a:rPr lang="en-CA" noProof="0" dirty="0"/>
              <a:t>Fourth level</a:t>
            </a:r>
          </a:p>
          <a:p>
            <a:pPr lvl="4"/>
            <a:r>
              <a:rPr lang="en-CA" noProof="0" dirty="0"/>
              <a:t>Fifth level</a:t>
            </a:r>
          </a:p>
        </p:txBody>
      </p:sp>
      <p:sp>
        <p:nvSpPr>
          <p:cNvPr id="9" name="Slide Number Placeholder 8"/>
          <p:cNvSpPr>
            <a:spLocks noGrp="1"/>
          </p:cNvSpPr>
          <p:nvPr>
            <p:ph type="sldNum" sz="quarter" idx="12"/>
          </p:nvPr>
        </p:nvSpPr>
        <p:spPr/>
        <p:txBody>
          <a:bodyPr/>
          <a:lstStyle/>
          <a:p>
            <a:fld id="{2CA814A5-5B67-49A0-A5BA-40050328EF92}" type="slidenum">
              <a:rPr lang="en-CA" noProof="0" smtClean="0"/>
              <a:t>‹#›</a:t>
            </a:fld>
            <a:endParaRPr lang="en-CA" noProof="0"/>
          </a:p>
        </p:txBody>
      </p:sp>
      <p:sp>
        <p:nvSpPr>
          <p:cNvPr id="10" name="Title 9"/>
          <p:cNvSpPr>
            <a:spLocks noGrp="1"/>
          </p:cNvSpPr>
          <p:nvPr>
            <p:ph type="title"/>
          </p:nvPr>
        </p:nvSpPr>
        <p:spPr/>
        <p:txBody>
          <a:bodyPr/>
          <a:lstStyle/>
          <a:p>
            <a:r>
              <a:rPr lang="en-CA" noProof="0"/>
              <a:t>Click to edit Master title style</a:t>
            </a:r>
          </a:p>
        </p:txBody>
      </p:sp>
      <p:sp>
        <p:nvSpPr>
          <p:cNvPr id="11"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CA" noProof="0"/>
              <a:t>Edit Master text styles</a:t>
            </a:r>
          </a:p>
        </p:txBody>
      </p:sp>
    </p:spTree>
    <p:extLst>
      <p:ext uri="{BB962C8B-B14F-4D97-AF65-F5344CB8AC3E}">
        <p14:creationId xmlns:p14="http://schemas.microsoft.com/office/powerpoint/2010/main" val="17231463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noProof="0"/>
              <a:t>Click to edit Master title style</a:t>
            </a:r>
          </a:p>
        </p:txBody>
      </p:sp>
      <p:sp>
        <p:nvSpPr>
          <p:cNvPr id="3" name="Content Placeholder 2"/>
          <p:cNvSpPr>
            <a:spLocks noGrp="1"/>
          </p:cNvSpPr>
          <p:nvPr>
            <p:ph sz="half" idx="1"/>
          </p:nvPr>
        </p:nvSpPr>
        <p:spPr>
          <a:xfrm>
            <a:off x="778933" y="1320799"/>
            <a:ext cx="4914900" cy="4710543"/>
          </a:xfrm>
        </p:spPr>
        <p:txBody>
          <a:bodyPr/>
          <a:lstStyle/>
          <a:p>
            <a:pPr lvl="0"/>
            <a:r>
              <a:rPr lang="en-CA" noProof="0"/>
              <a:t>Click to edit Master text styles</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4" name="Content Placeholder 3"/>
          <p:cNvSpPr>
            <a:spLocks noGrp="1"/>
          </p:cNvSpPr>
          <p:nvPr>
            <p:ph sz="half" idx="2"/>
          </p:nvPr>
        </p:nvSpPr>
        <p:spPr>
          <a:xfrm>
            <a:off x="6438901" y="1320799"/>
            <a:ext cx="4914900" cy="4710543"/>
          </a:xfrm>
        </p:spPr>
        <p:txBody>
          <a:bodyPr/>
          <a:lstStyle/>
          <a:p>
            <a:pPr lvl="0"/>
            <a:r>
              <a:rPr lang="en-CA" noProof="0"/>
              <a:t>Click to edit Master text styles</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7" name="Slide Number Placeholder 6"/>
          <p:cNvSpPr>
            <a:spLocks noGrp="1"/>
          </p:cNvSpPr>
          <p:nvPr>
            <p:ph type="sldNum" sz="quarter" idx="12"/>
          </p:nvPr>
        </p:nvSpPr>
        <p:spPr/>
        <p:txBody>
          <a:bodyPr/>
          <a:lstStyle/>
          <a:p>
            <a:fld id="{2CA814A5-5B67-49A0-A5BA-40050328EF92}" type="slidenum">
              <a:rPr lang="en-CA" noProof="0" smtClean="0"/>
              <a:t>‹#›</a:t>
            </a:fld>
            <a:endParaRPr lang="en-CA" noProof="0"/>
          </a:p>
        </p:txBody>
      </p:sp>
      <p:sp>
        <p:nvSpPr>
          <p:cNvPr id="8"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CA" noProof="0"/>
              <a:t>Edit Master text styles</a:t>
            </a:r>
          </a:p>
        </p:txBody>
      </p:sp>
    </p:spTree>
    <p:extLst>
      <p:ext uri="{BB962C8B-B14F-4D97-AF65-F5344CB8AC3E}">
        <p14:creationId xmlns:p14="http://schemas.microsoft.com/office/powerpoint/2010/main" val="10945602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7EB535-0ADD-0F49-B6A0-680F88DDA9A2}"/>
              </a:ext>
            </a:extLst>
          </p:cNvPr>
          <p:cNvSpPr>
            <a:spLocks noGrp="1"/>
          </p:cNvSpPr>
          <p:nvPr>
            <p:ph type="dt" sz="half" idx="10"/>
          </p:nvPr>
        </p:nvSpPr>
        <p:spPr/>
        <p:txBody>
          <a:bodyPr/>
          <a:lstStyle/>
          <a:p>
            <a:fld id="{196E22F4-BAA2-48A2-8211-8FB0237E7B03}" type="datetime1">
              <a:rPr lang="en-US" smtClean="0"/>
              <a:t>6/6/2024</a:t>
            </a:fld>
            <a:endParaRPr lang="en-US"/>
          </a:p>
        </p:txBody>
      </p:sp>
      <p:sp>
        <p:nvSpPr>
          <p:cNvPr id="3" name="Footer Placeholder 2">
            <a:extLst>
              <a:ext uri="{FF2B5EF4-FFF2-40B4-BE49-F238E27FC236}">
                <a16:creationId xmlns:a16="http://schemas.microsoft.com/office/drawing/2014/main" id="{C620EDE9-6E0E-07A5-1214-733B90D1E9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AB57F1-74A0-92FF-3A95-DFC0DABE5F40}"/>
              </a:ext>
            </a:extLst>
          </p:cNvPr>
          <p:cNvSpPr>
            <a:spLocks noGrp="1"/>
          </p:cNvSpPr>
          <p:nvPr>
            <p:ph type="sldNum" sz="quarter" idx="12"/>
          </p:nvPr>
        </p:nvSpPr>
        <p:spPr/>
        <p:txBody>
          <a:bodyPr/>
          <a:lstStyle/>
          <a:p>
            <a:fld id="{5ED2A8FA-927B-2249-B5D8-E7B92CFECC5F}" type="slidenum">
              <a:rPr lang="en-US" smtClean="0"/>
              <a:t>‹#›</a:t>
            </a:fld>
            <a:endParaRPr lang="en-US"/>
          </a:p>
        </p:txBody>
      </p:sp>
    </p:spTree>
    <p:extLst>
      <p:ext uri="{BB962C8B-B14F-4D97-AF65-F5344CB8AC3E}">
        <p14:creationId xmlns:p14="http://schemas.microsoft.com/office/powerpoint/2010/main" val="29204711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Interior Slide">
    <p:bg>
      <p:bgPr>
        <a:solidFill>
          <a:srgbClr val="FFFFFF"/>
        </a:solidFill>
        <a:effectLst/>
      </p:bgPr>
    </p:bg>
    <p:spTree>
      <p:nvGrpSpPr>
        <p:cNvPr id="1" name=""/>
        <p:cNvGrpSpPr/>
        <p:nvPr/>
      </p:nvGrpSpPr>
      <p:grpSpPr>
        <a:xfrm>
          <a:off x="0" y="0"/>
          <a:ext cx="0" cy="0"/>
          <a:chOff x="0" y="0"/>
          <a:chExt cx="0" cy="0"/>
        </a:xfrm>
      </p:grpSpPr>
      <p:sp>
        <p:nvSpPr>
          <p:cNvPr id="7" name="Rectangle 6"/>
          <p:cNvSpPr/>
          <p:nvPr userDrawn="1"/>
        </p:nvSpPr>
        <p:spPr>
          <a:xfrm>
            <a:off x="0" y="5943600"/>
            <a:ext cx="12192000" cy="914400"/>
          </a:xfrm>
          <a:prstGeom prst="rect">
            <a:avLst/>
          </a:prstGeom>
          <a:solidFill>
            <a:srgbClr val="790A2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cxnSp>
        <p:nvCxnSpPr>
          <p:cNvPr id="8" name="Straight Connector 7"/>
          <p:cNvCxnSpPr/>
          <p:nvPr userDrawn="1"/>
        </p:nvCxnSpPr>
        <p:spPr>
          <a:xfrm>
            <a:off x="0" y="5943600"/>
            <a:ext cx="12192000" cy="1588"/>
          </a:xfrm>
          <a:prstGeom prst="line">
            <a:avLst/>
          </a:prstGeom>
          <a:ln w="25400">
            <a:solidFill>
              <a:srgbClr val="F1AB1F"/>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13"/>
          <p:cNvSpPr>
            <a:spLocks noGrp="1"/>
          </p:cNvSpPr>
          <p:nvPr>
            <p:ph sz="quarter" idx="13"/>
          </p:nvPr>
        </p:nvSpPr>
        <p:spPr>
          <a:xfrm>
            <a:off x="609600" y="1219200"/>
            <a:ext cx="10972800" cy="4648200"/>
          </a:xfrm>
          <a:prstGeom prst="rect">
            <a:avLst/>
          </a:prstGeom>
        </p:spPr>
        <p:txBody>
          <a:bodyPr vert="horz"/>
          <a:lstStyle>
            <a:lvl1pPr marL="342900" indent="-342900">
              <a:buClr>
                <a:srgbClr val="790A26"/>
              </a:buClr>
              <a:buSzPct val="85000"/>
              <a:buFont typeface="Arial"/>
              <a:buChar char="•"/>
              <a:defRPr baseline="0">
                <a:solidFill>
                  <a:schemeClr val="bg1"/>
                </a:solidFill>
                <a:latin typeface="+mn-lt"/>
                <a:cs typeface="Frutiger 55 Roman"/>
              </a:defRPr>
            </a:lvl1pPr>
            <a:lvl2pPr marL="742950" indent="-285750">
              <a:buClr>
                <a:srgbClr val="790A26"/>
              </a:buClr>
              <a:buSzPct val="85000"/>
              <a:buFont typeface="Arial"/>
              <a:buChar char="•"/>
              <a:defRPr baseline="0">
                <a:solidFill>
                  <a:schemeClr val="bg1"/>
                </a:solidFill>
                <a:latin typeface="+mn-lt"/>
                <a:cs typeface="Frutiger 55 Roman"/>
              </a:defRPr>
            </a:lvl2pPr>
            <a:lvl3pPr marL="1143000" indent="-228600">
              <a:buClr>
                <a:srgbClr val="790A26"/>
              </a:buClr>
              <a:buSzPct val="85000"/>
              <a:buFont typeface="Arial"/>
              <a:buChar char="•"/>
              <a:defRPr baseline="0">
                <a:solidFill>
                  <a:schemeClr val="bg1"/>
                </a:solidFill>
                <a:latin typeface="+mn-lt"/>
                <a:cs typeface="Frutiger 55 Roman"/>
              </a:defRPr>
            </a:lvl3pPr>
            <a:lvl4pPr marL="1600200" indent="-228600">
              <a:buClr>
                <a:srgbClr val="790A26"/>
              </a:buClr>
              <a:buSzPct val="85000"/>
              <a:buFont typeface="Arial"/>
              <a:buChar char="•"/>
              <a:defRPr baseline="0">
                <a:solidFill>
                  <a:schemeClr val="bg1"/>
                </a:solidFill>
                <a:latin typeface="+mn-lt"/>
                <a:cs typeface="Frutiger 55 Roman"/>
              </a:defRPr>
            </a:lvl4pPr>
            <a:lvl5pPr marL="2057400" indent="-228600">
              <a:buClr>
                <a:srgbClr val="790A26"/>
              </a:buClr>
              <a:buSzPct val="85000"/>
              <a:buFont typeface="Arial"/>
              <a:buChar char="•"/>
              <a:defRPr baseline="0">
                <a:solidFill>
                  <a:schemeClr val="bg1"/>
                </a:solidFill>
                <a:latin typeface="+mn-lt"/>
                <a:cs typeface="Frutiger 55 Roma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itle 14"/>
          <p:cNvSpPr>
            <a:spLocks noGrp="1"/>
          </p:cNvSpPr>
          <p:nvPr>
            <p:ph type="title"/>
          </p:nvPr>
        </p:nvSpPr>
        <p:spPr>
          <a:xfrm>
            <a:off x="609600" y="228600"/>
            <a:ext cx="10972800" cy="990600"/>
          </a:xfrm>
          <a:prstGeom prst="rect">
            <a:avLst/>
          </a:prstGeom>
        </p:spPr>
        <p:txBody>
          <a:bodyPr anchor="ctr">
            <a:normAutofit/>
          </a:bodyPr>
          <a:lstStyle>
            <a:lvl1pPr algn="l">
              <a:defRPr sz="4000" b="1" i="0">
                <a:solidFill>
                  <a:srgbClr val="000000"/>
                </a:solidFill>
                <a:latin typeface="Palatino Linotype"/>
                <a:cs typeface="Palatino Linotype"/>
              </a:defRPr>
            </a:lvl1pPr>
          </a:lstStyle>
          <a:p>
            <a:r>
              <a:rPr lang="en-US"/>
              <a:t>Click to edit Master title style</a:t>
            </a:r>
            <a:endParaRPr lang="en-US" dirty="0"/>
          </a:p>
        </p:txBody>
      </p:sp>
      <p:sp>
        <p:nvSpPr>
          <p:cNvPr id="16" name="Date Placeholder 15"/>
          <p:cNvSpPr>
            <a:spLocks noGrp="1"/>
          </p:cNvSpPr>
          <p:nvPr>
            <p:ph type="dt" sz="half" idx="14"/>
          </p:nvPr>
        </p:nvSpPr>
        <p:spPr>
          <a:xfrm>
            <a:off x="8737600" y="6228716"/>
            <a:ext cx="2844800" cy="365125"/>
          </a:xfrm>
          <a:prstGeom prst="rect">
            <a:avLst/>
          </a:prstGeom>
        </p:spPr>
        <p:txBody>
          <a:bodyPr/>
          <a:lstStyle>
            <a:lvl1pPr algn="r">
              <a:defRPr/>
            </a:lvl1pPr>
          </a:lstStyle>
          <a:p>
            <a:fld id="{3FE98728-8B25-A142-A87B-AACB3930A169}" type="slidenum">
              <a:rPr lang="en-US" smtClean="0"/>
              <a:t>‹#›</a:t>
            </a:fld>
            <a:endParaRPr lang="en-US" dirty="0"/>
          </a:p>
        </p:txBody>
      </p:sp>
      <p:pic>
        <p:nvPicPr>
          <p:cNvPr id="9" name="Picture 8" descr="Keck School of Medicine Lockups white gold CMYK_2lines.eps"/>
          <p:cNvPicPr>
            <a:picLocks noChangeAspect="1"/>
          </p:cNvPicPr>
          <p:nvPr userDrawn="1"/>
        </p:nvPicPr>
        <p:blipFill>
          <a:blip r:embed="rId2"/>
          <a:stretch>
            <a:fillRect/>
          </a:stretch>
        </p:blipFill>
        <p:spPr>
          <a:xfrm>
            <a:off x="533400" y="6172200"/>
            <a:ext cx="2072640" cy="426720"/>
          </a:xfrm>
          <a:prstGeom prst="rect">
            <a:avLst/>
          </a:prstGeom>
        </p:spPr>
      </p:pic>
    </p:spTree>
    <p:extLst>
      <p:ext uri="{BB962C8B-B14F-4D97-AF65-F5344CB8AC3E}">
        <p14:creationId xmlns:p14="http://schemas.microsoft.com/office/powerpoint/2010/main" val="17780505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Interior Slide">
  <p:cSld name="1_Interior Slide">
    <p:bg>
      <p:bgPr>
        <a:solidFill>
          <a:srgbClr val="FFFFFF"/>
        </a:solidFill>
        <a:effectLst/>
      </p:bgPr>
    </p:bg>
    <p:spTree>
      <p:nvGrpSpPr>
        <p:cNvPr id="1" name="Shape 21"/>
        <p:cNvGrpSpPr/>
        <p:nvPr/>
      </p:nvGrpSpPr>
      <p:grpSpPr>
        <a:xfrm>
          <a:off x="0" y="0"/>
          <a:ext cx="0" cy="0"/>
          <a:chOff x="0" y="0"/>
          <a:chExt cx="0" cy="0"/>
        </a:xfrm>
      </p:grpSpPr>
      <p:sp>
        <p:nvSpPr>
          <p:cNvPr id="22" name="Google Shape;22;p47"/>
          <p:cNvSpPr/>
          <p:nvPr/>
        </p:nvSpPr>
        <p:spPr>
          <a:xfrm>
            <a:off x="0" y="5943600"/>
            <a:ext cx="12192000" cy="914400"/>
          </a:xfrm>
          <a:prstGeom prst="rect">
            <a:avLst/>
          </a:prstGeom>
          <a:solidFill>
            <a:srgbClr val="790A26"/>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3" name="Google Shape;23;p47"/>
          <p:cNvCxnSpPr/>
          <p:nvPr/>
        </p:nvCxnSpPr>
        <p:spPr>
          <a:xfrm>
            <a:off x="0" y="5943600"/>
            <a:ext cx="12192000" cy="1588"/>
          </a:xfrm>
          <a:prstGeom prst="straightConnector1">
            <a:avLst/>
          </a:prstGeom>
          <a:noFill/>
          <a:ln w="25400" cap="flat" cmpd="sng">
            <a:solidFill>
              <a:srgbClr val="F1AB1F"/>
            </a:solidFill>
            <a:prstDash val="solid"/>
            <a:miter lim="800000"/>
            <a:headEnd type="none" w="sm" len="sm"/>
            <a:tailEnd type="none" w="sm" len="sm"/>
          </a:ln>
        </p:spPr>
      </p:cxnSp>
      <p:sp>
        <p:nvSpPr>
          <p:cNvPr id="24" name="Google Shape;24;p47"/>
          <p:cNvSpPr txBox="1">
            <a:spLocks noGrp="1"/>
          </p:cNvSpPr>
          <p:nvPr>
            <p:ph type="body" idx="1"/>
          </p:nvPr>
        </p:nvSpPr>
        <p:spPr>
          <a:xfrm>
            <a:off x="609600" y="1219200"/>
            <a:ext cx="10972800" cy="4648200"/>
          </a:xfrm>
          <a:prstGeom prst="rect">
            <a:avLst/>
          </a:prstGeom>
          <a:noFill/>
          <a:ln>
            <a:noFill/>
          </a:ln>
        </p:spPr>
        <p:txBody>
          <a:bodyPr spcFirstLastPara="1" wrap="square" lIns="91425" tIns="45700" rIns="91425" bIns="45700" anchor="t" anchorCtr="0">
            <a:normAutofit/>
          </a:bodyPr>
          <a:lstStyle>
            <a:lvl1pPr marL="457200" lvl="0" indent="-379730" algn="l">
              <a:lnSpc>
                <a:spcPct val="90000"/>
              </a:lnSpc>
              <a:spcBef>
                <a:spcPts val="1000"/>
              </a:spcBef>
              <a:spcAft>
                <a:spcPts val="0"/>
              </a:spcAft>
              <a:buClr>
                <a:srgbClr val="790A26"/>
              </a:buClr>
              <a:buSzPts val="2380"/>
              <a:buFont typeface="Arial"/>
              <a:buChar char="•"/>
              <a:defRPr>
                <a:solidFill>
                  <a:schemeClr val="lt1"/>
                </a:solidFill>
                <a:latin typeface="Calibri"/>
                <a:ea typeface="Calibri"/>
                <a:cs typeface="Calibri"/>
                <a:sym typeface="Calibri"/>
              </a:defRPr>
            </a:lvl1pPr>
            <a:lvl2pPr marL="914400" lvl="1" indent="-358140" algn="l">
              <a:lnSpc>
                <a:spcPct val="90000"/>
              </a:lnSpc>
              <a:spcBef>
                <a:spcPts val="500"/>
              </a:spcBef>
              <a:spcAft>
                <a:spcPts val="0"/>
              </a:spcAft>
              <a:buClr>
                <a:srgbClr val="790A26"/>
              </a:buClr>
              <a:buSzPts val="2040"/>
              <a:buFont typeface="Arial"/>
              <a:buChar char="•"/>
              <a:defRPr>
                <a:solidFill>
                  <a:schemeClr val="lt1"/>
                </a:solidFill>
                <a:latin typeface="Calibri"/>
                <a:ea typeface="Calibri"/>
                <a:cs typeface="Calibri"/>
                <a:sym typeface="Calibri"/>
              </a:defRPr>
            </a:lvl2pPr>
            <a:lvl3pPr marL="1371600" lvl="2" indent="-336550" algn="l">
              <a:lnSpc>
                <a:spcPct val="90000"/>
              </a:lnSpc>
              <a:spcBef>
                <a:spcPts val="500"/>
              </a:spcBef>
              <a:spcAft>
                <a:spcPts val="0"/>
              </a:spcAft>
              <a:buClr>
                <a:srgbClr val="790A26"/>
              </a:buClr>
              <a:buSzPts val="1700"/>
              <a:buFont typeface="Arial"/>
              <a:buChar char="•"/>
              <a:defRPr>
                <a:solidFill>
                  <a:schemeClr val="lt1"/>
                </a:solidFill>
                <a:latin typeface="Calibri"/>
                <a:ea typeface="Calibri"/>
                <a:cs typeface="Calibri"/>
                <a:sym typeface="Calibri"/>
              </a:defRPr>
            </a:lvl3pPr>
            <a:lvl4pPr marL="1828800" lvl="3" indent="-325755" algn="l">
              <a:lnSpc>
                <a:spcPct val="90000"/>
              </a:lnSpc>
              <a:spcBef>
                <a:spcPts val="500"/>
              </a:spcBef>
              <a:spcAft>
                <a:spcPts val="0"/>
              </a:spcAft>
              <a:buClr>
                <a:srgbClr val="790A26"/>
              </a:buClr>
              <a:buSzPts val="1530"/>
              <a:buFont typeface="Arial"/>
              <a:buChar char="•"/>
              <a:defRPr>
                <a:solidFill>
                  <a:schemeClr val="lt1"/>
                </a:solidFill>
                <a:latin typeface="Calibri"/>
                <a:ea typeface="Calibri"/>
                <a:cs typeface="Calibri"/>
                <a:sym typeface="Calibri"/>
              </a:defRPr>
            </a:lvl4pPr>
            <a:lvl5pPr marL="2286000" lvl="4" indent="-325754" algn="l">
              <a:lnSpc>
                <a:spcPct val="90000"/>
              </a:lnSpc>
              <a:spcBef>
                <a:spcPts val="500"/>
              </a:spcBef>
              <a:spcAft>
                <a:spcPts val="0"/>
              </a:spcAft>
              <a:buClr>
                <a:srgbClr val="790A26"/>
              </a:buClr>
              <a:buSzPts val="1530"/>
              <a:buFont typeface="Arial"/>
              <a:buChar char="•"/>
              <a:defRPr>
                <a:solidFill>
                  <a:schemeClr val="lt1"/>
                </a:solidFill>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47"/>
          <p:cNvSpPr txBox="1">
            <a:spLocks noGrp="1"/>
          </p:cNvSpPr>
          <p:nvPr>
            <p:ph type="title"/>
          </p:nvPr>
        </p:nvSpPr>
        <p:spPr>
          <a:xfrm>
            <a:off x="609600" y="228600"/>
            <a:ext cx="10972800" cy="990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0000"/>
              </a:buClr>
              <a:buSzPts val="4000"/>
              <a:buFont typeface="Palatino Linotype"/>
              <a:buNone/>
              <a:defRPr sz="4000" b="1" i="0">
                <a:solidFill>
                  <a:srgbClr val="000000"/>
                </a:solidFill>
                <a:latin typeface="Palatino Linotype"/>
                <a:ea typeface="Palatino Linotype"/>
                <a:cs typeface="Palatino Linotype"/>
                <a:sym typeface="Palatino Linotyp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47"/>
          <p:cNvSpPr txBox="1">
            <a:spLocks noGrp="1"/>
          </p:cNvSpPr>
          <p:nvPr>
            <p:ph type="dt" idx="10"/>
          </p:nvPr>
        </p:nvSpPr>
        <p:spPr>
          <a:xfrm>
            <a:off x="8737600" y="6228716"/>
            <a:ext cx="28448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7" name="Google Shape;27;p47" descr="Keck School of Medicine Lockups white gold CMYK_2lines.eps"/>
          <p:cNvPicPr preferRelativeResize="0"/>
          <p:nvPr/>
        </p:nvPicPr>
        <p:blipFill rotWithShape="1">
          <a:blip r:embed="rId2">
            <a:alphaModFix/>
          </a:blip>
          <a:srcRect/>
          <a:stretch/>
        </p:blipFill>
        <p:spPr>
          <a:xfrm>
            <a:off x="533400" y="6172200"/>
            <a:ext cx="2072640" cy="426720"/>
          </a:xfrm>
          <a:prstGeom prst="rect">
            <a:avLst/>
          </a:prstGeom>
          <a:noFill/>
          <a:ln>
            <a:noFill/>
          </a:ln>
        </p:spPr>
      </p:pic>
    </p:spTree>
    <p:extLst>
      <p:ext uri="{BB962C8B-B14F-4D97-AF65-F5344CB8AC3E}">
        <p14:creationId xmlns:p14="http://schemas.microsoft.com/office/powerpoint/2010/main" val="4147567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A0289F9E-9962-4B7B-BA18-A15907CCC6BF}" type="slidenum">
              <a:rPr lang="en-US" smtClean="0"/>
              <a:t>‹#›</a:t>
            </a:fld>
            <a:endParaRPr lang="en-US"/>
          </a:p>
        </p:txBody>
      </p:sp>
      <p:sp>
        <p:nvSpPr>
          <p:cNvPr id="8" name="Date Placeholder 3"/>
          <p:cNvSpPr>
            <a:spLocks noGrp="1"/>
          </p:cNvSpPr>
          <p:nvPr>
            <p:ph type="dt" sz="half" idx="2"/>
          </p:nvPr>
        </p:nvSpPr>
        <p:spPr>
          <a:xfrm>
            <a:off x="10293017" y="6352707"/>
            <a:ext cx="984591" cy="365760"/>
          </a:xfrm>
          <a:prstGeom prst="rect">
            <a:avLst/>
          </a:prstGeom>
        </p:spPr>
        <p:txBody>
          <a:bodyPr anchor="ctr"/>
          <a:lstStyle>
            <a:lvl1pPr>
              <a:defRPr sz="1600">
                <a:solidFill>
                  <a:srgbClr val="88A7DF"/>
                </a:solidFill>
              </a:defRPr>
            </a:lvl1pPr>
          </a:lstStyle>
          <a:p>
            <a:fld id="{D1C46E7F-6889-4A32-BBA3-B5927996B001}" type="datetime1">
              <a:rPr lang="en-US" smtClean="0"/>
              <a:t>6/6/2024</a:t>
            </a:fld>
            <a:endParaRPr lang="en-US"/>
          </a:p>
        </p:txBody>
      </p:sp>
      <p:sp>
        <p:nvSpPr>
          <p:cNvPr id="10" name="Footer Placeholder 4"/>
          <p:cNvSpPr>
            <a:spLocks noGrp="1"/>
          </p:cNvSpPr>
          <p:nvPr>
            <p:ph type="ftr" sz="quarter" idx="3"/>
          </p:nvPr>
        </p:nvSpPr>
        <p:spPr>
          <a:xfrm>
            <a:off x="4469945" y="6352707"/>
            <a:ext cx="5823064" cy="365760"/>
          </a:xfrm>
          <a:prstGeom prst="rect">
            <a:avLst/>
          </a:prstGeom>
        </p:spPr>
        <p:txBody>
          <a:bodyPr anchor="ctr"/>
          <a:lstStyle>
            <a:lvl1pPr>
              <a:defRPr sz="1600">
                <a:solidFill>
                  <a:schemeClr val="tx2">
                    <a:lumMod val="40000"/>
                    <a:lumOff val="60000"/>
                  </a:schemeClr>
                </a:solidFill>
              </a:defRPr>
            </a:lvl1p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617" y="6264088"/>
            <a:ext cx="1736049" cy="593912"/>
          </a:xfrm>
          <a:prstGeom prst="rect">
            <a:avLst/>
          </a:prstGeom>
        </p:spPr>
      </p:pic>
    </p:spTree>
    <p:extLst>
      <p:ext uri="{BB962C8B-B14F-4D97-AF65-F5344CB8AC3E}">
        <p14:creationId xmlns:p14="http://schemas.microsoft.com/office/powerpoint/2010/main" val="24084971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EDEDEE"/>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52E353F-CA41-F4B7-C216-9C25E3A091A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0691516" y="5834269"/>
            <a:ext cx="1109545" cy="926961"/>
          </a:xfrm>
          <a:prstGeom prst="rect">
            <a:avLst/>
          </a:prstGeom>
        </p:spPr>
      </p:pic>
      <p:sp>
        <p:nvSpPr>
          <p:cNvPr id="2" name="Title 1">
            <a:extLst>
              <a:ext uri="{FF2B5EF4-FFF2-40B4-BE49-F238E27FC236}">
                <a16:creationId xmlns:a16="http://schemas.microsoft.com/office/drawing/2014/main" id="{3BA8ED94-0DF2-F1B6-40D3-EC842BA47A6D}"/>
              </a:ext>
            </a:extLst>
          </p:cNvPr>
          <p:cNvSpPr>
            <a:spLocks noGrp="1"/>
          </p:cNvSpPr>
          <p:nvPr>
            <p:ph type="ctrTitle"/>
          </p:nvPr>
        </p:nvSpPr>
        <p:spPr>
          <a:xfrm>
            <a:off x="1524000" y="1557791"/>
            <a:ext cx="9144000" cy="2387600"/>
          </a:xfrm>
        </p:spPr>
        <p:txBody>
          <a:bodyPr anchor="b"/>
          <a:lstStyle>
            <a:lvl1pPr algn="ctr">
              <a:defRPr sz="6000" b="1" i="0">
                <a:solidFill>
                  <a:srgbClr val="A30A35"/>
                </a:solidFill>
                <a:latin typeface="Georgia" panose="02040502050405020303" pitchFamily="18" charset="0"/>
              </a:defRPr>
            </a:lvl1pPr>
          </a:lstStyle>
          <a:p>
            <a:r>
              <a:rPr lang="en-US" dirty="0"/>
              <a:t>Click to edit Master title style</a:t>
            </a:r>
          </a:p>
        </p:txBody>
      </p:sp>
      <p:sp>
        <p:nvSpPr>
          <p:cNvPr id="3" name="Subtitle 2">
            <a:extLst>
              <a:ext uri="{FF2B5EF4-FFF2-40B4-BE49-F238E27FC236}">
                <a16:creationId xmlns:a16="http://schemas.microsoft.com/office/drawing/2014/main" id="{34F27285-D6EF-3802-2728-B024C09B05CC}"/>
              </a:ext>
            </a:extLst>
          </p:cNvPr>
          <p:cNvSpPr>
            <a:spLocks noGrp="1"/>
          </p:cNvSpPr>
          <p:nvPr>
            <p:ph type="subTitle" idx="1"/>
          </p:nvPr>
        </p:nvSpPr>
        <p:spPr>
          <a:xfrm>
            <a:off x="1524000" y="4037466"/>
            <a:ext cx="9144000" cy="1655762"/>
          </a:xfrm>
        </p:spPr>
        <p:txBody>
          <a:bodyPr>
            <a:normAutofit/>
          </a:bodyPr>
          <a:lstStyle>
            <a:lvl1pPr marL="0" indent="0" algn="ctr">
              <a:buNone/>
              <a:defRPr sz="3200">
                <a:solidFill>
                  <a:srgbClr val="52022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56AD5840-8BD8-E881-6055-C85CC017982E}"/>
              </a:ext>
            </a:extLst>
          </p:cNvPr>
          <p:cNvSpPr>
            <a:spLocks noGrp="1"/>
          </p:cNvSpPr>
          <p:nvPr>
            <p:ph type="dt" sz="half" idx="10"/>
          </p:nvPr>
        </p:nvSpPr>
        <p:spPr/>
        <p:txBody>
          <a:bodyPr/>
          <a:lstStyle/>
          <a:p>
            <a:fld id="{10C4E995-A29A-5B48-9008-ACB47ADBA3DA}" type="datetime1">
              <a:rPr lang="en-US" smtClean="0"/>
              <a:t>6/6/2024</a:t>
            </a:fld>
            <a:endParaRPr lang="en-US"/>
          </a:p>
        </p:txBody>
      </p:sp>
      <p:sp>
        <p:nvSpPr>
          <p:cNvPr id="5" name="Footer Placeholder 4">
            <a:extLst>
              <a:ext uri="{FF2B5EF4-FFF2-40B4-BE49-F238E27FC236}">
                <a16:creationId xmlns:a16="http://schemas.microsoft.com/office/drawing/2014/main" id="{ABC55818-1AFB-E1D4-02BD-05B3AAB7A0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CD8FC2-13FC-86F8-8BC9-C43F664E1A21}"/>
              </a:ext>
            </a:extLst>
          </p:cNvPr>
          <p:cNvSpPr>
            <a:spLocks noGrp="1"/>
          </p:cNvSpPr>
          <p:nvPr>
            <p:ph type="sldNum" sz="quarter" idx="12"/>
          </p:nvPr>
        </p:nvSpPr>
        <p:spPr/>
        <p:txBody>
          <a:bodyPr/>
          <a:lstStyle/>
          <a:p>
            <a:fld id="{BE38CD31-7035-E043-A673-1C44EBB916DF}" type="slidenum">
              <a:rPr lang="en-US" smtClean="0"/>
              <a:t>‹#›</a:t>
            </a:fld>
            <a:endParaRPr lang="en-US"/>
          </a:p>
        </p:txBody>
      </p:sp>
    </p:spTree>
    <p:extLst>
      <p:ext uri="{BB962C8B-B14F-4D97-AF65-F5344CB8AC3E}">
        <p14:creationId xmlns:p14="http://schemas.microsoft.com/office/powerpoint/2010/main" val="18293351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B7900-C70C-4F3B-9340-088BE044684E}"/>
              </a:ext>
            </a:extLst>
          </p:cNvPr>
          <p:cNvSpPr>
            <a:spLocks noGrp="1"/>
          </p:cNvSpPr>
          <p:nvPr>
            <p:ph type="title"/>
          </p:nvPr>
        </p:nvSpPr>
        <p:spPr>
          <a:xfrm>
            <a:off x="838200" y="136525"/>
            <a:ext cx="10515600" cy="1325563"/>
          </a:xfrm>
        </p:spPr>
        <p:txBody>
          <a:bodyPr/>
          <a:lstStyle>
            <a:lvl1pPr>
              <a:defRPr>
                <a:solidFill>
                  <a:srgbClr val="A30A3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121C548-4AF2-0062-EFDE-8155186B272F}"/>
              </a:ext>
            </a:extLst>
          </p:cNvPr>
          <p:cNvSpPr>
            <a:spLocks noGrp="1"/>
          </p:cNvSpPr>
          <p:nvPr>
            <p:ph idx="1"/>
          </p:nvPr>
        </p:nvSpPr>
        <p:spPr>
          <a:xfrm>
            <a:off x="838200" y="1597025"/>
            <a:ext cx="10515600" cy="4351338"/>
          </a:xfrm>
        </p:spPr>
        <p:txBody>
          <a:bodyPr/>
          <a:lstStyle>
            <a:lvl1pPr>
              <a:defRPr sz="2400"/>
            </a:lvl1pPr>
            <a:lvl2pPr>
              <a:defRPr sz="2000"/>
            </a:lvl2pPr>
            <a:lvl3pPr>
              <a:defRPr sz="1800"/>
            </a:lvl3pPr>
            <a:lvl4pPr>
              <a:defRPr sz="16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492607B-EAB2-53D6-FB1F-C92D23D18BD0}"/>
              </a:ext>
            </a:extLst>
          </p:cNvPr>
          <p:cNvSpPr>
            <a:spLocks noGrp="1"/>
          </p:cNvSpPr>
          <p:nvPr>
            <p:ph type="dt" sz="half" idx="10"/>
          </p:nvPr>
        </p:nvSpPr>
        <p:spPr/>
        <p:txBody>
          <a:bodyPr/>
          <a:lstStyle/>
          <a:p>
            <a:fld id="{99B7B992-5E3A-9A4B-957F-5434ECAD6BCB}" type="datetime1">
              <a:rPr lang="en-US" smtClean="0"/>
              <a:t>6/6/2024</a:t>
            </a:fld>
            <a:endParaRPr lang="en-US"/>
          </a:p>
        </p:txBody>
      </p:sp>
      <p:sp>
        <p:nvSpPr>
          <p:cNvPr id="5" name="Footer Placeholder 4">
            <a:extLst>
              <a:ext uri="{FF2B5EF4-FFF2-40B4-BE49-F238E27FC236}">
                <a16:creationId xmlns:a16="http://schemas.microsoft.com/office/drawing/2014/main" id="{FDD1BB36-63A2-8487-F58C-FEA830F04A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29E861-AB5A-106B-5FFD-79D684B6DDCD}"/>
              </a:ext>
            </a:extLst>
          </p:cNvPr>
          <p:cNvSpPr>
            <a:spLocks noGrp="1"/>
          </p:cNvSpPr>
          <p:nvPr>
            <p:ph type="sldNum" sz="quarter" idx="12"/>
          </p:nvPr>
        </p:nvSpPr>
        <p:spPr/>
        <p:txBody>
          <a:bodyPr/>
          <a:lstStyle/>
          <a:p>
            <a:fld id="{BE38CD31-7035-E043-A673-1C44EBB916DF}" type="slidenum">
              <a:rPr lang="en-US" smtClean="0"/>
              <a:t>‹#›</a:t>
            </a:fld>
            <a:endParaRPr lang="en-US"/>
          </a:p>
        </p:txBody>
      </p:sp>
    </p:spTree>
    <p:extLst>
      <p:ext uri="{BB962C8B-B14F-4D97-AF65-F5344CB8AC3E}">
        <p14:creationId xmlns:p14="http://schemas.microsoft.com/office/powerpoint/2010/main" val="13698428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2871E15-4049-721E-267C-747CE6D31A24}"/>
              </a:ext>
            </a:extLst>
          </p:cNvPr>
          <p:cNvSpPr/>
          <p:nvPr userDrawn="1"/>
        </p:nvSpPr>
        <p:spPr>
          <a:xfrm>
            <a:off x="0" y="0"/>
            <a:ext cx="12192000" cy="6689517"/>
          </a:xfrm>
          <a:prstGeom prst="rect">
            <a:avLst/>
          </a:prstGeom>
          <a:solidFill>
            <a:srgbClr val="5202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010406-7C7D-1B90-8EDF-054F68EC71F5}"/>
              </a:ext>
            </a:extLst>
          </p:cNvPr>
          <p:cNvSpPr>
            <a:spLocks noGrp="1"/>
          </p:cNvSpPr>
          <p:nvPr>
            <p:ph type="title"/>
          </p:nvPr>
        </p:nvSpPr>
        <p:spPr>
          <a:xfrm>
            <a:off x="831850" y="1709739"/>
            <a:ext cx="10515600" cy="1947861"/>
          </a:xfrm>
        </p:spPr>
        <p:txBody>
          <a:bodyPr anchor="b"/>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E299D209-C94B-A702-EC4C-15E3C8A9A243}"/>
              </a:ext>
            </a:extLst>
          </p:cNvPr>
          <p:cNvSpPr>
            <a:spLocks noGrp="1"/>
          </p:cNvSpPr>
          <p:nvPr>
            <p:ph type="body" idx="1"/>
          </p:nvPr>
        </p:nvSpPr>
        <p:spPr>
          <a:xfrm>
            <a:off x="831850" y="3657601"/>
            <a:ext cx="10515600" cy="2432050"/>
          </a:xfrm>
        </p:spPr>
        <p:txBody>
          <a:bodyPr>
            <a:normAutofit/>
          </a:bodyPr>
          <a:lstStyle>
            <a:lvl1pPr marL="0" indent="0">
              <a:buNone/>
              <a:defRPr sz="3200">
                <a:solidFill>
                  <a:srgbClr val="A30A3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C0EC2833-4E5C-BB61-AB9B-F330E0058557}"/>
              </a:ext>
            </a:extLst>
          </p:cNvPr>
          <p:cNvSpPr>
            <a:spLocks noGrp="1"/>
          </p:cNvSpPr>
          <p:nvPr>
            <p:ph type="dt" sz="half" idx="10"/>
          </p:nvPr>
        </p:nvSpPr>
        <p:spPr/>
        <p:txBody>
          <a:bodyPr/>
          <a:lstStyle/>
          <a:p>
            <a:fld id="{FDCAA2CC-3865-3C48-B85D-F9B16FA213C3}" type="datetime1">
              <a:rPr lang="en-US" smtClean="0"/>
              <a:t>6/6/2024</a:t>
            </a:fld>
            <a:endParaRPr lang="en-US"/>
          </a:p>
        </p:txBody>
      </p:sp>
      <p:sp>
        <p:nvSpPr>
          <p:cNvPr id="5" name="Footer Placeholder 4">
            <a:extLst>
              <a:ext uri="{FF2B5EF4-FFF2-40B4-BE49-F238E27FC236}">
                <a16:creationId xmlns:a16="http://schemas.microsoft.com/office/drawing/2014/main" id="{8DE9EBD0-EC84-0AD6-ADFE-562E142876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F42525-B658-EDDE-6D31-C1CC1267BDB8}"/>
              </a:ext>
            </a:extLst>
          </p:cNvPr>
          <p:cNvSpPr>
            <a:spLocks noGrp="1"/>
          </p:cNvSpPr>
          <p:nvPr>
            <p:ph type="sldNum" sz="quarter" idx="12"/>
          </p:nvPr>
        </p:nvSpPr>
        <p:spPr/>
        <p:txBody>
          <a:bodyPr/>
          <a:lstStyle/>
          <a:p>
            <a:fld id="{BE38CD31-7035-E043-A673-1C44EBB916DF}" type="slidenum">
              <a:rPr lang="en-US" smtClean="0"/>
              <a:t>‹#›</a:t>
            </a:fld>
            <a:endParaRPr lang="en-US"/>
          </a:p>
        </p:txBody>
      </p:sp>
      <p:pic>
        <p:nvPicPr>
          <p:cNvPr id="8" name="Picture 7">
            <a:extLst>
              <a:ext uri="{FF2B5EF4-FFF2-40B4-BE49-F238E27FC236}">
                <a16:creationId xmlns:a16="http://schemas.microsoft.com/office/drawing/2014/main" id="{3857F569-2818-B923-5DB9-3E33E49527B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0691516" y="5834269"/>
            <a:ext cx="1109545" cy="926961"/>
          </a:xfrm>
          <a:prstGeom prst="rect">
            <a:avLst/>
          </a:prstGeom>
        </p:spPr>
      </p:pic>
    </p:spTree>
    <p:extLst>
      <p:ext uri="{BB962C8B-B14F-4D97-AF65-F5344CB8AC3E}">
        <p14:creationId xmlns:p14="http://schemas.microsoft.com/office/powerpoint/2010/main" val="1708534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rgbClr val="EDEDE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10406-7C7D-1B90-8EDF-054F68EC71F5}"/>
              </a:ext>
            </a:extLst>
          </p:cNvPr>
          <p:cNvSpPr>
            <a:spLocks noGrp="1"/>
          </p:cNvSpPr>
          <p:nvPr>
            <p:ph type="title"/>
          </p:nvPr>
        </p:nvSpPr>
        <p:spPr>
          <a:xfrm>
            <a:off x="831850" y="1709739"/>
            <a:ext cx="10515600" cy="1947861"/>
          </a:xfrm>
        </p:spPr>
        <p:txBody>
          <a:bodyPr anchor="b"/>
          <a:lstStyle>
            <a:lvl1pPr>
              <a:defRPr sz="6000">
                <a:solidFill>
                  <a:srgbClr val="520224"/>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E299D209-C94B-A702-EC4C-15E3C8A9A243}"/>
              </a:ext>
            </a:extLst>
          </p:cNvPr>
          <p:cNvSpPr>
            <a:spLocks noGrp="1"/>
          </p:cNvSpPr>
          <p:nvPr>
            <p:ph type="body" idx="1"/>
          </p:nvPr>
        </p:nvSpPr>
        <p:spPr>
          <a:xfrm>
            <a:off x="831850" y="3657601"/>
            <a:ext cx="10515600" cy="2432050"/>
          </a:xfrm>
        </p:spPr>
        <p:txBody>
          <a:bodyPr>
            <a:normAutofit/>
          </a:bodyPr>
          <a:lstStyle>
            <a:lvl1pPr marL="0" indent="0">
              <a:buNone/>
              <a:defRPr sz="3200">
                <a:solidFill>
                  <a:srgbClr val="A30A3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C0EC2833-4E5C-BB61-AB9B-F330E0058557}"/>
              </a:ext>
            </a:extLst>
          </p:cNvPr>
          <p:cNvSpPr>
            <a:spLocks noGrp="1"/>
          </p:cNvSpPr>
          <p:nvPr>
            <p:ph type="dt" sz="half" idx="10"/>
          </p:nvPr>
        </p:nvSpPr>
        <p:spPr/>
        <p:txBody>
          <a:bodyPr/>
          <a:lstStyle/>
          <a:p>
            <a:fld id="{3B93C00C-A3A8-8B4E-B981-732523A47F72}" type="datetime1">
              <a:rPr lang="en-US" smtClean="0"/>
              <a:t>6/6/2024</a:t>
            </a:fld>
            <a:endParaRPr lang="en-US"/>
          </a:p>
        </p:txBody>
      </p:sp>
      <p:sp>
        <p:nvSpPr>
          <p:cNvPr id="5" name="Footer Placeholder 4">
            <a:extLst>
              <a:ext uri="{FF2B5EF4-FFF2-40B4-BE49-F238E27FC236}">
                <a16:creationId xmlns:a16="http://schemas.microsoft.com/office/drawing/2014/main" id="{8DE9EBD0-EC84-0AD6-ADFE-562E142876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F42525-B658-EDDE-6D31-C1CC1267BDB8}"/>
              </a:ext>
            </a:extLst>
          </p:cNvPr>
          <p:cNvSpPr>
            <a:spLocks noGrp="1"/>
          </p:cNvSpPr>
          <p:nvPr>
            <p:ph type="sldNum" sz="quarter" idx="12"/>
          </p:nvPr>
        </p:nvSpPr>
        <p:spPr/>
        <p:txBody>
          <a:bodyPr/>
          <a:lstStyle/>
          <a:p>
            <a:fld id="{BE38CD31-7035-E043-A673-1C44EBB916DF}" type="slidenum">
              <a:rPr lang="en-US" smtClean="0"/>
              <a:t>‹#›</a:t>
            </a:fld>
            <a:endParaRPr lang="en-US"/>
          </a:p>
        </p:txBody>
      </p:sp>
      <p:pic>
        <p:nvPicPr>
          <p:cNvPr id="8" name="Picture 7">
            <a:extLst>
              <a:ext uri="{FF2B5EF4-FFF2-40B4-BE49-F238E27FC236}">
                <a16:creationId xmlns:a16="http://schemas.microsoft.com/office/drawing/2014/main" id="{3857F569-2818-B923-5DB9-3E33E49527B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0691516" y="5834269"/>
            <a:ext cx="1109545" cy="926961"/>
          </a:xfrm>
          <a:prstGeom prst="rect">
            <a:avLst/>
          </a:prstGeom>
        </p:spPr>
      </p:pic>
    </p:spTree>
    <p:extLst>
      <p:ext uri="{BB962C8B-B14F-4D97-AF65-F5344CB8AC3E}">
        <p14:creationId xmlns:p14="http://schemas.microsoft.com/office/powerpoint/2010/main" val="34545583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E19E1-85CE-DCF1-B366-8F13881531FE}"/>
              </a:ext>
            </a:extLst>
          </p:cNvPr>
          <p:cNvSpPr>
            <a:spLocks noGrp="1"/>
          </p:cNvSpPr>
          <p:nvPr>
            <p:ph type="title"/>
          </p:nvPr>
        </p:nvSpPr>
        <p:spPr>
          <a:xfrm>
            <a:off x="838200" y="136525"/>
            <a:ext cx="10515600" cy="1325563"/>
          </a:xfrm>
        </p:spPr>
        <p:txBody>
          <a:bodyPr/>
          <a:lstStyle>
            <a:lvl1pPr>
              <a:defRPr>
                <a:solidFill>
                  <a:srgbClr val="A30A3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7109D19-B52C-CE7E-FD9C-37F40DD5F482}"/>
              </a:ext>
            </a:extLst>
          </p:cNvPr>
          <p:cNvSpPr>
            <a:spLocks noGrp="1"/>
          </p:cNvSpPr>
          <p:nvPr>
            <p:ph sz="half" idx="1"/>
          </p:nvPr>
        </p:nvSpPr>
        <p:spPr>
          <a:xfrm>
            <a:off x="838200" y="15970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B979E8-08B2-CE8F-C536-C7109744D883}"/>
              </a:ext>
            </a:extLst>
          </p:cNvPr>
          <p:cNvSpPr>
            <a:spLocks noGrp="1"/>
          </p:cNvSpPr>
          <p:nvPr>
            <p:ph sz="half" idx="2"/>
          </p:nvPr>
        </p:nvSpPr>
        <p:spPr>
          <a:xfrm>
            <a:off x="6172200" y="15970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FA9A19-A3F8-B628-EF92-FFA5CBDD030F}"/>
              </a:ext>
            </a:extLst>
          </p:cNvPr>
          <p:cNvSpPr>
            <a:spLocks noGrp="1"/>
          </p:cNvSpPr>
          <p:nvPr>
            <p:ph type="dt" sz="half" idx="10"/>
          </p:nvPr>
        </p:nvSpPr>
        <p:spPr/>
        <p:txBody>
          <a:bodyPr/>
          <a:lstStyle/>
          <a:p>
            <a:fld id="{D37809B4-674F-7246-A550-4B70454FACBF}" type="datetime1">
              <a:rPr lang="en-US" smtClean="0"/>
              <a:t>6/6/2024</a:t>
            </a:fld>
            <a:endParaRPr lang="en-US"/>
          </a:p>
        </p:txBody>
      </p:sp>
      <p:sp>
        <p:nvSpPr>
          <p:cNvPr id="6" name="Footer Placeholder 5">
            <a:extLst>
              <a:ext uri="{FF2B5EF4-FFF2-40B4-BE49-F238E27FC236}">
                <a16:creationId xmlns:a16="http://schemas.microsoft.com/office/drawing/2014/main" id="{350D733A-D502-882C-8D47-49D9952FCE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61266D-4EE3-1654-C71A-A271CE270487}"/>
              </a:ext>
            </a:extLst>
          </p:cNvPr>
          <p:cNvSpPr>
            <a:spLocks noGrp="1"/>
          </p:cNvSpPr>
          <p:nvPr>
            <p:ph type="sldNum" sz="quarter" idx="12"/>
          </p:nvPr>
        </p:nvSpPr>
        <p:spPr/>
        <p:txBody>
          <a:bodyPr/>
          <a:lstStyle/>
          <a:p>
            <a:fld id="{BE38CD31-7035-E043-A673-1C44EBB916DF}" type="slidenum">
              <a:rPr lang="en-US" smtClean="0"/>
              <a:t>‹#›</a:t>
            </a:fld>
            <a:endParaRPr lang="en-US"/>
          </a:p>
        </p:txBody>
      </p:sp>
    </p:spTree>
    <p:extLst>
      <p:ext uri="{BB962C8B-B14F-4D97-AF65-F5344CB8AC3E}">
        <p14:creationId xmlns:p14="http://schemas.microsoft.com/office/powerpoint/2010/main" val="18296354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646CE-BD84-EA2D-0081-4DD14A9F1073}"/>
              </a:ext>
            </a:extLst>
          </p:cNvPr>
          <p:cNvSpPr>
            <a:spLocks noGrp="1"/>
          </p:cNvSpPr>
          <p:nvPr>
            <p:ph type="title"/>
          </p:nvPr>
        </p:nvSpPr>
        <p:spPr>
          <a:xfrm>
            <a:off x="839788" y="365125"/>
            <a:ext cx="10515600" cy="1325563"/>
          </a:xfrm>
        </p:spPr>
        <p:txBody>
          <a:bodyPr/>
          <a:lstStyle>
            <a:lvl1pPr>
              <a:defRPr>
                <a:solidFill>
                  <a:srgbClr val="A30A35"/>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1B169E27-01E0-938D-B2AF-E1DC622579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78D42B-5B1A-DF6E-859D-89AF4FFD83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F719E8-A9C1-C658-6325-5144CB43AC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CE2AE9-ED32-D359-2B07-8B9276C0BA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05A841-C1AE-31F8-F85A-794BCE8EEB25}"/>
              </a:ext>
            </a:extLst>
          </p:cNvPr>
          <p:cNvSpPr>
            <a:spLocks noGrp="1"/>
          </p:cNvSpPr>
          <p:nvPr>
            <p:ph type="dt" sz="half" idx="10"/>
          </p:nvPr>
        </p:nvSpPr>
        <p:spPr/>
        <p:txBody>
          <a:bodyPr/>
          <a:lstStyle/>
          <a:p>
            <a:fld id="{CD2B106B-AEA2-9947-B45C-82B0FB7C16D1}" type="datetime1">
              <a:rPr lang="en-US" smtClean="0"/>
              <a:t>6/6/2024</a:t>
            </a:fld>
            <a:endParaRPr lang="en-US"/>
          </a:p>
        </p:txBody>
      </p:sp>
      <p:sp>
        <p:nvSpPr>
          <p:cNvPr id="8" name="Footer Placeholder 7">
            <a:extLst>
              <a:ext uri="{FF2B5EF4-FFF2-40B4-BE49-F238E27FC236}">
                <a16:creationId xmlns:a16="http://schemas.microsoft.com/office/drawing/2014/main" id="{0DD60D9C-2BE7-EF2F-09B6-C7C53577BB5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28E98F-5FBC-DFFC-620C-1D67B659389E}"/>
              </a:ext>
            </a:extLst>
          </p:cNvPr>
          <p:cNvSpPr>
            <a:spLocks noGrp="1"/>
          </p:cNvSpPr>
          <p:nvPr>
            <p:ph type="sldNum" sz="quarter" idx="12"/>
          </p:nvPr>
        </p:nvSpPr>
        <p:spPr/>
        <p:txBody>
          <a:bodyPr/>
          <a:lstStyle/>
          <a:p>
            <a:fld id="{BE38CD31-7035-E043-A673-1C44EBB916DF}" type="slidenum">
              <a:rPr lang="en-US" smtClean="0"/>
              <a:t>‹#›</a:t>
            </a:fld>
            <a:endParaRPr lang="en-US"/>
          </a:p>
        </p:txBody>
      </p:sp>
    </p:spTree>
    <p:extLst>
      <p:ext uri="{BB962C8B-B14F-4D97-AF65-F5344CB8AC3E}">
        <p14:creationId xmlns:p14="http://schemas.microsoft.com/office/powerpoint/2010/main" val="3626870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D30AE-5026-27A5-B1F6-F3B858E39C13}"/>
              </a:ext>
            </a:extLst>
          </p:cNvPr>
          <p:cNvSpPr>
            <a:spLocks noGrp="1"/>
          </p:cNvSpPr>
          <p:nvPr>
            <p:ph type="title"/>
          </p:nvPr>
        </p:nvSpPr>
        <p:spPr>
          <a:xfrm>
            <a:off x="838200" y="136525"/>
            <a:ext cx="10515600" cy="1325563"/>
          </a:xfrm>
        </p:spPr>
        <p:txBody>
          <a:bodyPr/>
          <a:lstStyle>
            <a:lvl1pPr>
              <a:defRPr>
                <a:solidFill>
                  <a:srgbClr val="A30A35"/>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9934B0CD-2EC9-AA3D-8A9F-E022BAF29232}"/>
              </a:ext>
            </a:extLst>
          </p:cNvPr>
          <p:cNvSpPr>
            <a:spLocks noGrp="1"/>
          </p:cNvSpPr>
          <p:nvPr>
            <p:ph type="dt" sz="half" idx="10"/>
          </p:nvPr>
        </p:nvSpPr>
        <p:spPr/>
        <p:txBody>
          <a:bodyPr/>
          <a:lstStyle/>
          <a:p>
            <a:fld id="{65E1044C-B5D1-D34D-96EB-4F0718487CE9}" type="datetime1">
              <a:rPr lang="en-US" smtClean="0"/>
              <a:t>6/6/2024</a:t>
            </a:fld>
            <a:endParaRPr lang="en-US"/>
          </a:p>
        </p:txBody>
      </p:sp>
      <p:sp>
        <p:nvSpPr>
          <p:cNvPr id="4" name="Footer Placeholder 3">
            <a:extLst>
              <a:ext uri="{FF2B5EF4-FFF2-40B4-BE49-F238E27FC236}">
                <a16:creationId xmlns:a16="http://schemas.microsoft.com/office/drawing/2014/main" id="{B37410EF-5490-2C28-835F-4CFBD7527A0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4DEB1F-0548-604E-3BFA-D166920F6562}"/>
              </a:ext>
            </a:extLst>
          </p:cNvPr>
          <p:cNvSpPr>
            <a:spLocks noGrp="1"/>
          </p:cNvSpPr>
          <p:nvPr>
            <p:ph type="sldNum" sz="quarter" idx="12"/>
          </p:nvPr>
        </p:nvSpPr>
        <p:spPr/>
        <p:txBody>
          <a:bodyPr/>
          <a:lstStyle/>
          <a:p>
            <a:fld id="{BE38CD31-7035-E043-A673-1C44EBB916DF}" type="slidenum">
              <a:rPr lang="en-US" smtClean="0"/>
              <a:t>‹#›</a:t>
            </a:fld>
            <a:endParaRPr lang="en-US"/>
          </a:p>
        </p:txBody>
      </p:sp>
    </p:spTree>
    <p:extLst>
      <p:ext uri="{BB962C8B-B14F-4D97-AF65-F5344CB8AC3E}">
        <p14:creationId xmlns:p14="http://schemas.microsoft.com/office/powerpoint/2010/main" val="20940679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2DB10B-D8F7-9D4F-BDDC-E1AE6488329F}"/>
              </a:ext>
            </a:extLst>
          </p:cNvPr>
          <p:cNvSpPr>
            <a:spLocks noGrp="1"/>
          </p:cNvSpPr>
          <p:nvPr>
            <p:ph type="dt" sz="half" idx="10"/>
          </p:nvPr>
        </p:nvSpPr>
        <p:spPr/>
        <p:txBody>
          <a:bodyPr/>
          <a:lstStyle/>
          <a:p>
            <a:fld id="{E7D2C20E-B8AB-624B-8C3A-A07863628EAC}" type="datetime1">
              <a:rPr lang="en-US" smtClean="0"/>
              <a:t>6/6/2024</a:t>
            </a:fld>
            <a:endParaRPr lang="en-US"/>
          </a:p>
        </p:txBody>
      </p:sp>
      <p:sp>
        <p:nvSpPr>
          <p:cNvPr id="3" name="Footer Placeholder 2">
            <a:extLst>
              <a:ext uri="{FF2B5EF4-FFF2-40B4-BE49-F238E27FC236}">
                <a16:creationId xmlns:a16="http://schemas.microsoft.com/office/drawing/2014/main" id="{B46457F4-2730-04FA-D4B1-DB1B01EDAA2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05D2359-EDDA-FFCC-C809-7C19A283BAEA}"/>
              </a:ext>
            </a:extLst>
          </p:cNvPr>
          <p:cNvSpPr>
            <a:spLocks noGrp="1"/>
          </p:cNvSpPr>
          <p:nvPr>
            <p:ph type="sldNum" sz="quarter" idx="12"/>
          </p:nvPr>
        </p:nvSpPr>
        <p:spPr/>
        <p:txBody>
          <a:bodyPr/>
          <a:lstStyle/>
          <a:p>
            <a:fld id="{BE38CD31-7035-E043-A673-1C44EBB916DF}" type="slidenum">
              <a:rPr lang="en-US" smtClean="0"/>
              <a:t>‹#›</a:t>
            </a:fld>
            <a:endParaRPr lang="en-US"/>
          </a:p>
        </p:txBody>
      </p:sp>
    </p:spTree>
    <p:extLst>
      <p:ext uri="{BB962C8B-B14F-4D97-AF65-F5344CB8AC3E}">
        <p14:creationId xmlns:p14="http://schemas.microsoft.com/office/powerpoint/2010/main" val="9949997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2F7DC-CAB1-A92D-5B8D-919B8B1F8D3D}"/>
              </a:ext>
            </a:extLst>
          </p:cNvPr>
          <p:cNvSpPr>
            <a:spLocks noGrp="1"/>
          </p:cNvSpPr>
          <p:nvPr>
            <p:ph type="title"/>
          </p:nvPr>
        </p:nvSpPr>
        <p:spPr>
          <a:xfrm>
            <a:off x="839788" y="457200"/>
            <a:ext cx="3932237" cy="1600200"/>
          </a:xfrm>
        </p:spPr>
        <p:txBody>
          <a:bodyPr anchor="b"/>
          <a:lstStyle>
            <a:lvl1pPr>
              <a:defRPr sz="3200">
                <a:solidFill>
                  <a:srgbClr val="A30A3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9A90FDA-5DD2-287D-C875-6DB1432C31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0C5594-74F3-8BFD-42D0-F7988E2FA9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A72E35-8AF3-3DA8-6E51-54FE3293AA0D}"/>
              </a:ext>
            </a:extLst>
          </p:cNvPr>
          <p:cNvSpPr>
            <a:spLocks noGrp="1"/>
          </p:cNvSpPr>
          <p:nvPr>
            <p:ph type="dt" sz="half" idx="10"/>
          </p:nvPr>
        </p:nvSpPr>
        <p:spPr/>
        <p:txBody>
          <a:bodyPr/>
          <a:lstStyle/>
          <a:p>
            <a:fld id="{9149B4A4-FA2C-4549-A1C6-91EEA1023F31}" type="datetime1">
              <a:rPr lang="en-US" smtClean="0"/>
              <a:t>6/6/2024</a:t>
            </a:fld>
            <a:endParaRPr lang="en-US"/>
          </a:p>
        </p:txBody>
      </p:sp>
      <p:sp>
        <p:nvSpPr>
          <p:cNvPr id="6" name="Footer Placeholder 5">
            <a:extLst>
              <a:ext uri="{FF2B5EF4-FFF2-40B4-BE49-F238E27FC236}">
                <a16:creationId xmlns:a16="http://schemas.microsoft.com/office/drawing/2014/main" id="{FAC5E776-460A-06E8-F6CC-04A555DFAD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836199-4898-C4E9-D15F-D1B4D5953542}"/>
              </a:ext>
            </a:extLst>
          </p:cNvPr>
          <p:cNvSpPr>
            <a:spLocks noGrp="1"/>
          </p:cNvSpPr>
          <p:nvPr>
            <p:ph type="sldNum" sz="quarter" idx="12"/>
          </p:nvPr>
        </p:nvSpPr>
        <p:spPr/>
        <p:txBody>
          <a:bodyPr/>
          <a:lstStyle/>
          <a:p>
            <a:fld id="{BE38CD31-7035-E043-A673-1C44EBB916DF}" type="slidenum">
              <a:rPr lang="en-US" smtClean="0"/>
              <a:t>‹#›</a:t>
            </a:fld>
            <a:endParaRPr lang="en-US"/>
          </a:p>
        </p:txBody>
      </p:sp>
    </p:spTree>
    <p:extLst>
      <p:ext uri="{BB962C8B-B14F-4D97-AF65-F5344CB8AC3E}">
        <p14:creationId xmlns:p14="http://schemas.microsoft.com/office/powerpoint/2010/main" val="20432703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6A09B-8436-619A-B6DC-E49E1AF9EAE6}"/>
              </a:ext>
            </a:extLst>
          </p:cNvPr>
          <p:cNvSpPr>
            <a:spLocks noGrp="1"/>
          </p:cNvSpPr>
          <p:nvPr>
            <p:ph type="title"/>
          </p:nvPr>
        </p:nvSpPr>
        <p:spPr>
          <a:xfrm>
            <a:off x="839788" y="457200"/>
            <a:ext cx="3932237" cy="1600200"/>
          </a:xfrm>
        </p:spPr>
        <p:txBody>
          <a:bodyPr anchor="b"/>
          <a:lstStyle>
            <a:lvl1pPr>
              <a:defRPr sz="3200">
                <a:solidFill>
                  <a:srgbClr val="A30A35"/>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8133578B-00B2-7CD8-68F0-3D0C06590E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3A6A6FA-C1BF-361D-829D-0BEDF078C6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B34A4A-9E89-5C8F-B2BF-0345340B5E90}"/>
              </a:ext>
            </a:extLst>
          </p:cNvPr>
          <p:cNvSpPr>
            <a:spLocks noGrp="1"/>
          </p:cNvSpPr>
          <p:nvPr>
            <p:ph type="dt" sz="half" idx="10"/>
          </p:nvPr>
        </p:nvSpPr>
        <p:spPr/>
        <p:txBody>
          <a:bodyPr/>
          <a:lstStyle/>
          <a:p>
            <a:fld id="{7E3DF4E1-4460-6748-922B-71D7D945A666}" type="datetime1">
              <a:rPr lang="en-US" smtClean="0"/>
              <a:t>6/6/2024</a:t>
            </a:fld>
            <a:endParaRPr lang="en-US"/>
          </a:p>
        </p:txBody>
      </p:sp>
      <p:sp>
        <p:nvSpPr>
          <p:cNvPr id="6" name="Footer Placeholder 5">
            <a:extLst>
              <a:ext uri="{FF2B5EF4-FFF2-40B4-BE49-F238E27FC236}">
                <a16:creationId xmlns:a16="http://schemas.microsoft.com/office/drawing/2014/main" id="{5DC40DE0-BD87-F0D4-3835-FCD0E589EB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4BC4FD-85EE-C131-B735-8CF0678DB138}"/>
              </a:ext>
            </a:extLst>
          </p:cNvPr>
          <p:cNvSpPr>
            <a:spLocks noGrp="1"/>
          </p:cNvSpPr>
          <p:nvPr>
            <p:ph type="sldNum" sz="quarter" idx="12"/>
          </p:nvPr>
        </p:nvSpPr>
        <p:spPr/>
        <p:txBody>
          <a:bodyPr/>
          <a:lstStyle/>
          <a:p>
            <a:fld id="{BE38CD31-7035-E043-A673-1C44EBB916DF}" type="slidenum">
              <a:rPr lang="en-US" smtClean="0"/>
              <a:t>‹#›</a:t>
            </a:fld>
            <a:endParaRPr lang="en-US"/>
          </a:p>
        </p:txBody>
      </p:sp>
    </p:spTree>
    <p:extLst>
      <p:ext uri="{BB962C8B-B14F-4D97-AF65-F5344CB8AC3E}">
        <p14:creationId xmlns:p14="http://schemas.microsoft.com/office/powerpoint/2010/main" val="1708753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05" y="3187171"/>
            <a:ext cx="10212916" cy="1168400"/>
          </a:xfrm>
        </p:spPr>
        <p:txBody>
          <a:bodyPr anchor="t"/>
          <a:lstStyle>
            <a:lvl1pPr algn="l">
              <a:defRPr sz="4800" b="0" cap="all"/>
            </a:lvl1pPr>
          </a:lstStyle>
          <a:p>
            <a:r>
              <a:rPr lang="en-US"/>
              <a:t>Click to edit Master title style</a:t>
            </a:r>
          </a:p>
        </p:txBody>
      </p:sp>
      <p:sp>
        <p:nvSpPr>
          <p:cNvPr id="3" name="Text Placeholder 2"/>
          <p:cNvSpPr>
            <a:spLocks noGrp="1"/>
          </p:cNvSpPr>
          <p:nvPr>
            <p:ph type="body" idx="1"/>
          </p:nvPr>
        </p:nvSpPr>
        <p:spPr>
          <a:xfrm>
            <a:off x="963101" y="1553633"/>
            <a:ext cx="8180916" cy="1633539"/>
          </a:xfrm>
        </p:spPr>
        <p:txBody>
          <a:bodyPr anchor="b"/>
          <a:lstStyle>
            <a:lvl1pPr marL="0" indent="0">
              <a:buNone/>
              <a:defRPr sz="2667">
                <a:solidFill>
                  <a:srgbClr val="222222"/>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A0289F9E-9962-4B7B-BA18-A15907CCC6BF}" type="slidenum">
              <a:rPr lang="en-US" smtClean="0"/>
              <a:t>‹#›</a:t>
            </a:fld>
            <a:endParaRPr lang="en-US"/>
          </a:p>
        </p:txBody>
      </p:sp>
      <p:sp>
        <p:nvSpPr>
          <p:cNvPr id="8" name="Date Placeholder 3"/>
          <p:cNvSpPr>
            <a:spLocks noGrp="1"/>
          </p:cNvSpPr>
          <p:nvPr>
            <p:ph type="dt" sz="half" idx="2"/>
          </p:nvPr>
        </p:nvSpPr>
        <p:spPr>
          <a:xfrm>
            <a:off x="10293017" y="6352707"/>
            <a:ext cx="984591" cy="365760"/>
          </a:xfrm>
          <a:prstGeom prst="rect">
            <a:avLst/>
          </a:prstGeom>
        </p:spPr>
        <p:txBody>
          <a:bodyPr anchor="ctr"/>
          <a:lstStyle>
            <a:lvl1pPr>
              <a:defRPr sz="1600">
                <a:solidFill>
                  <a:srgbClr val="88A7DF"/>
                </a:solidFill>
              </a:defRPr>
            </a:lvl1pPr>
          </a:lstStyle>
          <a:p>
            <a:fld id="{DBBB41C1-5E00-4FC3-8664-4C14C361C232}" type="datetime1">
              <a:rPr lang="en-US" smtClean="0"/>
              <a:t>6/6/2024</a:t>
            </a:fld>
            <a:endParaRPr lang="en-US"/>
          </a:p>
        </p:txBody>
      </p:sp>
      <p:sp>
        <p:nvSpPr>
          <p:cNvPr id="9" name="Footer Placeholder 4"/>
          <p:cNvSpPr>
            <a:spLocks noGrp="1"/>
          </p:cNvSpPr>
          <p:nvPr>
            <p:ph type="ftr" sz="quarter" idx="3"/>
          </p:nvPr>
        </p:nvSpPr>
        <p:spPr>
          <a:xfrm>
            <a:off x="4469945" y="6352707"/>
            <a:ext cx="5823064" cy="365760"/>
          </a:xfrm>
          <a:prstGeom prst="rect">
            <a:avLst/>
          </a:prstGeom>
        </p:spPr>
        <p:txBody>
          <a:bodyPr anchor="ctr"/>
          <a:lstStyle>
            <a:lvl1pPr>
              <a:defRPr sz="1600">
                <a:solidFill>
                  <a:schemeClr val="tx2">
                    <a:lumMod val="40000"/>
                    <a:lumOff val="60000"/>
                  </a:schemeClr>
                </a:solidFill>
              </a:defRPr>
            </a:lvl1pPr>
          </a:lstStyle>
          <a:p>
            <a:endParaRPr lang="en-US"/>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617" y="6264088"/>
            <a:ext cx="1736049" cy="593912"/>
          </a:xfrm>
          <a:prstGeom prst="rect">
            <a:avLst/>
          </a:prstGeom>
        </p:spPr>
      </p:pic>
    </p:spTree>
    <p:extLst>
      <p:ext uri="{BB962C8B-B14F-4D97-AF65-F5344CB8AC3E}">
        <p14:creationId xmlns:p14="http://schemas.microsoft.com/office/powerpoint/2010/main" val="16239826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81699-4F55-1A53-0B23-DDBD2A0ADEF2}"/>
              </a:ext>
            </a:extLst>
          </p:cNvPr>
          <p:cNvSpPr>
            <a:spLocks noGrp="1"/>
          </p:cNvSpPr>
          <p:nvPr>
            <p:ph type="title"/>
          </p:nvPr>
        </p:nvSpPr>
        <p:spPr/>
        <p:txBody>
          <a:bodyPr/>
          <a:lstStyle>
            <a:lvl1pPr>
              <a:defRPr>
                <a:solidFill>
                  <a:srgbClr val="A30A35"/>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B8D85D15-0E12-1909-4AB8-85A9335377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6105D3-39AE-6D0E-8937-4B82AA25616B}"/>
              </a:ext>
            </a:extLst>
          </p:cNvPr>
          <p:cNvSpPr>
            <a:spLocks noGrp="1"/>
          </p:cNvSpPr>
          <p:nvPr>
            <p:ph type="dt" sz="half" idx="10"/>
          </p:nvPr>
        </p:nvSpPr>
        <p:spPr/>
        <p:txBody>
          <a:bodyPr/>
          <a:lstStyle/>
          <a:p>
            <a:fld id="{26A6B56A-6B0F-164A-A04F-BDCF3463D60F}" type="datetime1">
              <a:rPr lang="en-US" smtClean="0"/>
              <a:t>6/6/2024</a:t>
            </a:fld>
            <a:endParaRPr lang="en-US"/>
          </a:p>
        </p:txBody>
      </p:sp>
      <p:sp>
        <p:nvSpPr>
          <p:cNvPr id="5" name="Footer Placeholder 4">
            <a:extLst>
              <a:ext uri="{FF2B5EF4-FFF2-40B4-BE49-F238E27FC236}">
                <a16:creationId xmlns:a16="http://schemas.microsoft.com/office/drawing/2014/main" id="{25D958E9-2E49-446C-9B50-F34148D256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8D36AD-413C-07A3-EA30-F093FC5F05D3}"/>
              </a:ext>
            </a:extLst>
          </p:cNvPr>
          <p:cNvSpPr>
            <a:spLocks noGrp="1"/>
          </p:cNvSpPr>
          <p:nvPr>
            <p:ph type="sldNum" sz="quarter" idx="12"/>
          </p:nvPr>
        </p:nvSpPr>
        <p:spPr/>
        <p:txBody>
          <a:bodyPr/>
          <a:lstStyle/>
          <a:p>
            <a:fld id="{BE38CD31-7035-E043-A673-1C44EBB916DF}" type="slidenum">
              <a:rPr lang="en-US" smtClean="0"/>
              <a:t>‹#›</a:t>
            </a:fld>
            <a:endParaRPr lang="en-US"/>
          </a:p>
        </p:txBody>
      </p:sp>
    </p:spTree>
    <p:extLst>
      <p:ext uri="{BB962C8B-B14F-4D97-AF65-F5344CB8AC3E}">
        <p14:creationId xmlns:p14="http://schemas.microsoft.com/office/powerpoint/2010/main" val="13628937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A20019-3C92-B9A7-9D8B-9405B7CF6A0C}"/>
              </a:ext>
            </a:extLst>
          </p:cNvPr>
          <p:cNvSpPr>
            <a:spLocks noGrp="1"/>
          </p:cNvSpPr>
          <p:nvPr>
            <p:ph type="title" orient="vert"/>
          </p:nvPr>
        </p:nvSpPr>
        <p:spPr>
          <a:xfrm>
            <a:off x="8724900" y="365125"/>
            <a:ext cx="2628900" cy="5811838"/>
          </a:xfrm>
        </p:spPr>
        <p:txBody>
          <a:bodyPr vert="eaVert"/>
          <a:lstStyle>
            <a:lvl1pPr>
              <a:defRPr>
                <a:solidFill>
                  <a:srgbClr val="A30A35"/>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C52AC5C4-9456-2CF7-BE78-4513D30B95D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D6D349-471F-4BE0-92DA-930FA9D75BD6}"/>
              </a:ext>
            </a:extLst>
          </p:cNvPr>
          <p:cNvSpPr>
            <a:spLocks noGrp="1"/>
          </p:cNvSpPr>
          <p:nvPr>
            <p:ph type="dt" sz="half" idx="10"/>
          </p:nvPr>
        </p:nvSpPr>
        <p:spPr/>
        <p:txBody>
          <a:bodyPr/>
          <a:lstStyle/>
          <a:p>
            <a:fld id="{6E9B3715-3E60-6C44-8C95-4CEBE535A526}" type="datetime1">
              <a:rPr lang="en-US" smtClean="0"/>
              <a:t>6/6/2024</a:t>
            </a:fld>
            <a:endParaRPr lang="en-US"/>
          </a:p>
        </p:txBody>
      </p:sp>
      <p:sp>
        <p:nvSpPr>
          <p:cNvPr id="5" name="Footer Placeholder 4">
            <a:extLst>
              <a:ext uri="{FF2B5EF4-FFF2-40B4-BE49-F238E27FC236}">
                <a16:creationId xmlns:a16="http://schemas.microsoft.com/office/drawing/2014/main" id="{5D03F98E-9AA6-0479-78BE-1566ABF900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E98B22-45F3-2003-55EC-C13712DCE40C}"/>
              </a:ext>
            </a:extLst>
          </p:cNvPr>
          <p:cNvSpPr>
            <a:spLocks noGrp="1"/>
          </p:cNvSpPr>
          <p:nvPr>
            <p:ph type="sldNum" sz="quarter" idx="12"/>
          </p:nvPr>
        </p:nvSpPr>
        <p:spPr/>
        <p:txBody>
          <a:bodyPr/>
          <a:lstStyle/>
          <a:p>
            <a:fld id="{BE38CD31-7035-E043-A673-1C44EBB916DF}" type="slidenum">
              <a:rPr lang="en-US" smtClean="0"/>
              <a:t>‹#›</a:t>
            </a:fld>
            <a:endParaRPr lang="en-US"/>
          </a:p>
        </p:txBody>
      </p:sp>
    </p:spTree>
    <p:extLst>
      <p:ext uri="{BB962C8B-B14F-4D97-AF65-F5344CB8AC3E}">
        <p14:creationId xmlns:p14="http://schemas.microsoft.com/office/powerpoint/2010/main" val="13373541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025522"/>
            <a:ext cx="10363199" cy="2546479"/>
          </a:xfrm>
        </p:spPr>
        <p:txBody>
          <a:bodyPr anchor="t"/>
          <a:lstStyle>
            <a:lvl1pPr>
              <a:defRPr sz="5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914400" y="4681684"/>
            <a:ext cx="10363197" cy="1066800"/>
          </a:xfrm>
        </p:spPr>
        <p:txBody>
          <a:bodyPr anchor="t">
            <a:normAutofit/>
          </a:bodyPr>
          <a:lstStyle>
            <a:lvl1pPr marL="0" indent="0" algn="l">
              <a:buNone/>
              <a:defRPr sz="2667">
                <a:solidFill>
                  <a:srgbClr val="22222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2 style</a:t>
            </a:r>
          </a:p>
        </p:txBody>
      </p:sp>
      <p:sp>
        <p:nvSpPr>
          <p:cNvPr id="6" name="Slide Number Placeholder 5"/>
          <p:cNvSpPr>
            <a:spLocks noGrp="1"/>
          </p:cNvSpPr>
          <p:nvPr>
            <p:ph type="sldNum" sz="quarter" idx="12"/>
          </p:nvPr>
        </p:nvSpPr>
        <p:spPr/>
        <p:txBody>
          <a:bodyPr/>
          <a:lstStyle>
            <a:lvl1pPr>
              <a:defRPr b="0" i="0">
                <a:latin typeface="ITC Avant Garde Std Bk"/>
                <a:cs typeface="ITC Avant Garde Std Bk"/>
              </a:defRPr>
            </a:lvl1pPr>
          </a:lstStyle>
          <a:p>
            <a:fld id="{6E2D2B3B-882E-40F3-A32F-6DD516915044}" type="slidenum">
              <a:rPr lang="en-US" smtClean="0"/>
              <a:pPr/>
              <a:t>‹#›</a:t>
            </a:fld>
            <a:endParaRPr lang="en-US" dirty="0"/>
          </a:p>
        </p:txBody>
      </p:sp>
      <p:sp>
        <p:nvSpPr>
          <p:cNvPr id="8" name="Date Placeholder 3"/>
          <p:cNvSpPr>
            <a:spLocks noGrp="1"/>
          </p:cNvSpPr>
          <p:nvPr>
            <p:ph type="dt" sz="half" idx="11"/>
          </p:nvPr>
        </p:nvSpPr>
        <p:spPr>
          <a:xfrm>
            <a:off x="10293010" y="6352707"/>
            <a:ext cx="984591" cy="365760"/>
          </a:xfrm>
        </p:spPr>
        <p:txBody>
          <a:bodyPr/>
          <a:lstStyle/>
          <a:p>
            <a:pPr fontAlgn="base">
              <a:spcBef>
                <a:spcPct val="0"/>
              </a:spcBef>
              <a:spcAft>
                <a:spcPct val="0"/>
              </a:spcAft>
              <a:defRPr/>
            </a:pPr>
            <a:endParaRPr lang="en-US" altLang="en-US" dirty="0">
              <a:solidFill>
                <a:srgbClr val="FFFFFF"/>
              </a:solidFill>
            </a:endParaRPr>
          </a:p>
        </p:txBody>
      </p:sp>
      <p:sp>
        <p:nvSpPr>
          <p:cNvPr id="9" name="Footer Placeholder 4"/>
          <p:cNvSpPr>
            <a:spLocks noGrp="1"/>
          </p:cNvSpPr>
          <p:nvPr>
            <p:ph type="ftr" sz="quarter" idx="14"/>
          </p:nvPr>
        </p:nvSpPr>
        <p:spPr>
          <a:xfrm>
            <a:off x="4469945" y="6352707"/>
            <a:ext cx="5823064" cy="365760"/>
          </a:xfrm>
        </p:spPr>
        <p:txBody>
          <a:bodyPr/>
          <a:lstStyle/>
          <a:p>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5540" y="152400"/>
            <a:ext cx="3913640" cy="1308611"/>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600" y="6264088"/>
            <a:ext cx="1736049" cy="593912"/>
          </a:xfrm>
          <a:prstGeom prst="rect">
            <a:avLst/>
          </a:pr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
        <p:nvSpPr>
          <p:cNvPr id="8" name="Date Placeholder 3"/>
          <p:cNvSpPr>
            <a:spLocks noGrp="1"/>
          </p:cNvSpPr>
          <p:nvPr>
            <p:ph type="dt" sz="half" idx="2"/>
          </p:nvPr>
        </p:nvSpPr>
        <p:spPr>
          <a:xfrm>
            <a:off x="10293010" y="6352707"/>
            <a:ext cx="984591" cy="365760"/>
          </a:xfrm>
          <a:prstGeom prst="rect">
            <a:avLst/>
          </a:prstGeom>
        </p:spPr>
        <p:txBody>
          <a:bodyPr anchor="ctr"/>
          <a:lstStyle>
            <a:lvl1pPr>
              <a:defRPr sz="1600">
                <a:solidFill>
                  <a:srgbClr val="88A7DF"/>
                </a:solidFill>
              </a:defRPr>
            </a:lvl1pPr>
          </a:lstStyle>
          <a:p>
            <a:pPr>
              <a:defRPr/>
            </a:pPr>
            <a:endParaRPr lang="en-US" altLang="en-US" dirty="0">
              <a:solidFill>
                <a:srgbClr val="FFFFFF"/>
              </a:solidFill>
            </a:endParaRPr>
          </a:p>
        </p:txBody>
      </p:sp>
      <p:sp>
        <p:nvSpPr>
          <p:cNvPr id="10" name="Footer Placeholder 4"/>
          <p:cNvSpPr>
            <a:spLocks noGrp="1"/>
          </p:cNvSpPr>
          <p:nvPr>
            <p:ph type="ftr" sz="quarter" idx="3"/>
          </p:nvPr>
        </p:nvSpPr>
        <p:spPr>
          <a:xfrm>
            <a:off x="4469945" y="6352707"/>
            <a:ext cx="5823064" cy="365760"/>
          </a:xfrm>
          <a:prstGeom prst="rect">
            <a:avLst/>
          </a:prstGeom>
        </p:spPr>
        <p:txBody>
          <a:bodyPr anchor="ctr"/>
          <a:lstStyle>
            <a:lvl1pPr>
              <a:defRPr sz="1600">
                <a:solidFill>
                  <a:schemeClr val="tx2">
                    <a:lumMod val="40000"/>
                    <a:lumOff val="60000"/>
                  </a:schemeClr>
                </a:solidFill>
              </a:defRPr>
            </a:lvl1pPr>
          </a:lstStyle>
          <a:p>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0" y="6264088"/>
            <a:ext cx="1736049" cy="593912"/>
          </a:xfrm>
          <a:prstGeom prst="rect">
            <a:avLst/>
          </a:pr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3187171"/>
            <a:ext cx="10212916" cy="1168400"/>
          </a:xfrm>
        </p:spPr>
        <p:txBody>
          <a:bodyPr anchor="t"/>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963086" y="1553633"/>
            <a:ext cx="8180916" cy="1633539"/>
          </a:xfrm>
        </p:spPr>
        <p:txBody>
          <a:bodyPr anchor="b"/>
          <a:lstStyle>
            <a:lvl1pPr marL="0" indent="0">
              <a:buNone/>
              <a:defRPr sz="2667">
                <a:solidFill>
                  <a:srgbClr val="222222"/>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3D987DAA-A896-1841-BC8A-D645CCE33E3D}" type="slidenum">
              <a:rPr lang="en-US" smtClean="0">
                <a:solidFill>
                  <a:srgbClr val="FFFFFF"/>
                </a:solidFill>
              </a:rPr>
              <a:pPr/>
              <a:t>‹#›</a:t>
            </a:fld>
            <a:endParaRPr lang="en-US" dirty="0">
              <a:solidFill>
                <a:srgbClr val="FFFFFF"/>
              </a:solidFill>
            </a:endParaRPr>
          </a:p>
        </p:txBody>
      </p:sp>
      <p:sp>
        <p:nvSpPr>
          <p:cNvPr id="8" name="Date Placeholder 3"/>
          <p:cNvSpPr>
            <a:spLocks noGrp="1"/>
          </p:cNvSpPr>
          <p:nvPr>
            <p:ph type="dt" sz="half" idx="2"/>
          </p:nvPr>
        </p:nvSpPr>
        <p:spPr>
          <a:xfrm>
            <a:off x="10293010" y="6352707"/>
            <a:ext cx="984591" cy="365760"/>
          </a:xfrm>
          <a:prstGeom prst="rect">
            <a:avLst/>
          </a:prstGeom>
        </p:spPr>
        <p:txBody>
          <a:bodyPr anchor="ctr"/>
          <a:lstStyle>
            <a:lvl1pPr>
              <a:defRPr sz="1600">
                <a:solidFill>
                  <a:srgbClr val="88A7DF"/>
                </a:solidFill>
              </a:defRPr>
            </a:lvl1pPr>
          </a:lstStyle>
          <a:p>
            <a:pPr>
              <a:defRPr/>
            </a:pPr>
            <a:endParaRPr lang="en-US" altLang="en-US" dirty="0">
              <a:solidFill>
                <a:srgbClr val="FFFFFF"/>
              </a:solidFill>
            </a:endParaRPr>
          </a:p>
        </p:txBody>
      </p:sp>
      <p:sp>
        <p:nvSpPr>
          <p:cNvPr id="9" name="Footer Placeholder 4"/>
          <p:cNvSpPr>
            <a:spLocks noGrp="1"/>
          </p:cNvSpPr>
          <p:nvPr>
            <p:ph type="ftr" sz="quarter" idx="3"/>
          </p:nvPr>
        </p:nvSpPr>
        <p:spPr>
          <a:xfrm>
            <a:off x="4469945" y="6352707"/>
            <a:ext cx="5823064" cy="365760"/>
          </a:xfrm>
          <a:prstGeom prst="rect">
            <a:avLst/>
          </a:prstGeom>
        </p:spPr>
        <p:txBody>
          <a:bodyPr anchor="ctr"/>
          <a:lstStyle>
            <a:lvl1pPr>
              <a:defRPr sz="1600">
                <a:solidFill>
                  <a:schemeClr val="tx2">
                    <a:lumMod val="40000"/>
                    <a:lumOff val="60000"/>
                  </a:schemeClr>
                </a:solidFill>
              </a:defRPr>
            </a:lvl1pPr>
          </a:lstStyle>
          <a:p>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0" y="6264088"/>
            <a:ext cx="1736049" cy="593912"/>
          </a:xfrm>
          <a:prstGeom prst="rect">
            <a:avLst/>
          </a:pr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1536192"/>
            <a:ext cx="4876800" cy="443130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92801" y="1536192"/>
            <a:ext cx="5384799" cy="443130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
        <p:nvSpPr>
          <p:cNvPr id="9" name="Date Placeholder 3"/>
          <p:cNvSpPr>
            <a:spLocks noGrp="1"/>
          </p:cNvSpPr>
          <p:nvPr>
            <p:ph type="dt" sz="half" idx="13"/>
          </p:nvPr>
        </p:nvSpPr>
        <p:spPr>
          <a:xfrm>
            <a:off x="10293010" y="6352707"/>
            <a:ext cx="984591" cy="365760"/>
          </a:xfrm>
          <a:prstGeom prst="rect">
            <a:avLst/>
          </a:prstGeom>
        </p:spPr>
        <p:txBody>
          <a:bodyPr anchor="ctr"/>
          <a:lstStyle>
            <a:lvl1pPr>
              <a:defRPr sz="1600">
                <a:solidFill>
                  <a:srgbClr val="88A7DF"/>
                </a:solidFill>
              </a:defRPr>
            </a:lvl1pPr>
          </a:lstStyle>
          <a:p>
            <a:pPr>
              <a:defRPr/>
            </a:pPr>
            <a:endParaRPr lang="en-US" altLang="en-US" dirty="0">
              <a:solidFill>
                <a:srgbClr val="FFFFFF"/>
              </a:solidFill>
            </a:endParaRPr>
          </a:p>
        </p:txBody>
      </p:sp>
      <p:sp>
        <p:nvSpPr>
          <p:cNvPr id="10" name="Footer Placeholder 4"/>
          <p:cNvSpPr>
            <a:spLocks noGrp="1"/>
          </p:cNvSpPr>
          <p:nvPr>
            <p:ph type="ftr" sz="quarter" idx="3"/>
          </p:nvPr>
        </p:nvSpPr>
        <p:spPr>
          <a:xfrm>
            <a:off x="4469945" y="6352707"/>
            <a:ext cx="5823064" cy="365760"/>
          </a:xfrm>
          <a:prstGeom prst="rect">
            <a:avLst/>
          </a:prstGeom>
        </p:spPr>
        <p:txBody>
          <a:bodyPr anchor="ctr"/>
          <a:lstStyle>
            <a:lvl1pPr>
              <a:defRPr sz="1600">
                <a:solidFill>
                  <a:schemeClr val="tx2">
                    <a:lumMod val="40000"/>
                    <a:lumOff val="60000"/>
                  </a:schemeClr>
                </a:solidFill>
              </a:defRPr>
            </a:lvl1pPr>
          </a:lstStyle>
          <a:p>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0" y="6264088"/>
            <a:ext cx="1736049" cy="593912"/>
          </a:xfrm>
          <a:prstGeom prst="rect">
            <a:avLst/>
          </a:prstGeom>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44603"/>
            <a:ext cx="5186811" cy="639763"/>
          </a:xfrm>
        </p:spPr>
        <p:txBody>
          <a:bodyPr anchor="b">
            <a:noAutofit/>
          </a:bodyPr>
          <a:lstStyle>
            <a:lvl1pPr marL="0" indent="0" algn="l">
              <a:buNone/>
              <a:defRPr sz="3733" b="0">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408718"/>
            <a:ext cx="5186811" cy="3558783"/>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09611" y="1644603"/>
            <a:ext cx="5384799" cy="639763"/>
          </a:xfrm>
        </p:spPr>
        <p:txBody>
          <a:bodyPr anchor="b">
            <a:noAutofit/>
          </a:bodyPr>
          <a:lstStyle>
            <a:lvl1pPr marL="0" indent="0" algn="l">
              <a:buNone/>
              <a:defRPr sz="3733" b="0">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309611" y="2408718"/>
            <a:ext cx="5384799" cy="3558783"/>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9F49499B-0A11-F941-988B-5A98BBA90756}" type="slidenum">
              <a:rPr lang="en-US" smtClean="0">
                <a:solidFill>
                  <a:srgbClr val="FFFFFF"/>
                </a:solidFill>
              </a:rPr>
              <a:pPr/>
              <a:t>‹#›</a:t>
            </a:fld>
            <a:endParaRPr lang="en-US" dirty="0">
              <a:solidFill>
                <a:srgbClr val="FFFFFF"/>
              </a:solidFill>
            </a:endParaRPr>
          </a:p>
        </p:txBody>
      </p:sp>
      <p:sp>
        <p:nvSpPr>
          <p:cNvPr id="11" name="Date Placeholder 3"/>
          <p:cNvSpPr>
            <a:spLocks noGrp="1"/>
          </p:cNvSpPr>
          <p:nvPr>
            <p:ph type="dt" sz="half" idx="13"/>
          </p:nvPr>
        </p:nvSpPr>
        <p:spPr>
          <a:xfrm>
            <a:off x="10293010" y="6352707"/>
            <a:ext cx="984591" cy="365760"/>
          </a:xfrm>
          <a:prstGeom prst="rect">
            <a:avLst/>
          </a:prstGeom>
        </p:spPr>
        <p:txBody>
          <a:bodyPr anchor="ctr"/>
          <a:lstStyle>
            <a:lvl1pPr>
              <a:defRPr sz="1600">
                <a:solidFill>
                  <a:srgbClr val="88A7DF"/>
                </a:solidFill>
              </a:defRPr>
            </a:lvl1pPr>
          </a:lstStyle>
          <a:p>
            <a:pPr>
              <a:defRPr/>
            </a:pPr>
            <a:endParaRPr lang="en-US" altLang="en-US" dirty="0">
              <a:solidFill>
                <a:srgbClr val="FFFFFF"/>
              </a:solidFill>
            </a:endParaRPr>
          </a:p>
        </p:txBody>
      </p:sp>
      <p:sp>
        <p:nvSpPr>
          <p:cNvPr id="12" name="Footer Placeholder 4"/>
          <p:cNvSpPr>
            <a:spLocks noGrp="1"/>
          </p:cNvSpPr>
          <p:nvPr>
            <p:ph type="ftr" sz="quarter" idx="14"/>
          </p:nvPr>
        </p:nvSpPr>
        <p:spPr>
          <a:xfrm>
            <a:off x="4469945" y="6352707"/>
            <a:ext cx="5823064" cy="365760"/>
          </a:xfrm>
          <a:prstGeom prst="rect">
            <a:avLst/>
          </a:prstGeom>
        </p:spPr>
        <p:txBody>
          <a:bodyPr anchor="ctr"/>
          <a:lstStyle>
            <a:lvl1pPr>
              <a:defRPr sz="1600">
                <a:solidFill>
                  <a:schemeClr val="tx2">
                    <a:lumMod val="40000"/>
                    <a:lumOff val="60000"/>
                  </a:schemeClr>
                </a:solidFill>
              </a:defRPr>
            </a:lvl1pPr>
          </a:lstStyle>
          <a:p>
            <a:endParaRPr lang="en-US"/>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0" y="6264088"/>
            <a:ext cx="1736049" cy="593912"/>
          </a:xfrm>
          <a:prstGeom prst="rect">
            <a:avLst/>
          </a:prstGeom>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SmartArt graph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DB0A249C-C385-6343-9E2D-0B8524CBBFBC}" type="slidenum">
              <a:rPr lang="en-US" smtClean="0">
                <a:solidFill>
                  <a:srgbClr val="FFFFFF"/>
                </a:solidFill>
              </a:rPr>
              <a:pPr/>
              <a:t>‹#›</a:t>
            </a:fld>
            <a:endParaRPr lang="en-US" dirty="0">
              <a:solidFill>
                <a:srgbClr val="FFFFFF"/>
              </a:solidFill>
            </a:endParaRPr>
          </a:p>
        </p:txBody>
      </p:sp>
      <p:sp>
        <p:nvSpPr>
          <p:cNvPr id="7" name="Date Placeholder 3"/>
          <p:cNvSpPr>
            <a:spLocks noGrp="1"/>
          </p:cNvSpPr>
          <p:nvPr>
            <p:ph type="dt" sz="half" idx="2"/>
          </p:nvPr>
        </p:nvSpPr>
        <p:spPr>
          <a:xfrm>
            <a:off x="10293010" y="6352707"/>
            <a:ext cx="984591" cy="365760"/>
          </a:xfrm>
          <a:prstGeom prst="rect">
            <a:avLst/>
          </a:prstGeom>
        </p:spPr>
        <p:txBody>
          <a:bodyPr anchor="ctr"/>
          <a:lstStyle>
            <a:lvl1pPr>
              <a:defRPr sz="1600">
                <a:solidFill>
                  <a:srgbClr val="88A7DF"/>
                </a:solidFill>
              </a:defRPr>
            </a:lvl1pPr>
          </a:lstStyle>
          <a:p>
            <a:pPr>
              <a:defRPr/>
            </a:pPr>
            <a:endParaRPr lang="en-US" altLang="en-US" dirty="0">
              <a:solidFill>
                <a:srgbClr val="FFFFFF"/>
              </a:solidFill>
            </a:endParaRPr>
          </a:p>
        </p:txBody>
      </p:sp>
      <p:sp>
        <p:nvSpPr>
          <p:cNvPr id="8" name="Footer Placeholder 4"/>
          <p:cNvSpPr>
            <a:spLocks noGrp="1"/>
          </p:cNvSpPr>
          <p:nvPr>
            <p:ph type="ftr" sz="quarter" idx="3"/>
          </p:nvPr>
        </p:nvSpPr>
        <p:spPr>
          <a:xfrm>
            <a:off x="4469945" y="6352707"/>
            <a:ext cx="5823064" cy="365760"/>
          </a:xfrm>
          <a:prstGeom prst="rect">
            <a:avLst/>
          </a:prstGeom>
        </p:spPr>
        <p:txBody>
          <a:bodyPr anchor="ctr"/>
          <a:lstStyle>
            <a:lvl1pPr>
              <a:defRPr sz="1600">
                <a:solidFill>
                  <a:schemeClr val="tx2">
                    <a:lumMod val="40000"/>
                    <a:lumOff val="60000"/>
                  </a:schemeClr>
                </a:solidFill>
              </a:defRPr>
            </a:lvl1pPr>
          </a:lstStyle>
          <a:p>
            <a:endParaRPr lang="en-US"/>
          </a:p>
        </p:txBody>
      </p:sp>
      <p:sp>
        <p:nvSpPr>
          <p:cNvPr id="10" name="SmartArt Placeholder 9"/>
          <p:cNvSpPr>
            <a:spLocks noGrp="1"/>
          </p:cNvSpPr>
          <p:nvPr>
            <p:ph type="dgm" sz="quarter" idx="13"/>
          </p:nvPr>
        </p:nvSpPr>
        <p:spPr>
          <a:xfrm>
            <a:off x="609600" y="1524000"/>
            <a:ext cx="11074400" cy="4495800"/>
          </a:xfrm>
        </p:spPr>
        <p:txBody>
          <a:bodyPr/>
          <a:lstStyle/>
          <a:p>
            <a:r>
              <a:rPr lang="en-US"/>
              <a:t>Click icon to add SmartArt graphic</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0" y="6264088"/>
            <a:ext cx="1736049" cy="593912"/>
          </a:xfrm>
          <a:prstGeom prst="rect">
            <a:avLst/>
          </a:prstGeom>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DD1BA20-3B1F-8544-ADC7-70EC2EFB7AE2}" type="slidenum">
              <a:rPr lang="en-US" smtClean="0">
                <a:solidFill>
                  <a:srgbClr val="FFFFFF"/>
                </a:solidFill>
              </a:rPr>
              <a:pPr/>
              <a:t>‹#›</a:t>
            </a:fld>
            <a:endParaRPr lang="en-US" dirty="0">
              <a:solidFill>
                <a:srgbClr val="FFFFFF"/>
              </a:solidFill>
            </a:endParaRPr>
          </a:p>
        </p:txBody>
      </p:sp>
      <p:sp>
        <p:nvSpPr>
          <p:cNvPr id="6" name="Date Placeholder 3"/>
          <p:cNvSpPr>
            <a:spLocks noGrp="1"/>
          </p:cNvSpPr>
          <p:nvPr>
            <p:ph type="dt" sz="half" idx="2"/>
          </p:nvPr>
        </p:nvSpPr>
        <p:spPr>
          <a:xfrm>
            <a:off x="10293010" y="6352707"/>
            <a:ext cx="984591" cy="365760"/>
          </a:xfrm>
          <a:prstGeom prst="rect">
            <a:avLst/>
          </a:prstGeom>
        </p:spPr>
        <p:txBody>
          <a:bodyPr anchor="ctr"/>
          <a:lstStyle>
            <a:lvl1pPr>
              <a:defRPr sz="1600">
                <a:solidFill>
                  <a:srgbClr val="88A7DF"/>
                </a:solidFill>
              </a:defRPr>
            </a:lvl1pPr>
          </a:lstStyle>
          <a:p>
            <a:pPr>
              <a:defRPr/>
            </a:pPr>
            <a:endParaRPr lang="en-US" altLang="en-US" dirty="0">
              <a:solidFill>
                <a:srgbClr val="FFFFFF"/>
              </a:solidFill>
            </a:endParaRPr>
          </a:p>
        </p:txBody>
      </p:sp>
      <p:sp>
        <p:nvSpPr>
          <p:cNvPr id="7" name="Footer Placeholder 4"/>
          <p:cNvSpPr>
            <a:spLocks noGrp="1"/>
          </p:cNvSpPr>
          <p:nvPr>
            <p:ph type="ftr" sz="quarter" idx="3"/>
          </p:nvPr>
        </p:nvSpPr>
        <p:spPr>
          <a:xfrm>
            <a:off x="4469945" y="6352707"/>
            <a:ext cx="5823064" cy="365760"/>
          </a:xfrm>
          <a:prstGeom prst="rect">
            <a:avLst/>
          </a:prstGeom>
        </p:spPr>
        <p:txBody>
          <a:bodyPr anchor="ctr"/>
          <a:lstStyle>
            <a:lvl1pPr>
              <a:defRPr sz="1600">
                <a:solidFill>
                  <a:schemeClr val="tx2">
                    <a:lumMod val="40000"/>
                    <a:lumOff val="60000"/>
                  </a:schemeClr>
                </a:solidFill>
              </a:defRPr>
            </a:lvl1p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3"/>
          </p:nvPr>
        </p:nvSpPr>
        <p:spPr>
          <a:xfrm>
            <a:off x="609600" y="1524000"/>
            <a:ext cx="11074400" cy="4495800"/>
          </a:xfrm>
        </p:spPr>
        <p:txBody>
          <a:bodyPr/>
          <a:lstStyle/>
          <a:p>
            <a:r>
              <a:rPr lang="en-US"/>
              <a:t>Click icon to add table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0" y="6264088"/>
            <a:ext cx="1736049" cy="593912"/>
          </a:xfrm>
          <a:prstGeom prst="rect">
            <a:avLst/>
          </a:prstGeom>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Media">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dirty="0">
              <a:solidFill>
                <a:srgbClr val="FFFFFF"/>
              </a:solidFill>
              <a:ea typeface="ＭＳ Ｐゴシック" charset="0"/>
            </a:endParaRPr>
          </a:p>
        </p:txBody>
      </p:sp>
      <p:sp>
        <p:nvSpPr>
          <p:cNvPr id="4" name="Date Placeholder 3"/>
          <p:cNvSpPr>
            <a:spLocks noGrp="1"/>
          </p:cNvSpPr>
          <p:nvPr>
            <p:ph type="dt" sz="half" idx="11"/>
          </p:nvPr>
        </p:nvSpPr>
        <p:spPr/>
        <p:txBody>
          <a:bodyPr/>
          <a:lstStyle/>
          <a:p>
            <a:pPr fontAlgn="base">
              <a:spcBef>
                <a:spcPct val="0"/>
              </a:spcBef>
              <a:spcAft>
                <a:spcPct val="0"/>
              </a:spcAft>
              <a:defRPr/>
            </a:pPr>
            <a:endParaRPr lang="en-US" altLang="en-US" dirty="0">
              <a:solidFill>
                <a:srgbClr val="FFFFFF"/>
              </a:solidFill>
            </a:endParaRPr>
          </a:p>
        </p:txBody>
      </p:sp>
      <p:sp>
        <p:nvSpPr>
          <p:cNvPr id="5" name="Footer Placeholder 4"/>
          <p:cNvSpPr>
            <a:spLocks noGrp="1"/>
          </p:cNvSpPr>
          <p:nvPr>
            <p:ph type="ftr" sz="quarter" idx="12"/>
          </p:nvPr>
        </p:nvSpPr>
        <p:spPr/>
        <p:txBody>
          <a:bodyPr/>
          <a:lstStyle/>
          <a:p>
            <a:endParaRPr lang="en-US" dirty="0"/>
          </a:p>
        </p:txBody>
      </p:sp>
      <p:sp>
        <p:nvSpPr>
          <p:cNvPr id="15" name="Media Placeholder 14"/>
          <p:cNvSpPr>
            <a:spLocks noGrp="1"/>
          </p:cNvSpPr>
          <p:nvPr>
            <p:ph type="media" sz="quarter" idx="13"/>
          </p:nvPr>
        </p:nvSpPr>
        <p:spPr>
          <a:xfrm>
            <a:off x="609600" y="1447800"/>
            <a:ext cx="11074400" cy="4495800"/>
          </a:xfrm>
        </p:spPr>
        <p:txBody>
          <a:bodyPr/>
          <a:lstStyle/>
          <a:p>
            <a:r>
              <a:rPr lang="en-US"/>
              <a:t>Click icon to add media</a:t>
            </a:r>
          </a:p>
        </p:txBody>
      </p:sp>
      <p:sp>
        <p:nvSpPr>
          <p:cNvPr id="16" name="Title 15"/>
          <p:cNvSpPr>
            <a:spLocks noGrp="1"/>
          </p:cNvSpPr>
          <p:nvPr>
            <p:ph type="title"/>
          </p:nvPr>
        </p:nvSpPr>
        <p:spPr/>
        <p:txBody>
          <a:bodyPr/>
          <a:lstStyle/>
          <a:p>
            <a:r>
              <a:rPr lang="en-US"/>
              <a:t>Click to edit Master 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0" y="6264088"/>
            <a:ext cx="1736049" cy="593912"/>
          </a:xfrm>
          <a:prstGeom prst="rect">
            <a:avLst/>
          </a:prstGeom>
        </p:spPr>
      </p:pic>
    </p:spTree>
    <p:extLst>
      <p:ext uri="{BB962C8B-B14F-4D97-AF65-F5344CB8AC3E}">
        <p14:creationId xmlns:p14="http://schemas.microsoft.com/office/powerpoint/2010/main" val="1333701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536192"/>
            <a:ext cx="4876800" cy="443130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92819" y="1536192"/>
            <a:ext cx="5384799" cy="443130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A0289F9E-9962-4B7B-BA18-A15907CCC6BF}" type="slidenum">
              <a:rPr lang="en-US" smtClean="0"/>
              <a:t>‹#›</a:t>
            </a:fld>
            <a:endParaRPr lang="en-US"/>
          </a:p>
        </p:txBody>
      </p:sp>
      <p:sp>
        <p:nvSpPr>
          <p:cNvPr id="9" name="Date Placeholder 3"/>
          <p:cNvSpPr>
            <a:spLocks noGrp="1"/>
          </p:cNvSpPr>
          <p:nvPr>
            <p:ph type="dt" sz="half" idx="13"/>
          </p:nvPr>
        </p:nvSpPr>
        <p:spPr>
          <a:xfrm>
            <a:off x="10293017" y="6352707"/>
            <a:ext cx="984591" cy="365760"/>
          </a:xfrm>
          <a:prstGeom prst="rect">
            <a:avLst/>
          </a:prstGeom>
        </p:spPr>
        <p:txBody>
          <a:bodyPr anchor="ctr"/>
          <a:lstStyle>
            <a:lvl1pPr>
              <a:defRPr sz="1600">
                <a:solidFill>
                  <a:srgbClr val="88A7DF"/>
                </a:solidFill>
              </a:defRPr>
            </a:lvl1pPr>
          </a:lstStyle>
          <a:p>
            <a:fld id="{C5BE0031-C0E5-4619-A487-62D5DFDEDF9B}" type="datetime1">
              <a:rPr lang="en-US" smtClean="0"/>
              <a:t>6/6/2024</a:t>
            </a:fld>
            <a:endParaRPr lang="en-US"/>
          </a:p>
        </p:txBody>
      </p:sp>
      <p:sp>
        <p:nvSpPr>
          <p:cNvPr id="10" name="Footer Placeholder 4"/>
          <p:cNvSpPr>
            <a:spLocks noGrp="1"/>
          </p:cNvSpPr>
          <p:nvPr>
            <p:ph type="ftr" sz="quarter" idx="3"/>
          </p:nvPr>
        </p:nvSpPr>
        <p:spPr>
          <a:xfrm>
            <a:off x="4469945" y="6352707"/>
            <a:ext cx="5823064" cy="365760"/>
          </a:xfrm>
          <a:prstGeom prst="rect">
            <a:avLst/>
          </a:prstGeom>
        </p:spPr>
        <p:txBody>
          <a:bodyPr anchor="ctr"/>
          <a:lstStyle>
            <a:lvl1pPr>
              <a:defRPr sz="1600">
                <a:solidFill>
                  <a:schemeClr val="tx2">
                    <a:lumMod val="40000"/>
                    <a:lumOff val="60000"/>
                  </a:schemeClr>
                </a:solidFill>
              </a:defRPr>
            </a:lvl1pPr>
          </a:lstStyle>
          <a:p>
            <a:endParaRPr lang="en-US"/>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617" y="6264088"/>
            <a:ext cx="1736049" cy="593912"/>
          </a:xfrm>
          <a:prstGeom prst="rect">
            <a:avLst/>
          </a:prstGeom>
        </p:spPr>
      </p:pic>
    </p:spTree>
    <p:extLst>
      <p:ext uri="{BB962C8B-B14F-4D97-AF65-F5344CB8AC3E}">
        <p14:creationId xmlns:p14="http://schemas.microsoft.com/office/powerpoint/2010/main" val="35367385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2" y="5495544"/>
            <a:ext cx="11355753" cy="594360"/>
          </a:xfrm>
        </p:spPr>
        <p:txBody>
          <a:bodyPr anchor="b"/>
          <a:lstStyle>
            <a:lvl1pPr algn="ctr">
              <a:defRPr sz="2933" b="0"/>
            </a:lvl1pPr>
          </a:lstStyle>
          <a:p>
            <a:r>
              <a:rPr lang="en-US"/>
              <a:t>Click to edit Master title style</a:t>
            </a:r>
            <a:endParaRPr lang="en-US" dirty="0"/>
          </a:p>
        </p:txBody>
      </p:sp>
      <p:sp>
        <p:nvSpPr>
          <p:cNvPr id="7" name="Slide Number Placeholder 6"/>
          <p:cNvSpPr>
            <a:spLocks noGrp="1"/>
          </p:cNvSpPr>
          <p:nvPr>
            <p:ph type="sldNum" sz="quarter" idx="12"/>
          </p:nvPr>
        </p:nvSpPr>
        <p:spPr/>
        <p:txBody>
          <a:body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dirty="0">
              <a:solidFill>
                <a:srgbClr val="FFFFFF"/>
              </a:solidFill>
              <a:ea typeface="ＭＳ Ｐゴシック" charset="0"/>
            </a:endParaRPr>
          </a:p>
        </p:txBody>
      </p:sp>
      <p:sp>
        <p:nvSpPr>
          <p:cNvPr id="9" name="Content Placeholder 8"/>
          <p:cNvSpPr>
            <a:spLocks noGrp="1"/>
          </p:cNvSpPr>
          <p:nvPr>
            <p:ph sz="quarter" idx="13"/>
          </p:nvPr>
        </p:nvSpPr>
        <p:spPr>
          <a:xfrm>
            <a:off x="406401" y="381000"/>
            <a:ext cx="11355753"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2"/>
          </p:nvPr>
        </p:nvSpPr>
        <p:spPr>
          <a:xfrm>
            <a:off x="10293010" y="6352707"/>
            <a:ext cx="984591" cy="365760"/>
          </a:xfrm>
          <a:prstGeom prst="rect">
            <a:avLst/>
          </a:prstGeom>
        </p:spPr>
        <p:txBody>
          <a:bodyPr anchor="ctr"/>
          <a:lstStyle>
            <a:lvl1pPr>
              <a:defRPr sz="1600">
                <a:solidFill>
                  <a:srgbClr val="88A7DF"/>
                </a:solidFill>
              </a:defRPr>
            </a:lvl1pPr>
          </a:lstStyle>
          <a:p>
            <a:pPr fontAlgn="base">
              <a:spcBef>
                <a:spcPct val="0"/>
              </a:spcBef>
              <a:spcAft>
                <a:spcPct val="0"/>
              </a:spcAft>
              <a:defRPr/>
            </a:pPr>
            <a:endParaRPr lang="en-US" altLang="en-US" dirty="0">
              <a:solidFill>
                <a:srgbClr val="FFFFFF"/>
              </a:solidFill>
            </a:endParaRPr>
          </a:p>
        </p:txBody>
      </p:sp>
      <p:sp>
        <p:nvSpPr>
          <p:cNvPr id="10" name="Footer Placeholder 4"/>
          <p:cNvSpPr>
            <a:spLocks noGrp="1"/>
          </p:cNvSpPr>
          <p:nvPr>
            <p:ph type="ftr" sz="quarter" idx="3"/>
          </p:nvPr>
        </p:nvSpPr>
        <p:spPr>
          <a:xfrm>
            <a:off x="4469945" y="6352707"/>
            <a:ext cx="5823064" cy="365760"/>
          </a:xfrm>
          <a:prstGeom prst="rect">
            <a:avLst/>
          </a:prstGeom>
        </p:spPr>
        <p:txBody>
          <a:bodyPr anchor="ctr"/>
          <a:lstStyle>
            <a:lvl1pPr>
              <a:defRPr sz="1600">
                <a:solidFill>
                  <a:schemeClr val="tx2">
                    <a:lumMod val="40000"/>
                    <a:lumOff val="60000"/>
                  </a:schemeClr>
                </a:solidFill>
              </a:defRPr>
            </a:lvl1pPr>
          </a:lstStyle>
          <a:p>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0" y="6264088"/>
            <a:ext cx="1736049" cy="593912"/>
          </a:xfrm>
          <a:prstGeom prst="rect">
            <a:avLst/>
          </a:prstGeom>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2336" y="5006828"/>
            <a:ext cx="11450997" cy="522557"/>
          </a:xfrm>
        </p:spPr>
        <p:txBody>
          <a:bodyPr anchor="b"/>
          <a:lstStyle>
            <a:lvl1pPr algn="ctr">
              <a:defRPr sz="2933" b="0">
                <a:ln>
                  <a:noFill/>
                </a:ln>
                <a:solidFill>
                  <a:schemeClr val="accent6"/>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10325"/>
            <a:ext cx="12192000" cy="4913923"/>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en-US" dirty="0"/>
          </a:p>
        </p:txBody>
      </p:sp>
      <p:sp>
        <p:nvSpPr>
          <p:cNvPr id="4" name="Text Placeholder 3"/>
          <p:cNvSpPr>
            <a:spLocks noGrp="1"/>
          </p:cNvSpPr>
          <p:nvPr>
            <p:ph type="body" sz="half" idx="2"/>
          </p:nvPr>
        </p:nvSpPr>
        <p:spPr>
          <a:xfrm>
            <a:off x="402336" y="5607551"/>
            <a:ext cx="11450997" cy="538395"/>
          </a:xfrm>
        </p:spPr>
        <p:txBody>
          <a:bodyPr>
            <a:normAutofit/>
          </a:bodyPr>
          <a:lstStyle>
            <a:lvl1pPr marL="0" indent="0" algn="ctr">
              <a:buNone/>
              <a:defRPr sz="2133"/>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9" name="Slide Number Placeholder 8"/>
          <p:cNvSpPr>
            <a:spLocks noGrp="1"/>
          </p:cNvSpPr>
          <p:nvPr>
            <p:ph type="sldNum" sz="quarter" idx="11"/>
          </p:nvPr>
        </p:nvSpPr>
        <p:spPr/>
        <p:txBody>
          <a:bodyPr/>
          <a:lstStyle/>
          <a:p>
            <a:fld id="{AB159995-A1BE-BF4E-BC5F-5A773C9D0009}" type="slidenum">
              <a:rPr lang="en-US" smtClean="0">
                <a:solidFill>
                  <a:srgbClr val="FFFFFF"/>
                </a:solidFill>
              </a:rPr>
              <a:pPr/>
              <a:t>‹#›</a:t>
            </a:fld>
            <a:endParaRPr lang="en-US" dirty="0">
              <a:solidFill>
                <a:srgbClr val="FFFFFF"/>
              </a:solidFill>
            </a:endParaRPr>
          </a:p>
        </p:txBody>
      </p:sp>
      <p:sp>
        <p:nvSpPr>
          <p:cNvPr id="10" name="Date Placeholder 3"/>
          <p:cNvSpPr>
            <a:spLocks noGrp="1"/>
          </p:cNvSpPr>
          <p:nvPr>
            <p:ph type="dt" sz="half" idx="12"/>
          </p:nvPr>
        </p:nvSpPr>
        <p:spPr>
          <a:xfrm>
            <a:off x="10293010" y="6352707"/>
            <a:ext cx="984591" cy="365760"/>
          </a:xfrm>
          <a:prstGeom prst="rect">
            <a:avLst/>
          </a:prstGeom>
        </p:spPr>
        <p:txBody>
          <a:bodyPr anchor="ctr"/>
          <a:lstStyle>
            <a:lvl1pPr>
              <a:defRPr sz="1600">
                <a:solidFill>
                  <a:srgbClr val="88A7DF"/>
                </a:solidFill>
              </a:defRPr>
            </a:lvl1pPr>
          </a:lstStyle>
          <a:p>
            <a:pPr>
              <a:defRPr/>
            </a:pPr>
            <a:endParaRPr lang="en-US" altLang="en-US" dirty="0">
              <a:solidFill>
                <a:srgbClr val="FFFFFF"/>
              </a:solidFill>
            </a:endParaRPr>
          </a:p>
        </p:txBody>
      </p:sp>
      <p:sp>
        <p:nvSpPr>
          <p:cNvPr id="11" name="Footer Placeholder 4"/>
          <p:cNvSpPr>
            <a:spLocks noGrp="1"/>
          </p:cNvSpPr>
          <p:nvPr>
            <p:ph type="ftr" sz="quarter" idx="3"/>
          </p:nvPr>
        </p:nvSpPr>
        <p:spPr>
          <a:xfrm>
            <a:off x="4469945" y="6352707"/>
            <a:ext cx="5823064" cy="365760"/>
          </a:xfrm>
          <a:prstGeom prst="rect">
            <a:avLst/>
          </a:prstGeom>
        </p:spPr>
        <p:txBody>
          <a:bodyPr anchor="ctr"/>
          <a:lstStyle>
            <a:lvl1pPr>
              <a:defRPr sz="1600">
                <a:solidFill>
                  <a:schemeClr val="tx2">
                    <a:lumMod val="40000"/>
                    <a:lumOff val="60000"/>
                  </a:schemeClr>
                </a:solidFill>
              </a:defRPr>
            </a:lvl1pPr>
          </a:lstStyle>
          <a:p>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0" y="6264088"/>
            <a:ext cx="1736049" cy="593912"/>
          </a:xfrm>
          <a:prstGeom prst="rect">
            <a:avLst/>
          </a:prstGeom>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2031" y="6230113"/>
            <a:ext cx="12189968" cy="146303"/>
          </a:xfrm>
          <a:prstGeom prst="rect">
            <a:avLst/>
          </a:prstGeom>
          <a:blipFill>
            <a:blip r:embed="rId2" cstate="print"/>
            <a:stretch>
              <a:fillRect/>
            </a:stretch>
          </a:blipFill>
        </p:spPr>
        <p:txBody>
          <a:bodyPr wrap="square" lIns="0" tIns="0" rIns="0" bIns="0" rtlCol="0"/>
          <a:lstStyle/>
          <a:p>
            <a:endParaRPr sz="1800"/>
          </a:p>
        </p:txBody>
      </p:sp>
      <p:sp>
        <p:nvSpPr>
          <p:cNvPr id="17" name="bk object 17"/>
          <p:cNvSpPr/>
          <p:nvPr/>
        </p:nvSpPr>
        <p:spPr>
          <a:xfrm>
            <a:off x="1017" y="6249162"/>
            <a:ext cx="12191153" cy="1905"/>
          </a:xfrm>
          <a:custGeom>
            <a:avLst/>
            <a:gdLst/>
            <a:ahLst/>
            <a:cxnLst/>
            <a:rect l="l" t="t" r="r" b="b"/>
            <a:pathLst>
              <a:path w="9143365" h="1904">
                <a:moveTo>
                  <a:pt x="0" y="0"/>
                </a:moveTo>
                <a:lnTo>
                  <a:pt x="9143238" y="1587"/>
                </a:lnTo>
              </a:path>
            </a:pathLst>
          </a:custGeom>
          <a:ln w="38099">
            <a:solidFill>
              <a:srgbClr val="375F92"/>
            </a:solidFill>
          </a:ln>
        </p:spPr>
        <p:txBody>
          <a:bodyPr wrap="square" lIns="0" tIns="0" rIns="0" bIns="0" rtlCol="0"/>
          <a:lstStyle/>
          <a:p>
            <a:endParaRPr sz="1800"/>
          </a:p>
        </p:txBody>
      </p:sp>
      <p:sp>
        <p:nvSpPr>
          <p:cNvPr id="18" name="bk object 18"/>
          <p:cNvSpPr/>
          <p:nvPr/>
        </p:nvSpPr>
        <p:spPr>
          <a:xfrm>
            <a:off x="609600" y="5945123"/>
            <a:ext cx="1257808" cy="775716"/>
          </a:xfrm>
          <a:prstGeom prst="rect">
            <a:avLst/>
          </a:prstGeom>
          <a:blipFill>
            <a:blip r:embed="rId3" cstate="print"/>
            <a:stretch>
              <a:fillRect/>
            </a:stretch>
          </a:blipFill>
        </p:spPr>
        <p:txBody>
          <a:bodyPr wrap="square" lIns="0" tIns="0" rIns="0" bIns="0" rtlCol="0"/>
          <a:lstStyle/>
          <a:p>
            <a:endParaRPr sz="1800"/>
          </a:p>
        </p:txBody>
      </p:sp>
      <p:sp>
        <p:nvSpPr>
          <p:cNvPr id="2" name="Holder 2"/>
          <p:cNvSpPr>
            <a:spLocks noGrp="1"/>
          </p:cNvSpPr>
          <p:nvPr>
            <p:ph type="title"/>
          </p:nvPr>
        </p:nvSpPr>
        <p:spPr/>
        <p:txBody>
          <a:bodyPr lIns="0" tIns="0" rIns="0" bIns="0"/>
          <a:lstStyle>
            <a:lvl1pPr>
              <a:defRPr sz="4400" b="1" i="0">
                <a:solidFill>
                  <a:srgbClr val="008080"/>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defRPr sz="1800" b="1" i="0">
                <a:solidFill>
                  <a:srgbClr val="000066"/>
                </a:solidFill>
                <a:latin typeface="Calibri"/>
                <a:cs typeface="Calibri"/>
              </a:defRPr>
            </a:lvl1pPr>
          </a:lstStyle>
          <a:p>
            <a:pPr marL="12700"/>
            <a:endParaRPr lang="en-US" dirty="0"/>
          </a:p>
        </p:txBody>
      </p:sp>
      <p:sp>
        <p:nvSpPr>
          <p:cNvPr id="4" name="Holder 4"/>
          <p:cNvSpPr>
            <a:spLocks noGrp="1"/>
          </p:cNvSpPr>
          <p:nvPr>
            <p:ph type="dt" sz="half" idx="6"/>
          </p:nvPr>
        </p:nvSpPr>
        <p:spPr/>
        <p:txBody>
          <a:bodyPr lIns="0" tIns="0" rIns="0" bIns="0"/>
          <a:lstStyle>
            <a:lvl1pPr>
              <a:defRPr sz="1800" b="1" i="0">
                <a:solidFill>
                  <a:srgbClr val="000066"/>
                </a:solidFill>
                <a:latin typeface="Calibri"/>
                <a:cs typeface="Calibri"/>
              </a:defRPr>
            </a:lvl1pPr>
          </a:lstStyle>
          <a:p>
            <a:pPr marL="12700"/>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019836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2031" y="6230113"/>
            <a:ext cx="12189968" cy="146303"/>
          </a:xfrm>
          <a:prstGeom prst="rect">
            <a:avLst/>
          </a:prstGeom>
          <a:blipFill>
            <a:blip r:embed="rId2" cstate="print"/>
            <a:stretch>
              <a:fillRect/>
            </a:stretch>
          </a:blipFill>
        </p:spPr>
        <p:txBody>
          <a:bodyPr wrap="square" lIns="0" tIns="0" rIns="0" bIns="0" rtlCol="0"/>
          <a:lstStyle/>
          <a:p>
            <a:endParaRPr sz="1800"/>
          </a:p>
        </p:txBody>
      </p:sp>
      <p:sp>
        <p:nvSpPr>
          <p:cNvPr id="17" name="bk object 17"/>
          <p:cNvSpPr/>
          <p:nvPr/>
        </p:nvSpPr>
        <p:spPr>
          <a:xfrm>
            <a:off x="1017" y="6249162"/>
            <a:ext cx="12191153" cy="1905"/>
          </a:xfrm>
          <a:custGeom>
            <a:avLst/>
            <a:gdLst/>
            <a:ahLst/>
            <a:cxnLst/>
            <a:rect l="l" t="t" r="r" b="b"/>
            <a:pathLst>
              <a:path w="9143365" h="1904">
                <a:moveTo>
                  <a:pt x="0" y="0"/>
                </a:moveTo>
                <a:lnTo>
                  <a:pt x="9143238" y="1587"/>
                </a:lnTo>
              </a:path>
            </a:pathLst>
          </a:custGeom>
          <a:ln w="38099">
            <a:solidFill>
              <a:srgbClr val="375F92"/>
            </a:solidFill>
          </a:ln>
        </p:spPr>
        <p:txBody>
          <a:bodyPr wrap="square" lIns="0" tIns="0" rIns="0" bIns="0" rtlCol="0"/>
          <a:lstStyle/>
          <a:p>
            <a:endParaRPr sz="1800"/>
          </a:p>
        </p:txBody>
      </p:sp>
      <p:sp>
        <p:nvSpPr>
          <p:cNvPr id="18" name="bk object 18"/>
          <p:cNvSpPr/>
          <p:nvPr/>
        </p:nvSpPr>
        <p:spPr>
          <a:xfrm>
            <a:off x="609600" y="5945123"/>
            <a:ext cx="1257808" cy="775716"/>
          </a:xfrm>
          <a:prstGeom prst="rect">
            <a:avLst/>
          </a:prstGeom>
          <a:blipFill>
            <a:blip r:embed="rId3" cstate="print"/>
            <a:stretch>
              <a:fillRect/>
            </a:stretch>
          </a:blipFill>
        </p:spPr>
        <p:txBody>
          <a:bodyPr wrap="square" lIns="0" tIns="0" rIns="0" bIns="0" rtlCol="0"/>
          <a:lstStyle/>
          <a:p>
            <a:endParaRPr sz="1800"/>
          </a:p>
        </p:txBody>
      </p:sp>
      <p:sp>
        <p:nvSpPr>
          <p:cNvPr id="2" name="Holder 2"/>
          <p:cNvSpPr>
            <a:spLocks noGrp="1"/>
          </p:cNvSpPr>
          <p:nvPr>
            <p:ph type="ftr" sz="quarter" idx="5"/>
          </p:nvPr>
        </p:nvSpPr>
        <p:spPr/>
        <p:txBody>
          <a:bodyPr lIns="0" tIns="0" rIns="0" bIns="0"/>
          <a:lstStyle>
            <a:lvl1pPr>
              <a:defRPr sz="1800" b="1" i="0">
                <a:solidFill>
                  <a:srgbClr val="000066"/>
                </a:solidFill>
                <a:latin typeface="Calibri"/>
                <a:cs typeface="Calibri"/>
              </a:defRPr>
            </a:lvl1pPr>
          </a:lstStyle>
          <a:p>
            <a:pPr marL="12700"/>
            <a:endParaRPr lang="en-US" dirty="0"/>
          </a:p>
        </p:txBody>
      </p:sp>
      <p:sp>
        <p:nvSpPr>
          <p:cNvPr id="3" name="Holder 3"/>
          <p:cNvSpPr>
            <a:spLocks noGrp="1"/>
          </p:cNvSpPr>
          <p:nvPr>
            <p:ph type="dt" sz="half" idx="6"/>
          </p:nvPr>
        </p:nvSpPr>
        <p:spPr/>
        <p:txBody>
          <a:bodyPr lIns="0" tIns="0" rIns="0" bIns="0"/>
          <a:lstStyle>
            <a:lvl1pPr>
              <a:defRPr sz="1800" b="1" i="0">
                <a:solidFill>
                  <a:srgbClr val="000066"/>
                </a:solidFill>
                <a:latin typeface="Calibri"/>
                <a:cs typeface="Calibri"/>
              </a:defRPr>
            </a:lvl1pPr>
          </a:lstStyle>
          <a:p>
            <a:pPr marL="12700"/>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9897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644605"/>
            <a:ext cx="5186811" cy="639763"/>
          </a:xfrm>
        </p:spPr>
        <p:txBody>
          <a:bodyPr anchor="b">
            <a:noAutofit/>
          </a:bodyPr>
          <a:lstStyle>
            <a:lvl1pPr marL="0" indent="0" algn="l">
              <a:buNone/>
              <a:defRPr sz="3733" b="0">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408724"/>
            <a:ext cx="5186811" cy="3558783"/>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09615" y="1644605"/>
            <a:ext cx="5384799" cy="639763"/>
          </a:xfrm>
        </p:spPr>
        <p:txBody>
          <a:bodyPr anchor="b">
            <a:noAutofit/>
          </a:bodyPr>
          <a:lstStyle>
            <a:lvl1pPr marL="0" indent="0" algn="l">
              <a:buNone/>
              <a:defRPr sz="3733" b="0">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309615" y="2408724"/>
            <a:ext cx="5384799" cy="3558783"/>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A0289F9E-9962-4B7B-BA18-A15907CCC6BF}" type="slidenum">
              <a:rPr lang="en-US" smtClean="0"/>
              <a:t>‹#›</a:t>
            </a:fld>
            <a:endParaRPr lang="en-US"/>
          </a:p>
        </p:txBody>
      </p:sp>
      <p:sp>
        <p:nvSpPr>
          <p:cNvPr id="11" name="Date Placeholder 3"/>
          <p:cNvSpPr>
            <a:spLocks noGrp="1"/>
          </p:cNvSpPr>
          <p:nvPr>
            <p:ph type="dt" sz="half" idx="13"/>
          </p:nvPr>
        </p:nvSpPr>
        <p:spPr>
          <a:xfrm>
            <a:off x="10293017" y="6352707"/>
            <a:ext cx="984591" cy="365760"/>
          </a:xfrm>
          <a:prstGeom prst="rect">
            <a:avLst/>
          </a:prstGeom>
        </p:spPr>
        <p:txBody>
          <a:bodyPr anchor="ctr"/>
          <a:lstStyle>
            <a:lvl1pPr>
              <a:defRPr sz="1600">
                <a:solidFill>
                  <a:srgbClr val="88A7DF"/>
                </a:solidFill>
              </a:defRPr>
            </a:lvl1pPr>
          </a:lstStyle>
          <a:p>
            <a:fld id="{309CCE81-AFA2-4C98-B85B-2CFC1FB01D26}" type="datetime1">
              <a:rPr lang="en-US" smtClean="0"/>
              <a:t>6/6/2024</a:t>
            </a:fld>
            <a:endParaRPr lang="en-US"/>
          </a:p>
        </p:txBody>
      </p:sp>
      <p:sp>
        <p:nvSpPr>
          <p:cNvPr id="12" name="Footer Placeholder 4"/>
          <p:cNvSpPr>
            <a:spLocks noGrp="1"/>
          </p:cNvSpPr>
          <p:nvPr>
            <p:ph type="ftr" sz="quarter" idx="14"/>
          </p:nvPr>
        </p:nvSpPr>
        <p:spPr>
          <a:xfrm>
            <a:off x="4469945" y="6352707"/>
            <a:ext cx="5823064" cy="365760"/>
          </a:xfrm>
          <a:prstGeom prst="rect">
            <a:avLst/>
          </a:prstGeom>
        </p:spPr>
        <p:txBody>
          <a:bodyPr anchor="ctr"/>
          <a:lstStyle>
            <a:lvl1pPr>
              <a:defRPr sz="1600">
                <a:solidFill>
                  <a:schemeClr val="tx2">
                    <a:lumMod val="40000"/>
                    <a:lumOff val="60000"/>
                  </a:schemeClr>
                </a:solidFill>
              </a:defRPr>
            </a:lvl1pPr>
          </a:lstStyle>
          <a:p>
            <a:endParaRPr lang="en-US"/>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617" y="6264088"/>
            <a:ext cx="1736049" cy="593912"/>
          </a:xfrm>
          <a:prstGeom prst="rect">
            <a:avLst/>
          </a:prstGeom>
        </p:spPr>
      </p:pic>
    </p:spTree>
    <p:extLst>
      <p:ext uri="{BB962C8B-B14F-4D97-AF65-F5344CB8AC3E}">
        <p14:creationId xmlns:p14="http://schemas.microsoft.com/office/powerpoint/2010/main" val="562281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SmartArt graph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A0289F9E-9962-4B7B-BA18-A15907CCC6BF}" type="slidenum">
              <a:rPr lang="en-US" smtClean="0"/>
              <a:pPr/>
              <a:t>‹#›</a:t>
            </a:fld>
            <a:endParaRPr lang="en-US" dirty="0"/>
          </a:p>
        </p:txBody>
      </p:sp>
      <p:sp>
        <p:nvSpPr>
          <p:cNvPr id="7" name="Date Placeholder 3"/>
          <p:cNvSpPr>
            <a:spLocks noGrp="1"/>
          </p:cNvSpPr>
          <p:nvPr>
            <p:ph type="dt" sz="half" idx="2"/>
          </p:nvPr>
        </p:nvSpPr>
        <p:spPr>
          <a:xfrm>
            <a:off x="10293017" y="6352707"/>
            <a:ext cx="984591" cy="365760"/>
          </a:xfrm>
          <a:prstGeom prst="rect">
            <a:avLst/>
          </a:prstGeom>
        </p:spPr>
        <p:txBody>
          <a:bodyPr anchor="ctr"/>
          <a:lstStyle>
            <a:lvl1pPr>
              <a:defRPr sz="1600">
                <a:solidFill>
                  <a:srgbClr val="88A7DF"/>
                </a:solidFill>
              </a:defRPr>
            </a:lvl1pPr>
          </a:lstStyle>
          <a:p>
            <a:fld id="{22C765D2-C30D-40A8-9B27-BC3470A1D58B}" type="datetime1">
              <a:rPr lang="en-US" smtClean="0"/>
              <a:t>6/6/2024</a:t>
            </a:fld>
            <a:endParaRPr lang="en-US" dirty="0"/>
          </a:p>
        </p:txBody>
      </p:sp>
      <p:sp>
        <p:nvSpPr>
          <p:cNvPr id="8" name="Footer Placeholder 4"/>
          <p:cNvSpPr>
            <a:spLocks noGrp="1"/>
          </p:cNvSpPr>
          <p:nvPr>
            <p:ph type="ftr" sz="quarter" idx="3"/>
          </p:nvPr>
        </p:nvSpPr>
        <p:spPr>
          <a:xfrm>
            <a:off x="4469945" y="6352707"/>
            <a:ext cx="5823064" cy="365760"/>
          </a:xfrm>
          <a:prstGeom prst="rect">
            <a:avLst/>
          </a:prstGeom>
        </p:spPr>
        <p:txBody>
          <a:bodyPr anchor="ctr"/>
          <a:lstStyle>
            <a:lvl1pPr>
              <a:defRPr sz="1600">
                <a:solidFill>
                  <a:schemeClr val="tx2">
                    <a:lumMod val="40000"/>
                    <a:lumOff val="60000"/>
                  </a:schemeClr>
                </a:solidFill>
              </a:defRPr>
            </a:lvl1pPr>
          </a:lstStyle>
          <a:p>
            <a:endParaRPr lang="en-US" dirty="0"/>
          </a:p>
        </p:txBody>
      </p:sp>
      <p:sp>
        <p:nvSpPr>
          <p:cNvPr id="10" name="SmartArt Placeholder 9"/>
          <p:cNvSpPr>
            <a:spLocks noGrp="1"/>
          </p:cNvSpPr>
          <p:nvPr>
            <p:ph type="dgm" sz="quarter" idx="13"/>
          </p:nvPr>
        </p:nvSpPr>
        <p:spPr>
          <a:xfrm>
            <a:off x="609600" y="1524000"/>
            <a:ext cx="11074400" cy="4495800"/>
          </a:xfrm>
        </p:spPr>
        <p:txBody>
          <a:bodyPr/>
          <a:lstStyle/>
          <a:p>
            <a:r>
              <a:rPr lang="en-US"/>
              <a:t>Click icon to add SmartArt graphic</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617" y="6264088"/>
            <a:ext cx="1736049" cy="593912"/>
          </a:xfrm>
          <a:prstGeom prst="rect">
            <a:avLst/>
          </a:prstGeom>
        </p:spPr>
      </p:pic>
    </p:spTree>
    <p:extLst>
      <p:ext uri="{BB962C8B-B14F-4D97-AF65-F5344CB8AC3E}">
        <p14:creationId xmlns:p14="http://schemas.microsoft.com/office/powerpoint/2010/main" val="1079290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Tab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0289F9E-9962-4B7B-BA18-A15907CCC6BF}" type="slidenum">
              <a:rPr lang="en-US" smtClean="0"/>
              <a:pPr/>
              <a:t>‹#›</a:t>
            </a:fld>
            <a:endParaRPr lang="en-US" dirty="0"/>
          </a:p>
        </p:txBody>
      </p:sp>
      <p:sp>
        <p:nvSpPr>
          <p:cNvPr id="6" name="Date Placeholder 3"/>
          <p:cNvSpPr>
            <a:spLocks noGrp="1"/>
          </p:cNvSpPr>
          <p:nvPr>
            <p:ph type="dt" sz="half" idx="2"/>
          </p:nvPr>
        </p:nvSpPr>
        <p:spPr>
          <a:xfrm>
            <a:off x="10293017" y="6352707"/>
            <a:ext cx="984591" cy="365760"/>
          </a:xfrm>
          <a:prstGeom prst="rect">
            <a:avLst/>
          </a:prstGeom>
        </p:spPr>
        <p:txBody>
          <a:bodyPr anchor="ctr"/>
          <a:lstStyle>
            <a:lvl1pPr>
              <a:defRPr sz="1600">
                <a:solidFill>
                  <a:srgbClr val="88A7DF"/>
                </a:solidFill>
              </a:defRPr>
            </a:lvl1pPr>
          </a:lstStyle>
          <a:p>
            <a:fld id="{9D3E4BB0-50E9-4DA4-BDD6-D40D29F4E0E1}" type="datetime1">
              <a:rPr lang="en-US" smtClean="0"/>
              <a:t>6/6/2024</a:t>
            </a:fld>
            <a:endParaRPr lang="en-US" dirty="0"/>
          </a:p>
        </p:txBody>
      </p:sp>
      <p:sp>
        <p:nvSpPr>
          <p:cNvPr id="7" name="Footer Placeholder 4"/>
          <p:cNvSpPr>
            <a:spLocks noGrp="1"/>
          </p:cNvSpPr>
          <p:nvPr>
            <p:ph type="ftr" sz="quarter" idx="3"/>
          </p:nvPr>
        </p:nvSpPr>
        <p:spPr>
          <a:xfrm>
            <a:off x="4469945" y="6352707"/>
            <a:ext cx="5823064" cy="365760"/>
          </a:xfrm>
          <a:prstGeom prst="rect">
            <a:avLst/>
          </a:prstGeom>
        </p:spPr>
        <p:txBody>
          <a:bodyPr anchor="ctr"/>
          <a:lstStyle>
            <a:lvl1pPr>
              <a:defRPr sz="1600">
                <a:solidFill>
                  <a:schemeClr val="tx2">
                    <a:lumMod val="40000"/>
                    <a:lumOff val="60000"/>
                  </a:schemeClr>
                </a:solidFill>
              </a:defRPr>
            </a:lvl1p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3"/>
          </p:nvPr>
        </p:nvSpPr>
        <p:spPr>
          <a:xfrm>
            <a:off x="609600" y="1524000"/>
            <a:ext cx="11074400" cy="4495800"/>
          </a:xfrm>
        </p:spPr>
        <p:txBody>
          <a:bodyPr/>
          <a:lstStyle/>
          <a:p>
            <a:r>
              <a:rPr lang="en-US"/>
              <a:t>Click icon to add table</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617" y="6264088"/>
            <a:ext cx="1736049" cy="593912"/>
          </a:xfrm>
          <a:prstGeom prst="rect">
            <a:avLst/>
          </a:prstGeom>
        </p:spPr>
      </p:pic>
    </p:spTree>
    <p:extLst>
      <p:ext uri="{BB962C8B-B14F-4D97-AF65-F5344CB8AC3E}">
        <p14:creationId xmlns:p14="http://schemas.microsoft.com/office/powerpoint/2010/main" val="2671145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nd Media">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0289F9E-9962-4B7B-BA18-A15907CCC6BF}" type="slidenum">
              <a:rPr lang="en-US" smtClean="0"/>
              <a:pPr/>
              <a:t>‹#›</a:t>
            </a:fld>
            <a:endParaRPr lang="en-US" dirty="0"/>
          </a:p>
        </p:txBody>
      </p:sp>
      <p:sp>
        <p:nvSpPr>
          <p:cNvPr id="4" name="Date Placeholder 3"/>
          <p:cNvSpPr>
            <a:spLocks noGrp="1"/>
          </p:cNvSpPr>
          <p:nvPr>
            <p:ph type="dt" sz="half" idx="11"/>
          </p:nvPr>
        </p:nvSpPr>
        <p:spPr/>
        <p:txBody>
          <a:bodyPr/>
          <a:lstStyle/>
          <a:p>
            <a:fld id="{C6780EAE-32D2-48D2-88FB-106581790E59}" type="datetime1">
              <a:rPr lang="en-US" smtClean="0"/>
              <a:t>6/6/2024</a:t>
            </a:fld>
            <a:endParaRPr lang="en-US" dirty="0"/>
          </a:p>
        </p:txBody>
      </p:sp>
      <p:sp>
        <p:nvSpPr>
          <p:cNvPr id="5" name="Footer Placeholder 4"/>
          <p:cNvSpPr>
            <a:spLocks noGrp="1"/>
          </p:cNvSpPr>
          <p:nvPr>
            <p:ph type="ftr" sz="quarter" idx="12"/>
          </p:nvPr>
        </p:nvSpPr>
        <p:spPr/>
        <p:txBody>
          <a:bodyPr/>
          <a:lstStyle/>
          <a:p>
            <a:endParaRPr lang="en-US" dirty="0"/>
          </a:p>
        </p:txBody>
      </p:sp>
      <p:sp>
        <p:nvSpPr>
          <p:cNvPr id="15" name="Media Placeholder 14"/>
          <p:cNvSpPr>
            <a:spLocks noGrp="1"/>
          </p:cNvSpPr>
          <p:nvPr>
            <p:ph type="media" sz="quarter" idx="13"/>
          </p:nvPr>
        </p:nvSpPr>
        <p:spPr>
          <a:xfrm>
            <a:off x="609600" y="1447800"/>
            <a:ext cx="11074400" cy="4495800"/>
          </a:xfrm>
        </p:spPr>
        <p:txBody>
          <a:bodyPr/>
          <a:lstStyle/>
          <a:p>
            <a:r>
              <a:rPr lang="en-US"/>
              <a:t>Click icon to add media</a:t>
            </a:r>
          </a:p>
        </p:txBody>
      </p:sp>
      <p:sp>
        <p:nvSpPr>
          <p:cNvPr id="16" name="Title 15"/>
          <p:cNvSpPr>
            <a:spLocks noGrp="1"/>
          </p:cNvSpPr>
          <p:nvPr>
            <p:ph type="title"/>
          </p:nvPr>
        </p:nvSpPr>
        <p:spPr/>
        <p:txBody>
          <a:bodyPr/>
          <a:lstStyle/>
          <a:p>
            <a:r>
              <a:rPr lang="en-US"/>
              <a:t>Click to edit Master title style</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617" y="6264088"/>
            <a:ext cx="1736049" cy="593912"/>
          </a:xfrm>
          <a:prstGeom prst="rect">
            <a:avLst/>
          </a:prstGeom>
        </p:spPr>
      </p:pic>
    </p:spTree>
    <p:extLst>
      <p:ext uri="{BB962C8B-B14F-4D97-AF65-F5344CB8AC3E}">
        <p14:creationId xmlns:p14="http://schemas.microsoft.com/office/powerpoint/2010/main" val="4049132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21" y="5495544"/>
            <a:ext cx="11355753" cy="594360"/>
          </a:xfrm>
        </p:spPr>
        <p:txBody>
          <a:bodyPr anchor="b"/>
          <a:lstStyle>
            <a:lvl1pPr algn="ctr">
              <a:defRPr sz="2933" b="0"/>
            </a:lvl1pPr>
          </a:lstStyle>
          <a:p>
            <a:r>
              <a:rPr lang="en-US"/>
              <a:t>Click to edit Master title style</a:t>
            </a:r>
          </a:p>
        </p:txBody>
      </p:sp>
      <p:sp>
        <p:nvSpPr>
          <p:cNvPr id="7" name="Slide Number Placeholder 6"/>
          <p:cNvSpPr>
            <a:spLocks noGrp="1"/>
          </p:cNvSpPr>
          <p:nvPr>
            <p:ph type="sldNum" sz="quarter" idx="12"/>
          </p:nvPr>
        </p:nvSpPr>
        <p:spPr/>
        <p:txBody>
          <a:bodyPr/>
          <a:lstStyle/>
          <a:p>
            <a:fld id="{A0289F9E-9962-4B7B-BA18-A15907CCC6BF}" type="slidenum">
              <a:rPr lang="en-US" smtClean="0"/>
              <a:pPr/>
              <a:t>‹#›</a:t>
            </a:fld>
            <a:endParaRPr lang="en-US" dirty="0"/>
          </a:p>
        </p:txBody>
      </p:sp>
      <p:sp>
        <p:nvSpPr>
          <p:cNvPr id="9" name="Content Placeholder 8"/>
          <p:cNvSpPr>
            <a:spLocks noGrp="1"/>
          </p:cNvSpPr>
          <p:nvPr>
            <p:ph sz="quarter" idx="13"/>
          </p:nvPr>
        </p:nvSpPr>
        <p:spPr>
          <a:xfrm>
            <a:off x="406420" y="381000"/>
            <a:ext cx="11355753"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2"/>
          </p:nvPr>
        </p:nvSpPr>
        <p:spPr>
          <a:xfrm>
            <a:off x="10293017" y="6352707"/>
            <a:ext cx="984591" cy="365760"/>
          </a:xfrm>
          <a:prstGeom prst="rect">
            <a:avLst/>
          </a:prstGeom>
        </p:spPr>
        <p:txBody>
          <a:bodyPr anchor="ctr"/>
          <a:lstStyle>
            <a:lvl1pPr>
              <a:defRPr sz="1600">
                <a:solidFill>
                  <a:srgbClr val="88A7DF"/>
                </a:solidFill>
              </a:defRPr>
            </a:lvl1pPr>
          </a:lstStyle>
          <a:p>
            <a:fld id="{9E3518CA-C355-4FE1-9A90-4BE220C85A62}" type="datetime1">
              <a:rPr lang="en-US" smtClean="0"/>
              <a:t>6/6/2024</a:t>
            </a:fld>
            <a:endParaRPr lang="en-US" dirty="0"/>
          </a:p>
        </p:txBody>
      </p:sp>
      <p:sp>
        <p:nvSpPr>
          <p:cNvPr id="10" name="Footer Placeholder 4"/>
          <p:cNvSpPr>
            <a:spLocks noGrp="1"/>
          </p:cNvSpPr>
          <p:nvPr>
            <p:ph type="ftr" sz="quarter" idx="3"/>
          </p:nvPr>
        </p:nvSpPr>
        <p:spPr>
          <a:xfrm>
            <a:off x="4469945" y="6352707"/>
            <a:ext cx="5823064" cy="365760"/>
          </a:xfrm>
          <a:prstGeom prst="rect">
            <a:avLst/>
          </a:prstGeom>
        </p:spPr>
        <p:txBody>
          <a:bodyPr anchor="ctr"/>
          <a:lstStyle>
            <a:lvl1pPr>
              <a:defRPr sz="1600">
                <a:solidFill>
                  <a:schemeClr val="tx2">
                    <a:lumMod val="40000"/>
                    <a:lumOff val="60000"/>
                  </a:schemeClr>
                </a:solidFill>
              </a:defRPr>
            </a:lvl1pPr>
          </a:lstStyle>
          <a:p>
            <a:endParaRPr lang="en-US" dirty="0"/>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617" y="6264088"/>
            <a:ext cx="1736049" cy="593912"/>
          </a:xfrm>
          <a:prstGeom prst="rect">
            <a:avLst/>
          </a:prstGeom>
        </p:spPr>
      </p:pic>
    </p:spTree>
    <p:extLst>
      <p:ext uri="{BB962C8B-B14F-4D97-AF65-F5344CB8AC3E}">
        <p14:creationId xmlns:p14="http://schemas.microsoft.com/office/powerpoint/2010/main" val="2346162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7.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10000"/>
            <a:lumOff val="90000"/>
            <a:alpha val="11000"/>
          </a:schemeClr>
        </a:solidFill>
        <a:effectLst/>
      </p:bgPr>
    </p:bg>
    <p:spTree>
      <p:nvGrpSpPr>
        <p:cNvPr id="1" name=""/>
        <p:cNvGrpSpPr/>
        <p:nvPr/>
      </p:nvGrpSpPr>
      <p:grpSpPr>
        <a:xfrm>
          <a:off x="0" y="0"/>
          <a:ext cx="0" cy="0"/>
          <a:chOff x="0" y="0"/>
          <a:chExt cx="0" cy="0"/>
        </a:xfrm>
      </p:grpSpPr>
      <p:pic>
        <p:nvPicPr>
          <p:cNvPr id="17" name="Picture 16" descr="AETC_2016_ribbon.png"/>
          <p:cNvPicPr>
            <a:picLocks noChangeAspect="1"/>
          </p:cNvPicPr>
          <p:nvPr/>
        </p:nvPicPr>
        <p:blipFill rotWithShape="1">
          <a:blip r:embed="rId21" cstate="print">
            <a:alphaModFix amt="5000"/>
            <a:extLst>
              <a:ext uri="{28A0092B-C50C-407E-A947-70E740481C1C}">
                <a14:useLocalDpi xmlns:a14="http://schemas.microsoft.com/office/drawing/2010/main" val="0"/>
              </a:ext>
            </a:extLst>
          </a:blip>
          <a:srcRect l="35150" t="21563" r="9715" b="1014"/>
          <a:stretch/>
        </p:blipFill>
        <p:spPr>
          <a:xfrm>
            <a:off x="1" y="1"/>
            <a:ext cx="12192000" cy="6858000"/>
          </a:xfrm>
          <a:prstGeom prst="rect">
            <a:avLst/>
          </a:prstGeom>
          <a:effectLst/>
        </p:spPr>
      </p:pic>
      <p:sp>
        <p:nvSpPr>
          <p:cNvPr id="7" name="Rectangle 6"/>
          <p:cNvSpPr/>
          <p:nvPr/>
        </p:nvSpPr>
        <p:spPr>
          <a:xfrm>
            <a:off x="18" y="6223069"/>
            <a:ext cx="12191999" cy="640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Placeholder 1"/>
          <p:cNvSpPr>
            <a:spLocks noGrp="1"/>
          </p:cNvSpPr>
          <p:nvPr>
            <p:ph type="title"/>
          </p:nvPr>
        </p:nvSpPr>
        <p:spPr>
          <a:xfrm>
            <a:off x="609618" y="274639"/>
            <a:ext cx="11087425" cy="1143000"/>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609618" y="1600201"/>
            <a:ext cx="11087425" cy="43672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p:nvSpPr>
        <p:spPr>
          <a:xfrm>
            <a:off x="11277600" y="6223069"/>
            <a:ext cx="914400" cy="6400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6"/>
              </a:solidFill>
            </a:endParaRPr>
          </a:p>
        </p:txBody>
      </p:sp>
      <p:sp>
        <p:nvSpPr>
          <p:cNvPr id="6" name="Slide Number Placeholder 5"/>
          <p:cNvSpPr>
            <a:spLocks noGrp="1"/>
          </p:cNvSpPr>
          <p:nvPr>
            <p:ph type="sldNum" sz="quarter" idx="4"/>
          </p:nvPr>
        </p:nvSpPr>
        <p:spPr>
          <a:xfrm>
            <a:off x="11375717" y="6305883"/>
            <a:ext cx="731520" cy="396240"/>
          </a:xfrm>
          <a:prstGeom prst="bracketPair">
            <a:avLst>
              <a:gd name="adj" fmla="val 17949"/>
            </a:avLst>
          </a:prstGeom>
          <a:ln w="19050">
            <a:solidFill>
              <a:srgbClr val="FFFFFF"/>
            </a:solidFill>
          </a:ln>
        </p:spPr>
        <p:txBody>
          <a:bodyPr vert="horz" lIns="0" tIns="0" rIns="0" bIns="0" rtlCol="0" anchor="ctr"/>
          <a:lstStyle>
            <a:lvl1pPr algn="ctr">
              <a:defRPr sz="2400">
                <a:solidFill>
                  <a:schemeClr val="bg1"/>
                </a:solidFill>
              </a:defRPr>
            </a:lvl1pPr>
          </a:lstStyle>
          <a:p>
            <a:fld id="{A0289F9E-9962-4B7B-BA18-A15907CCC6BF}" type="slidenum">
              <a:rPr lang="en-US" smtClean="0"/>
              <a:pPr/>
              <a:t>‹#›</a:t>
            </a:fld>
            <a:endParaRPr lang="en-US" dirty="0"/>
          </a:p>
        </p:txBody>
      </p:sp>
      <p:sp>
        <p:nvSpPr>
          <p:cNvPr id="15" name="Date Placeholder 3"/>
          <p:cNvSpPr>
            <a:spLocks noGrp="1"/>
          </p:cNvSpPr>
          <p:nvPr>
            <p:ph type="dt" sz="half" idx="2"/>
          </p:nvPr>
        </p:nvSpPr>
        <p:spPr>
          <a:xfrm>
            <a:off x="10293017" y="6352707"/>
            <a:ext cx="984591" cy="365760"/>
          </a:xfrm>
          <a:prstGeom prst="rect">
            <a:avLst/>
          </a:prstGeom>
        </p:spPr>
        <p:txBody>
          <a:bodyPr anchor="ctr"/>
          <a:lstStyle>
            <a:lvl1pPr>
              <a:defRPr sz="1600">
                <a:solidFill>
                  <a:srgbClr val="88A7DF"/>
                </a:solidFill>
              </a:defRPr>
            </a:lvl1pPr>
          </a:lstStyle>
          <a:p>
            <a:fld id="{F564F3F9-F771-43B4-8620-614B732E50C0}" type="datetime1">
              <a:rPr lang="en-US" smtClean="0"/>
              <a:t>6/6/2024</a:t>
            </a:fld>
            <a:endParaRPr lang="en-US" dirty="0"/>
          </a:p>
        </p:txBody>
      </p:sp>
      <p:sp>
        <p:nvSpPr>
          <p:cNvPr id="16" name="Footer Placeholder 4"/>
          <p:cNvSpPr>
            <a:spLocks noGrp="1"/>
          </p:cNvSpPr>
          <p:nvPr>
            <p:ph type="ftr" sz="quarter" idx="3"/>
          </p:nvPr>
        </p:nvSpPr>
        <p:spPr>
          <a:xfrm>
            <a:off x="4469945" y="6352707"/>
            <a:ext cx="5823064" cy="365760"/>
          </a:xfrm>
          <a:prstGeom prst="rect">
            <a:avLst/>
          </a:prstGeom>
        </p:spPr>
        <p:txBody>
          <a:bodyPr anchor="ctr"/>
          <a:lstStyle>
            <a:lvl1pPr>
              <a:defRPr sz="1600">
                <a:solidFill>
                  <a:schemeClr val="tx2">
                    <a:lumMod val="40000"/>
                    <a:lumOff val="60000"/>
                  </a:schemeClr>
                </a:solidFill>
              </a:defRPr>
            </a:lvl1pPr>
          </a:lstStyle>
          <a:p>
            <a:endParaRPr lang="en-US" dirty="0"/>
          </a:p>
        </p:txBody>
      </p:sp>
    </p:spTree>
    <p:extLst>
      <p:ext uri="{BB962C8B-B14F-4D97-AF65-F5344CB8AC3E}">
        <p14:creationId xmlns:p14="http://schemas.microsoft.com/office/powerpoint/2010/main" val="974180131"/>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Lst>
  <p:hf hdr="0" ftr="0" dt="0"/>
  <p:txStyles>
    <p:titleStyle>
      <a:lvl1pPr algn="l" defTabSz="1219170" rtl="0" eaLnBrk="1" latinLnBrk="0" hangingPunct="1">
        <a:spcBef>
          <a:spcPct val="0"/>
        </a:spcBef>
        <a:buNone/>
        <a:defRPr sz="5333" b="0" i="0" kern="1200" cap="none" spc="-133" baseline="0">
          <a:ln>
            <a:noFill/>
          </a:ln>
          <a:solidFill>
            <a:schemeClr val="accent6"/>
          </a:solidFill>
          <a:effectLst/>
          <a:latin typeface="+mj-lt"/>
          <a:ea typeface="+mj-ea"/>
          <a:cs typeface="ITC Avant Garde Std Md"/>
        </a:defRPr>
      </a:lvl1pPr>
    </p:titleStyle>
    <p:bodyStyle>
      <a:lvl1pPr marL="457189" indent="-304792" algn="l" defTabSz="1219170" rtl="0" eaLnBrk="1" latinLnBrk="0" hangingPunct="1">
        <a:spcBef>
          <a:spcPct val="20000"/>
        </a:spcBef>
        <a:buClr>
          <a:schemeClr val="accent6"/>
        </a:buClr>
        <a:buFont typeface="Wingdings" charset="2"/>
        <a:buChar char="§"/>
        <a:defRPr sz="3200" b="0" i="0" kern="1200">
          <a:solidFill>
            <a:schemeClr val="tx1"/>
          </a:solidFill>
          <a:latin typeface="+mn-lt"/>
          <a:ea typeface="+mn-ea"/>
          <a:cs typeface="ITC Avant Garde Std Md"/>
        </a:defRPr>
      </a:lvl1pPr>
      <a:lvl2pPr marL="853419" indent="-304792" algn="l" defTabSz="1219170" rtl="0" eaLnBrk="1" latinLnBrk="0" hangingPunct="1">
        <a:spcBef>
          <a:spcPct val="20000"/>
        </a:spcBef>
        <a:buClr>
          <a:schemeClr val="accent6"/>
        </a:buClr>
        <a:buFont typeface="Wingdings" charset="2"/>
        <a:buChar char="§"/>
        <a:defRPr sz="2933" b="0" i="0" kern="1200">
          <a:solidFill>
            <a:schemeClr val="tx1"/>
          </a:solidFill>
          <a:latin typeface="+mn-lt"/>
          <a:ea typeface="+mn-ea"/>
          <a:cs typeface="ITC Avant Garde Std Md"/>
        </a:defRPr>
      </a:lvl2pPr>
      <a:lvl3pPr marL="1341086" indent="-304792" algn="l" defTabSz="1219170" rtl="0" eaLnBrk="1" latinLnBrk="0" hangingPunct="1">
        <a:spcBef>
          <a:spcPct val="20000"/>
        </a:spcBef>
        <a:buClr>
          <a:schemeClr val="accent6"/>
        </a:buClr>
        <a:buFont typeface="Wingdings" charset="2"/>
        <a:buChar char="§"/>
        <a:defRPr sz="2667" b="0" i="0" kern="1200">
          <a:solidFill>
            <a:schemeClr val="tx1"/>
          </a:solidFill>
          <a:latin typeface="+mn-lt"/>
          <a:ea typeface="+mn-ea"/>
          <a:cs typeface="ITC Avant Garde Std Md"/>
        </a:defRPr>
      </a:lvl3pPr>
      <a:lvl4pPr marL="1706837" indent="-304792" algn="l" defTabSz="1219170"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4pPr>
      <a:lvl5pPr marL="2072588" indent="-304792" algn="l" defTabSz="1219170" rtl="0" eaLnBrk="1" latinLnBrk="0" hangingPunct="1">
        <a:spcBef>
          <a:spcPct val="20000"/>
        </a:spcBef>
        <a:buClr>
          <a:schemeClr val="accent6"/>
        </a:buClr>
        <a:buFont typeface="Wingdings" charset="2"/>
        <a:buChar char="§"/>
        <a:defRPr sz="2133" b="0" i="0" kern="1200" baseline="0">
          <a:solidFill>
            <a:schemeClr val="tx1"/>
          </a:solidFill>
          <a:latin typeface="+mn-lt"/>
          <a:ea typeface="+mn-ea"/>
          <a:cs typeface="ITC Avant Garde Std Md"/>
        </a:defRPr>
      </a:lvl5pPr>
      <a:lvl6pPr marL="2316422" indent="-243834" algn="l" defTabSz="1219170" rtl="0" eaLnBrk="1" latinLnBrk="0" hangingPunct="1">
        <a:spcBef>
          <a:spcPct val="20000"/>
        </a:spcBef>
        <a:buClr>
          <a:schemeClr val="accent1"/>
        </a:buClr>
        <a:buFont typeface="Arial" pitchFamily="34" charset="0"/>
        <a:buChar char="•"/>
        <a:defRPr sz="1867" kern="1200" baseline="0">
          <a:solidFill>
            <a:schemeClr val="tx1"/>
          </a:solidFill>
          <a:latin typeface="+mn-lt"/>
          <a:ea typeface="+mn-ea"/>
          <a:cs typeface="+mn-cs"/>
        </a:defRPr>
      </a:lvl6pPr>
      <a:lvl7pPr marL="2560256" indent="-243834" algn="l" defTabSz="1219170" rtl="0" eaLnBrk="1" latinLnBrk="0" hangingPunct="1">
        <a:spcBef>
          <a:spcPct val="20000"/>
        </a:spcBef>
        <a:buClr>
          <a:schemeClr val="accent2"/>
        </a:buClr>
        <a:buFont typeface="Arial" pitchFamily="34" charset="0"/>
        <a:buChar char="•"/>
        <a:defRPr sz="1867" kern="1200">
          <a:solidFill>
            <a:schemeClr val="tx1"/>
          </a:solidFill>
          <a:latin typeface="+mn-lt"/>
          <a:ea typeface="+mn-ea"/>
          <a:cs typeface="+mn-cs"/>
        </a:defRPr>
      </a:lvl7pPr>
      <a:lvl8pPr marL="2804090" indent="-243834" algn="l" defTabSz="1219170" rtl="0" eaLnBrk="1" latinLnBrk="0" hangingPunct="1">
        <a:spcBef>
          <a:spcPct val="20000"/>
        </a:spcBef>
        <a:buClr>
          <a:schemeClr val="accent3"/>
        </a:buClr>
        <a:buFont typeface="Arial" pitchFamily="34" charset="0"/>
        <a:buChar char="•"/>
        <a:defRPr sz="1867" kern="1200">
          <a:solidFill>
            <a:schemeClr val="tx1"/>
          </a:solidFill>
          <a:latin typeface="+mn-lt"/>
          <a:ea typeface="+mn-ea"/>
          <a:cs typeface="+mn-cs"/>
        </a:defRPr>
      </a:lvl8pPr>
      <a:lvl9pPr marL="3047924" indent="-243834" algn="l" defTabSz="1219170" rtl="0" eaLnBrk="1" latinLnBrk="0" hangingPunct="1">
        <a:spcBef>
          <a:spcPct val="20000"/>
        </a:spcBef>
        <a:buClr>
          <a:schemeClr val="accent4"/>
        </a:buClr>
        <a:buFont typeface="Arial" pitchFamily="34" charset="0"/>
        <a:buChar char="•"/>
        <a:defRPr sz="18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BF8ACE-517F-ED5A-BB0F-AFBF072EAF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D834F4-92E2-8851-837D-EFAC78A7CB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EEA9E3-897F-25A8-2BE9-B40AE4F0AD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E04286-BC5A-3B4F-9439-E063DED66B03}" type="datetime1">
              <a:rPr lang="en-US" smtClean="0"/>
              <a:t>6/6/2024</a:t>
            </a:fld>
            <a:endParaRPr lang="en-US"/>
          </a:p>
        </p:txBody>
      </p:sp>
      <p:sp>
        <p:nvSpPr>
          <p:cNvPr id="5" name="Footer Placeholder 4">
            <a:extLst>
              <a:ext uri="{FF2B5EF4-FFF2-40B4-BE49-F238E27FC236}">
                <a16:creationId xmlns:a16="http://schemas.microsoft.com/office/drawing/2014/main" id="{EF50076B-6DED-1D7B-369D-C8284121DE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B839DC3-EEB2-76CA-21A6-A7DC7323A4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38CD31-7035-E043-A673-1C44EBB916DF}" type="slidenum">
              <a:rPr lang="en-US" smtClean="0"/>
              <a:t>‹#›</a:t>
            </a:fld>
            <a:endParaRPr lang="en-US"/>
          </a:p>
        </p:txBody>
      </p:sp>
      <p:sp>
        <p:nvSpPr>
          <p:cNvPr id="7" name="Rectangle 6">
            <a:extLst>
              <a:ext uri="{FF2B5EF4-FFF2-40B4-BE49-F238E27FC236}">
                <a16:creationId xmlns:a16="http://schemas.microsoft.com/office/drawing/2014/main" id="{3727B9EF-5A09-CC98-ACC9-1A12C0992AF4}"/>
              </a:ext>
            </a:extLst>
          </p:cNvPr>
          <p:cNvSpPr/>
          <p:nvPr userDrawn="1"/>
        </p:nvSpPr>
        <p:spPr>
          <a:xfrm>
            <a:off x="0" y="6569766"/>
            <a:ext cx="12192000" cy="288234"/>
          </a:xfrm>
          <a:prstGeom prst="rect">
            <a:avLst/>
          </a:prstGeom>
          <a:solidFill>
            <a:srgbClr val="A30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514B3BB-B333-668E-A05F-DC4A9D9F6D16}"/>
              </a:ext>
            </a:extLst>
          </p:cNvPr>
          <p:cNvSpPr/>
          <p:nvPr userDrawn="1"/>
        </p:nvSpPr>
        <p:spPr>
          <a:xfrm>
            <a:off x="0" y="6311900"/>
            <a:ext cx="12192000" cy="377617"/>
          </a:xfrm>
          <a:prstGeom prst="rect">
            <a:avLst/>
          </a:prstGeom>
          <a:solidFill>
            <a:srgbClr val="5202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DB81B22-F1B3-323B-DBBF-C551268640BB}"/>
              </a:ext>
            </a:extLst>
          </p:cNvPr>
          <p:cNvPicPr>
            <a:picLocks noChangeAspect="1"/>
          </p:cNvPicPr>
          <p:nvPr userDrawn="1"/>
        </p:nvPicPr>
        <p:blipFill>
          <a:blip r:embed="rId14" cstate="print">
            <a:extLst>
              <a:ext uri="{28A0092B-C50C-407E-A947-70E740481C1C}">
                <a14:useLocalDpi xmlns:a14="http://schemas.microsoft.com/office/drawing/2010/main"/>
              </a:ext>
            </a:extLst>
          </a:blip>
          <a:srcRect/>
          <a:stretch/>
        </p:blipFill>
        <p:spPr>
          <a:xfrm>
            <a:off x="10691516" y="5834269"/>
            <a:ext cx="1109545" cy="926961"/>
          </a:xfrm>
          <a:prstGeom prst="rect">
            <a:avLst/>
          </a:prstGeom>
        </p:spPr>
      </p:pic>
    </p:spTree>
    <p:extLst>
      <p:ext uri="{BB962C8B-B14F-4D97-AF65-F5344CB8AC3E}">
        <p14:creationId xmlns:p14="http://schemas.microsoft.com/office/powerpoint/2010/main" val="95415280"/>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lumMod val="10000"/>
            <a:lumOff val="90000"/>
            <a:alpha val="11000"/>
          </a:schemeClr>
        </a:solidFill>
        <a:effectLst/>
      </p:bgPr>
    </p:bg>
    <p:spTree>
      <p:nvGrpSpPr>
        <p:cNvPr id="1" name=""/>
        <p:cNvGrpSpPr/>
        <p:nvPr/>
      </p:nvGrpSpPr>
      <p:grpSpPr>
        <a:xfrm>
          <a:off x="0" y="0"/>
          <a:ext cx="0" cy="0"/>
          <a:chOff x="0" y="0"/>
          <a:chExt cx="0" cy="0"/>
        </a:xfrm>
      </p:grpSpPr>
      <p:pic>
        <p:nvPicPr>
          <p:cNvPr id="17" name="Picture 16" descr="AETC_2016_ribbon.png"/>
          <p:cNvPicPr>
            <a:picLocks noChangeAspect="1"/>
          </p:cNvPicPr>
          <p:nvPr/>
        </p:nvPicPr>
        <p:blipFill rotWithShape="1">
          <a:blip r:embed="rId14" cstate="print">
            <a:alphaModFix amt="5000"/>
            <a:extLst>
              <a:ext uri="{28A0092B-C50C-407E-A947-70E740481C1C}">
                <a14:useLocalDpi xmlns:a14="http://schemas.microsoft.com/office/drawing/2010/main" val="0"/>
              </a:ext>
            </a:extLst>
          </a:blip>
          <a:srcRect l="35150" t="21563" r="9715" b="1014"/>
          <a:stretch/>
        </p:blipFill>
        <p:spPr>
          <a:xfrm>
            <a:off x="1" y="1"/>
            <a:ext cx="12192000" cy="6858000"/>
          </a:xfrm>
          <a:prstGeom prst="rect">
            <a:avLst/>
          </a:prstGeom>
          <a:effectLst/>
        </p:spPr>
      </p:pic>
      <p:sp>
        <p:nvSpPr>
          <p:cNvPr id="7" name="Rectangle 6"/>
          <p:cNvSpPr/>
          <p:nvPr/>
        </p:nvSpPr>
        <p:spPr>
          <a:xfrm>
            <a:off x="3" y="6223069"/>
            <a:ext cx="12191999" cy="640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Placeholder 1"/>
          <p:cNvSpPr>
            <a:spLocks noGrp="1"/>
          </p:cNvSpPr>
          <p:nvPr>
            <p:ph type="title"/>
          </p:nvPr>
        </p:nvSpPr>
        <p:spPr>
          <a:xfrm>
            <a:off x="609601" y="274639"/>
            <a:ext cx="11087425"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09601" y="1600201"/>
            <a:ext cx="11087425" cy="43672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11277600" y="6223069"/>
            <a:ext cx="914400" cy="6400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6"/>
              </a:solidFill>
            </a:endParaRPr>
          </a:p>
        </p:txBody>
      </p:sp>
      <p:sp>
        <p:nvSpPr>
          <p:cNvPr id="6" name="Slide Number Placeholder 5"/>
          <p:cNvSpPr>
            <a:spLocks noGrp="1"/>
          </p:cNvSpPr>
          <p:nvPr>
            <p:ph type="sldNum" sz="quarter" idx="4"/>
          </p:nvPr>
        </p:nvSpPr>
        <p:spPr>
          <a:xfrm>
            <a:off x="11375717" y="6305883"/>
            <a:ext cx="731520" cy="396240"/>
          </a:xfrm>
          <a:prstGeom prst="bracketPair">
            <a:avLst>
              <a:gd name="adj" fmla="val 17949"/>
            </a:avLst>
          </a:prstGeom>
          <a:ln w="19050">
            <a:solidFill>
              <a:srgbClr val="FFFFFF"/>
            </a:solidFill>
          </a:ln>
        </p:spPr>
        <p:txBody>
          <a:bodyPr vert="horz" lIns="0" tIns="0" rIns="0" bIns="0" rtlCol="0" anchor="ctr"/>
          <a:lstStyle>
            <a:lvl1pPr algn="ctr">
              <a:defRPr sz="2400">
                <a:solidFill>
                  <a:schemeClr val="bg1"/>
                </a:solidFill>
              </a:defRPr>
            </a:lvl1p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dirty="0">
              <a:solidFill>
                <a:srgbClr val="FFFFFF"/>
              </a:solidFill>
              <a:ea typeface="ＭＳ Ｐゴシック" charset="0"/>
            </a:endParaRPr>
          </a:p>
        </p:txBody>
      </p:sp>
      <p:sp>
        <p:nvSpPr>
          <p:cNvPr id="15" name="Date Placeholder 3"/>
          <p:cNvSpPr>
            <a:spLocks noGrp="1"/>
          </p:cNvSpPr>
          <p:nvPr>
            <p:ph type="dt" sz="half" idx="2"/>
          </p:nvPr>
        </p:nvSpPr>
        <p:spPr>
          <a:xfrm>
            <a:off x="10293010" y="6352707"/>
            <a:ext cx="984591" cy="365760"/>
          </a:xfrm>
          <a:prstGeom prst="rect">
            <a:avLst/>
          </a:prstGeom>
        </p:spPr>
        <p:txBody>
          <a:bodyPr anchor="ctr"/>
          <a:lstStyle>
            <a:lvl1pPr>
              <a:defRPr sz="1600">
                <a:solidFill>
                  <a:srgbClr val="88A7DF"/>
                </a:solidFill>
              </a:defRPr>
            </a:lvl1pPr>
          </a:lstStyle>
          <a:p>
            <a:pPr fontAlgn="base">
              <a:spcBef>
                <a:spcPct val="0"/>
              </a:spcBef>
              <a:spcAft>
                <a:spcPct val="0"/>
              </a:spcAft>
              <a:defRPr/>
            </a:pPr>
            <a:endParaRPr lang="en-US" altLang="en-US" dirty="0">
              <a:solidFill>
                <a:srgbClr val="FFFFFF"/>
              </a:solidFill>
            </a:endParaRPr>
          </a:p>
        </p:txBody>
      </p:sp>
      <p:sp>
        <p:nvSpPr>
          <p:cNvPr id="16" name="Footer Placeholder 4"/>
          <p:cNvSpPr>
            <a:spLocks noGrp="1"/>
          </p:cNvSpPr>
          <p:nvPr>
            <p:ph type="ftr" sz="quarter" idx="3"/>
          </p:nvPr>
        </p:nvSpPr>
        <p:spPr>
          <a:xfrm>
            <a:off x="4469945" y="6352707"/>
            <a:ext cx="5823064" cy="365760"/>
          </a:xfrm>
          <a:prstGeom prst="rect">
            <a:avLst/>
          </a:prstGeom>
        </p:spPr>
        <p:txBody>
          <a:bodyPr anchor="ctr"/>
          <a:lstStyle>
            <a:lvl1pPr>
              <a:defRPr sz="1600">
                <a:solidFill>
                  <a:schemeClr val="tx2">
                    <a:lumMod val="40000"/>
                    <a:lumOff val="60000"/>
                  </a:schemeClr>
                </a:solidFill>
              </a:defRPr>
            </a:lvl1pPr>
          </a:lstStyle>
          <a:p>
            <a:endParaRPr lang="en-US" dirty="0"/>
          </a:p>
        </p:txBody>
      </p:sp>
    </p:spTree>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9" r:id="rId8"/>
    <p:sldLayoutId id="2147483807" r:id="rId9"/>
    <p:sldLayoutId id="2147483808" r:id="rId10"/>
    <p:sldLayoutId id="2147483810" r:id="rId11"/>
    <p:sldLayoutId id="2147483811" r:id="rId12"/>
  </p:sldLayoutIdLst>
  <p:hf hdr="0" ftr="0" dt="0"/>
  <p:txStyles>
    <p:titleStyle>
      <a:lvl1pPr algn="l" defTabSz="914400" rtl="0" eaLnBrk="1" latinLnBrk="0" hangingPunct="1">
        <a:spcBef>
          <a:spcPct val="0"/>
        </a:spcBef>
        <a:buNone/>
        <a:defRPr sz="4000" b="0" i="0" kern="1200" cap="none" spc="-100" baseline="0">
          <a:ln>
            <a:noFill/>
          </a:ln>
          <a:solidFill>
            <a:schemeClr val="accent6"/>
          </a:solidFill>
          <a:effectLst/>
          <a:latin typeface="+mj-lt"/>
          <a:ea typeface="+mj-ea"/>
          <a:cs typeface="ITC Avant Garde Std Md"/>
        </a:defRPr>
      </a:lvl1pPr>
    </p:titleStyle>
    <p:bodyStyle>
      <a:lvl1pPr marL="342900" indent="-228600" algn="l" defTabSz="914400"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40080" indent="-228600" algn="l" defTabSz="914400"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5840" indent="-228600" algn="l" defTabSz="914400"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80160" indent="-228600" algn="l" defTabSz="914400"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4480" indent="-228600" algn="l" defTabSz="914400"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1.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27.png"/><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1.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27.png"/><Relationship Id="rId2" Type="http://schemas.openxmlformats.org/officeDocument/2006/relationships/image" Target="../media/image30.png"/><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8.xml"/><Relationship Id="rId5" Type="http://schemas.openxmlformats.org/officeDocument/2006/relationships/image" Target="../media/image27.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8" Type="http://schemas.openxmlformats.org/officeDocument/2006/relationships/hyperlink" Target="mailto:scaetcecho@salud.unm.edu" TargetMode="External"/><Relationship Id="rId3" Type="http://schemas.openxmlformats.org/officeDocument/2006/relationships/hyperlink" Target="http://nccc.ucsf.edu/" TargetMode="External"/><Relationship Id="rId7" Type="http://schemas.openxmlformats.org/officeDocument/2006/relationships/hyperlink" Target="https://www.hivma.org/globalassets/ektron-import/hivma/hivma-resource-directory.pdf" TargetMode="External"/><Relationship Id="rId2" Type="http://schemas.openxmlformats.org/officeDocument/2006/relationships/notesSlide" Target="../notesSlides/notesSlide12.xml"/><Relationship Id="rId1" Type="http://schemas.openxmlformats.org/officeDocument/2006/relationships/slideLayout" Target="../slideLayouts/slideLayout35.xml"/><Relationship Id="rId6" Type="http://schemas.openxmlformats.org/officeDocument/2006/relationships/hyperlink" Target="https://targethiv.org/library/aetc-national-coordinating-resource-center-0" TargetMode="External"/><Relationship Id="rId5" Type="http://schemas.openxmlformats.org/officeDocument/2006/relationships/hyperlink" Target="https://aidsetc.org/nhc" TargetMode="External"/><Relationship Id="rId4" Type="http://schemas.openxmlformats.org/officeDocument/2006/relationships/hyperlink" Target="https://hsc.unm.edu/scaetc/programs-services/echo.html" TargetMode="External"/><Relationship Id="rId9" Type="http://schemas.openxmlformats.org/officeDocument/2006/relationships/hyperlink" Target="http://www.scaetc.or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06E2B-9F69-C541-132F-16DE9B5EDD01}"/>
              </a:ext>
            </a:extLst>
          </p:cNvPr>
          <p:cNvSpPr>
            <a:spLocks noGrp="1"/>
          </p:cNvSpPr>
          <p:nvPr>
            <p:ph type="title"/>
          </p:nvPr>
        </p:nvSpPr>
        <p:spPr/>
        <p:txBody>
          <a:bodyPr anchor="ctr">
            <a:normAutofit/>
          </a:bodyPr>
          <a:lstStyle/>
          <a:p>
            <a:r>
              <a:rPr lang="en-US"/>
              <a:t>HIV Epidemic In Latinx</a:t>
            </a:r>
          </a:p>
        </p:txBody>
      </p:sp>
      <p:sp>
        <p:nvSpPr>
          <p:cNvPr id="3" name="Subtitle 2">
            <a:extLst>
              <a:ext uri="{FF2B5EF4-FFF2-40B4-BE49-F238E27FC236}">
                <a16:creationId xmlns:a16="http://schemas.microsoft.com/office/drawing/2014/main" id="{40B7D81D-CE65-B4D1-E619-FAB172E36D6F}"/>
              </a:ext>
            </a:extLst>
          </p:cNvPr>
          <p:cNvSpPr>
            <a:spLocks noGrp="1"/>
          </p:cNvSpPr>
          <p:nvPr>
            <p:ph type="body" idx="1"/>
          </p:nvPr>
        </p:nvSpPr>
        <p:spPr>
          <a:xfrm>
            <a:off x="1246617" y="3024370"/>
            <a:ext cx="3674706" cy="639763"/>
          </a:xfrm>
        </p:spPr>
        <p:txBody>
          <a:bodyPr anchor="b">
            <a:noAutofit/>
          </a:bodyPr>
          <a:lstStyle/>
          <a:p>
            <a:pPr>
              <a:lnSpc>
                <a:spcPct val="90000"/>
              </a:lnSpc>
            </a:pPr>
            <a:r>
              <a:rPr lang="en-US" sz="3600" dirty="0"/>
              <a:t>Jorge Mera, MD</a:t>
            </a:r>
          </a:p>
          <a:p>
            <a:pPr>
              <a:lnSpc>
                <a:spcPct val="90000"/>
              </a:lnSpc>
            </a:pPr>
            <a:r>
              <a:rPr lang="en-US" sz="3600" dirty="0"/>
              <a:t>SCAETC, UNM</a:t>
            </a:r>
          </a:p>
        </p:txBody>
      </p:sp>
      <p:sp>
        <p:nvSpPr>
          <p:cNvPr id="4" name="Slide Number Placeholder 3">
            <a:extLst>
              <a:ext uri="{FF2B5EF4-FFF2-40B4-BE49-F238E27FC236}">
                <a16:creationId xmlns:a16="http://schemas.microsoft.com/office/drawing/2014/main" id="{7D286B19-4197-E126-A67A-2747A0F4C78F}"/>
              </a:ext>
            </a:extLst>
          </p:cNvPr>
          <p:cNvSpPr>
            <a:spLocks noGrp="1"/>
          </p:cNvSpPr>
          <p:nvPr>
            <p:ph type="sldNum" sz="quarter" idx="12"/>
          </p:nvPr>
        </p:nvSpPr>
        <p:spPr/>
        <p:txBody>
          <a:bodyPr/>
          <a:lstStyle/>
          <a:p>
            <a:fld id="{A0289F9E-9962-4B7B-BA18-A15907CCC6BF}" type="slidenum">
              <a:rPr lang="en-US" smtClean="0"/>
              <a:t>1</a:t>
            </a:fld>
            <a:endParaRPr lang="en-US" dirty="0"/>
          </a:p>
        </p:txBody>
      </p:sp>
      <p:pic>
        <p:nvPicPr>
          <p:cNvPr id="15" name="Picture 14">
            <a:extLst>
              <a:ext uri="{FF2B5EF4-FFF2-40B4-BE49-F238E27FC236}">
                <a16:creationId xmlns:a16="http://schemas.microsoft.com/office/drawing/2014/main" id="{4D187F87-DCE6-EC3E-39C8-768FFAC3AD19}"/>
              </a:ext>
            </a:extLst>
          </p:cNvPr>
          <p:cNvPicPr>
            <a:picLocks noChangeAspect="1"/>
          </p:cNvPicPr>
          <p:nvPr/>
        </p:nvPicPr>
        <p:blipFill rotWithShape="1">
          <a:blip r:embed="rId3"/>
          <a:srcRect t="17388"/>
          <a:stretch/>
        </p:blipFill>
        <p:spPr>
          <a:xfrm>
            <a:off x="5823406" y="1723206"/>
            <a:ext cx="5873637" cy="3881853"/>
          </a:xfrm>
          <a:prstGeom prst="rect">
            <a:avLst/>
          </a:prstGeom>
          <a:noFill/>
        </p:spPr>
      </p:pic>
    </p:spTree>
    <p:extLst>
      <p:ext uri="{BB962C8B-B14F-4D97-AF65-F5344CB8AC3E}">
        <p14:creationId xmlns:p14="http://schemas.microsoft.com/office/powerpoint/2010/main" val="35906520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EDD70-FB36-CE45-03CC-8E7A303F23AE}"/>
              </a:ext>
            </a:extLst>
          </p:cNvPr>
          <p:cNvSpPr>
            <a:spLocks noGrp="1"/>
          </p:cNvSpPr>
          <p:nvPr>
            <p:ph type="title"/>
          </p:nvPr>
        </p:nvSpPr>
        <p:spPr>
          <a:xfrm>
            <a:off x="847247" y="102953"/>
            <a:ext cx="10894230" cy="990600"/>
          </a:xfrm>
        </p:spPr>
        <p:txBody>
          <a:bodyPr>
            <a:noAutofit/>
          </a:bodyPr>
          <a:lstStyle/>
          <a:p>
            <a:r>
              <a:rPr lang="en-US" sz="4000" dirty="0"/>
              <a:t>Approaches to EHE in Hispanic/Latino Population</a:t>
            </a:r>
          </a:p>
        </p:txBody>
      </p:sp>
      <p:sp>
        <p:nvSpPr>
          <p:cNvPr id="3" name="Slide Number Placeholder 2">
            <a:extLst>
              <a:ext uri="{FF2B5EF4-FFF2-40B4-BE49-F238E27FC236}">
                <a16:creationId xmlns:a16="http://schemas.microsoft.com/office/drawing/2014/main" id="{19272E23-D2A4-A89F-835A-A0408E6BA51E}"/>
              </a:ext>
            </a:extLst>
          </p:cNvPr>
          <p:cNvSpPr>
            <a:spLocks noGrp="1"/>
          </p:cNvSpPr>
          <p:nvPr>
            <p:ph type="sldNum" sz="quarter" idx="12"/>
          </p:nvPr>
        </p:nvSpPr>
        <p:spPr/>
        <p:txBody>
          <a:bodyPr/>
          <a:lstStyle/>
          <a:p>
            <a:fld id="{A0289F9E-9962-4B7B-BA18-A15907CCC6BF}" type="slidenum">
              <a:rPr lang="en-US" smtClean="0"/>
              <a:t>10</a:t>
            </a:fld>
            <a:endParaRPr lang="en-US"/>
          </a:p>
        </p:txBody>
      </p:sp>
      <p:pic>
        <p:nvPicPr>
          <p:cNvPr id="4" name="Picture 3" descr="A diagram of different colored circles&#10;&#10;Description automatically generated">
            <a:extLst>
              <a:ext uri="{FF2B5EF4-FFF2-40B4-BE49-F238E27FC236}">
                <a16:creationId xmlns:a16="http://schemas.microsoft.com/office/drawing/2014/main" id="{E37F4DFA-7FCB-90C6-5AAC-9DCA5B039A97}"/>
              </a:ext>
            </a:extLst>
          </p:cNvPr>
          <p:cNvPicPr>
            <a:picLocks noChangeAspect="1"/>
          </p:cNvPicPr>
          <p:nvPr/>
        </p:nvPicPr>
        <p:blipFill>
          <a:blip r:embed="rId2"/>
          <a:stretch>
            <a:fillRect/>
          </a:stretch>
        </p:blipFill>
        <p:spPr>
          <a:xfrm>
            <a:off x="359814" y="2570539"/>
            <a:ext cx="3987800" cy="3390900"/>
          </a:xfrm>
          <a:prstGeom prst="rect">
            <a:avLst/>
          </a:prstGeom>
        </p:spPr>
      </p:pic>
      <p:pic>
        <p:nvPicPr>
          <p:cNvPr id="6" name="Picture 5" descr="A close-up of several different colored labels&#10;&#10;Description automatically generated">
            <a:extLst>
              <a:ext uri="{FF2B5EF4-FFF2-40B4-BE49-F238E27FC236}">
                <a16:creationId xmlns:a16="http://schemas.microsoft.com/office/drawing/2014/main" id="{6EA0164C-8D95-5457-F90D-4EB57F1C1110}"/>
              </a:ext>
            </a:extLst>
          </p:cNvPr>
          <p:cNvPicPr>
            <a:picLocks noChangeAspect="1"/>
          </p:cNvPicPr>
          <p:nvPr/>
        </p:nvPicPr>
        <p:blipFill>
          <a:blip r:embed="rId3"/>
          <a:stretch>
            <a:fillRect/>
          </a:stretch>
        </p:blipFill>
        <p:spPr>
          <a:xfrm>
            <a:off x="4724076" y="1555218"/>
            <a:ext cx="4188696" cy="2240465"/>
          </a:xfrm>
          <a:prstGeom prst="rect">
            <a:avLst/>
          </a:prstGeom>
        </p:spPr>
      </p:pic>
      <p:sp>
        <p:nvSpPr>
          <p:cNvPr id="7" name="TextBox 6">
            <a:extLst>
              <a:ext uri="{FF2B5EF4-FFF2-40B4-BE49-F238E27FC236}">
                <a16:creationId xmlns:a16="http://schemas.microsoft.com/office/drawing/2014/main" id="{D5BDDD2D-22C1-2940-246A-24CDCB48BBE4}"/>
              </a:ext>
            </a:extLst>
          </p:cNvPr>
          <p:cNvSpPr txBox="1"/>
          <p:nvPr/>
        </p:nvSpPr>
        <p:spPr>
          <a:xfrm>
            <a:off x="456123" y="1903552"/>
            <a:ext cx="3795183" cy="461665"/>
          </a:xfrm>
          <a:prstGeom prst="rect">
            <a:avLst/>
          </a:prstGeom>
          <a:noFill/>
        </p:spPr>
        <p:txBody>
          <a:bodyPr wrap="square" rtlCol="0">
            <a:spAutoFit/>
          </a:bodyPr>
          <a:lstStyle/>
          <a:p>
            <a:pPr algn="ctr"/>
            <a:r>
              <a:rPr lang="en-US" sz="2400" b="1" dirty="0">
                <a:latin typeface="Calibri" panose="020F0502020204030204" pitchFamily="34" charset="0"/>
                <a:cs typeface="Calibri" panose="020F0502020204030204" pitchFamily="34" charset="0"/>
              </a:rPr>
              <a:t>Syndemic Approach</a:t>
            </a:r>
          </a:p>
        </p:txBody>
      </p:sp>
      <p:sp>
        <p:nvSpPr>
          <p:cNvPr id="8" name="TextBox 7">
            <a:extLst>
              <a:ext uri="{FF2B5EF4-FFF2-40B4-BE49-F238E27FC236}">
                <a16:creationId xmlns:a16="http://schemas.microsoft.com/office/drawing/2014/main" id="{1F643E78-CAD3-2748-3539-B3C7C585AB71}"/>
              </a:ext>
            </a:extLst>
          </p:cNvPr>
          <p:cNvSpPr txBox="1"/>
          <p:nvPr/>
        </p:nvSpPr>
        <p:spPr>
          <a:xfrm>
            <a:off x="4488101" y="1093553"/>
            <a:ext cx="4345969" cy="461665"/>
          </a:xfrm>
          <a:prstGeom prst="rect">
            <a:avLst/>
          </a:prstGeom>
          <a:noFill/>
        </p:spPr>
        <p:txBody>
          <a:bodyPr wrap="square" rtlCol="0">
            <a:spAutoFit/>
          </a:bodyPr>
          <a:lstStyle/>
          <a:p>
            <a:pPr algn="ctr"/>
            <a:r>
              <a:rPr lang="en-US" sz="2400" b="1" dirty="0">
                <a:latin typeface="Calibri" panose="020F0502020204030204" pitchFamily="34" charset="0"/>
                <a:cs typeface="Calibri" panose="020F0502020204030204" pitchFamily="34" charset="0"/>
              </a:rPr>
              <a:t>Holistic Care</a:t>
            </a:r>
          </a:p>
        </p:txBody>
      </p:sp>
      <p:sp>
        <p:nvSpPr>
          <p:cNvPr id="11" name="TextBox 10">
            <a:extLst>
              <a:ext uri="{FF2B5EF4-FFF2-40B4-BE49-F238E27FC236}">
                <a16:creationId xmlns:a16="http://schemas.microsoft.com/office/drawing/2014/main" id="{A0283FFB-5849-3D2E-46F0-6D1D0EDF6A3A}"/>
              </a:ext>
            </a:extLst>
          </p:cNvPr>
          <p:cNvSpPr txBox="1"/>
          <p:nvPr/>
        </p:nvSpPr>
        <p:spPr>
          <a:xfrm>
            <a:off x="9421902" y="2907529"/>
            <a:ext cx="2506592" cy="400110"/>
          </a:xfrm>
          <a:prstGeom prst="rect">
            <a:avLst/>
          </a:prstGeom>
          <a:noFill/>
        </p:spPr>
        <p:txBody>
          <a:bodyPr wrap="square" rtlCol="0">
            <a:spAutoFit/>
          </a:bodyPr>
          <a:lstStyle/>
          <a:p>
            <a:r>
              <a:rPr lang="en-US" sz="2000" b="1" dirty="0">
                <a:latin typeface="Calibri" panose="020F0502020204030204" pitchFamily="34" charset="0"/>
                <a:cs typeface="Calibri" panose="020F0502020204030204" pitchFamily="34" charset="0"/>
              </a:rPr>
              <a:t>Data Monitoring</a:t>
            </a:r>
          </a:p>
        </p:txBody>
      </p:sp>
      <p:sp>
        <p:nvSpPr>
          <p:cNvPr id="12" name="TextBox 11">
            <a:extLst>
              <a:ext uri="{FF2B5EF4-FFF2-40B4-BE49-F238E27FC236}">
                <a16:creationId xmlns:a16="http://schemas.microsoft.com/office/drawing/2014/main" id="{24C13911-773B-B855-DEDC-1386A78CFAB5}"/>
              </a:ext>
            </a:extLst>
          </p:cNvPr>
          <p:cNvSpPr txBox="1"/>
          <p:nvPr/>
        </p:nvSpPr>
        <p:spPr>
          <a:xfrm>
            <a:off x="6019637" y="6456408"/>
            <a:ext cx="1597573" cy="276999"/>
          </a:xfrm>
          <a:prstGeom prst="rect">
            <a:avLst/>
          </a:prstGeom>
          <a:noFill/>
        </p:spPr>
        <p:txBody>
          <a:bodyPr wrap="square">
            <a:spAutoFit/>
          </a:bodyPr>
          <a:lstStyle/>
          <a:p>
            <a:r>
              <a:rPr lang="en-US" sz="1200" b="1" dirty="0" err="1">
                <a:solidFill>
                  <a:schemeClr val="bg1">
                    <a:lumMod val="95000"/>
                  </a:schemeClr>
                </a:solidFill>
                <a:latin typeface="Calibri" panose="020F0502020204030204" pitchFamily="34" charset="0"/>
                <a:cs typeface="Calibri" panose="020F0502020204030204" pitchFamily="34" charset="0"/>
              </a:rPr>
              <a:t>HIV.Gov</a:t>
            </a:r>
            <a:endParaRPr lang="en-US" sz="1200" b="1" dirty="0">
              <a:solidFill>
                <a:schemeClr val="bg1">
                  <a:lumMod val="95000"/>
                </a:schemeClr>
              </a:solidFill>
              <a:latin typeface="Calibri" panose="020F0502020204030204" pitchFamily="34" charset="0"/>
              <a:cs typeface="Calibri" panose="020F0502020204030204" pitchFamily="34" charset="0"/>
            </a:endParaRPr>
          </a:p>
        </p:txBody>
      </p:sp>
      <p:pic>
        <p:nvPicPr>
          <p:cNvPr id="9" name="Picture 8" descr="A graph of a disease&#10;&#10;Description automatically generated with medium confidence">
            <a:extLst>
              <a:ext uri="{FF2B5EF4-FFF2-40B4-BE49-F238E27FC236}">
                <a16:creationId xmlns:a16="http://schemas.microsoft.com/office/drawing/2014/main" id="{1E02EEC8-00BB-F0DD-78F2-9E1065965961}"/>
              </a:ext>
            </a:extLst>
          </p:cNvPr>
          <p:cNvPicPr>
            <a:picLocks noChangeAspect="1"/>
          </p:cNvPicPr>
          <p:nvPr/>
        </p:nvPicPr>
        <p:blipFill>
          <a:blip r:embed="rId4"/>
          <a:stretch>
            <a:fillRect/>
          </a:stretch>
        </p:blipFill>
        <p:spPr>
          <a:xfrm>
            <a:off x="8912772" y="3414685"/>
            <a:ext cx="3015722" cy="2570170"/>
          </a:xfrm>
          <a:prstGeom prst="rect">
            <a:avLst/>
          </a:prstGeom>
        </p:spPr>
      </p:pic>
      <p:pic>
        <p:nvPicPr>
          <p:cNvPr id="10" name="Picture 9" descr="A blue sign with white text&#10;&#10;Description automatically generated">
            <a:extLst>
              <a:ext uri="{FF2B5EF4-FFF2-40B4-BE49-F238E27FC236}">
                <a16:creationId xmlns:a16="http://schemas.microsoft.com/office/drawing/2014/main" id="{562F5A7B-41EF-8138-18E0-A0A1226BFABA}"/>
              </a:ext>
            </a:extLst>
          </p:cNvPr>
          <p:cNvPicPr>
            <a:picLocks noChangeAspect="1"/>
          </p:cNvPicPr>
          <p:nvPr/>
        </p:nvPicPr>
        <p:blipFill>
          <a:blip r:embed="rId5"/>
          <a:stretch>
            <a:fillRect/>
          </a:stretch>
        </p:blipFill>
        <p:spPr>
          <a:xfrm>
            <a:off x="84763" y="6305883"/>
            <a:ext cx="1590897" cy="523948"/>
          </a:xfrm>
          <a:prstGeom prst="rect">
            <a:avLst/>
          </a:prstGeom>
        </p:spPr>
      </p:pic>
    </p:spTree>
    <p:extLst>
      <p:ext uri="{BB962C8B-B14F-4D97-AF65-F5344CB8AC3E}">
        <p14:creationId xmlns:p14="http://schemas.microsoft.com/office/powerpoint/2010/main" val="2413908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2845A-392C-829E-6F23-769421416CF9}"/>
              </a:ext>
            </a:extLst>
          </p:cNvPr>
          <p:cNvSpPr>
            <a:spLocks noGrp="1"/>
          </p:cNvSpPr>
          <p:nvPr>
            <p:ph type="ctrTitle"/>
          </p:nvPr>
        </p:nvSpPr>
        <p:spPr>
          <a:xfrm>
            <a:off x="1421259" y="1773238"/>
            <a:ext cx="9633734" cy="1655762"/>
          </a:xfrm>
        </p:spPr>
        <p:txBody>
          <a:bodyPr/>
          <a:lstStyle/>
          <a:p>
            <a:pPr algn="ctr"/>
            <a:r>
              <a:rPr lang="en-US" dirty="0"/>
              <a:t>HCV Elimination</a:t>
            </a:r>
          </a:p>
        </p:txBody>
      </p:sp>
      <p:sp>
        <p:nvSpPr>
          <p:cNvPr id="3" name="Subtitle 2">
            <a:extLst>
              <a:ext uri="{FF2B5EF4-FFF2-40B4-BE49-F238E27FC236}">
                <a16:creationId xmlns:a16="http://schemas.microsoft.com/office/drawing/2014/main" id="{9718713C-1C9D-000C-BC3F-0BD1474F193B}"/>
              </a:ext>
            </a:extLst>
          </p:cNvPr>
          <p:cNvSpPr>
            <a:spLocks noGrp="1"/>
          </p:cNvSpPr>
          <p:nvPr>
            <p:ph type="subTitle" idx="1"/>
          </p:nvPr>
        </p:nvSpPr>
        <p:spPr>
          <a:xfrm>
            <a:off x="811660" y="3726187"/>
            <a:ext cx="10363197" cy="1066800"/>
          </a:xfrm>
        </p:spPr>
        <p:txBody>
          <a:bodyPr>
            <a:noAutofit/>
          </a:bodyPr>
          <a:lstStyle/>
          <a:p>
            <a:pPr algn="ctr"/>
            <a:r>
              <a:rPr lang="en-US" sz="1800" b="0" i="0" u="none" strike="noStrike" dirty="0">
                <a:solidFill>
                  <a:srgbClr val="000000"/>
                </a:solidFill>
                <a:effectLst/>
                <a:latin typeface="Helvetica" pitchFamily="2" charset="0"/>
              </a:rPr>
              <a:t>Anthony Martinez, MD, AAHIVS, FAASLD</a:t>
            </a:r>
            <a:br>
              <a:rPr lang="en-US" sz="1800" dirty="0"/>
            </a:br>
            <a:r>
              <a:rPr lang="en-US" sz="1800" b="0" i="0" u="none" strike="noStrike" dirty="0">
                <a:solidFill>
                  <a:srgbClr val="000000"/>
                </a:solidFill>
                <a:effectLst/>
                <a:latin typeface="Helvetica" pitchFamily="2" charset="0"/>
              </a:rPr>
              <a:t>Associate Professor of Medicine</a:t>
            </a:r>
            <a:br>
              <a:rPr lang="en-US" sz="1800" dirty="0"/>
            </a:br>
            <a:r>
              <a:rPr lang="en-US" sz="1800" b="0" i="0" u="none" strike="noStrike" dirty="0">
                <a:solidFill>
                  <a:srgbClr val="000000"/>
                </a:solidFill>
                <a:effectLst/>
                <a:latin typeface="Helvetica" pitchFamily="2" charset="0"/>
              </a:rPr>
              <a:t>Jacobs School of Medicine</a:t>
            </a:r>
            <a:br>
              <a:rPr lang="en-US" sz="1800" dirty="0"/>
            </a:br>
            <a:r>
              <a:rPr lang="en-US" sz="1800" b="0" i="0" u="none" strike="noStrike" dirty="0">
                <a:solidFill>
                  <a:srgbClr val="000000"/>
                </a:solidFill>
                <a:effectLst/>
                <a:latin typeface="Helvetica" pitchFamily="2" charset="0"/>
              </a:rPr>
              <a:t>University at Buffalo</a:t>
            </a:r>
            <a:br>
              <a:rPr lang="en-US" sz="1800" dirty="0"/>
            </a:br>
            <a:r>
              <a:rPr lang="en-US" sz="1800" b="0" i="0" u="none" strike="noStrike" dirty="0">
                <a:solidFill>
                  <a:srgbClr val="000000"/>
                </a:solidFill>
                <a:effectLst/>
                <a:latin typeface="Helvetica" pitchFamily="2" charset="0"/>
              </a:rPr>
              <a:t>Medical Director, Hepatology </a:t>
            </a:r>
            <a:br>
              <a:rPr lang="en-US" sz="1800" dirty="0"/>
            </a:br>
            <a:r>
              <a:rPr lang="en-US" sz="1800" b="0" i="0" u="none" strike="noStrike" dirty="0">
                <a:solidFill>
                  <a:srgbClr val="000000"/>
                </a:solidFill>
                <a:effectLst/>
                <a:latin typeface="Helvetica" pitchFamily="2" charset="0"/>
              </a:rPr>
              <a:t>Erie County Medical Center</a:t>
            </a:r>
            <a:endParaRPr lang="en-US" sz="1800" dirty="0"/>
          </a:p>
        </p:txBody>
      </p:sp>
      <p:sp>
        <p:nvSpPr>
          <p:cNvPr id="4" name="Slide Number Placeholder 3">
            <a:extLst>
              <a:ext uri="{FF2B5EF4-FFF2-40B4-BE49-F238E27FC236}">
                <a16:creationId xmlns:a16="http://schemas.microsoft.com/office/drawing/2014/main" id="{ACA49AD2-B4CA-CAE6-B4A4-FF85A92485ED}"/>
              </a:ext>
            </a:extLst>
          </p:cNvPr>
          <p:cNvSpPr>
            <a:spLocks noGrp="1"/>
          </p:cNvSpPr>
          <p:nvPr>
            <p:ph type="sldNum" sz="quarter" idx="12"/>
          </p:nvPr>
        </p:nvSpPr>
        <p:spPr/>
        <p:txBody>
          <a:bodyPr/>
          <a:lstStyle/>
          <a:p>
            <a:fld id="{A0289F9E-9962-4B7B-BA18-A15907CCC6BF}" type="slidenum">
              <a:rPr lang="en-US" smtClean="0"/>
              <a:t>11</a:t>
            </a:fld>
            <a:endParaRPr lang="en-US"/>
          </a:p>
        </p:txBody>
      </p:sp>
    </p:spTree>
    <p:extLst>
      <p:ext uri="{BB962C8B-B14F-4D97-AF65-F5344CB8AC3E}">
        <p14:creationId xmlns:p14="http://schemas.microsoft.com/office/powerpoint/2010/main" val="14987461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4">
            <a:extLst>
              <a:ext uri="{FF2B5EF4-FFF2-40B4-BE49-F238E27FC236}">
                <a16:creationId xmlns:a16="http://schemas.microsoft.com/office/drawing/2014/main" id="{52E05554-DAE8-3F40-B381-A4CA76D75D37}"/>
              </a:ext>
            </a:extLst>
          </p:cNvPr>
          <p:cNvSpPr txBox="1">
            <a:spLocks/>
          </p:cNvSpPr>
          <p:nvPr/>
        </p:nvSpPr>
        <p:spPr>
          <a:xfrm>
            <a:off x="127000" y="8714317"/>
            <a:ext cx="5395384" cy="325967"/>
          </a:xfrm>
        </p:spPr>
        <p:txBody>
          <a:bodyPr lIns="0" tIns="0" rIns="0" bIns="0" anchor="b"/>
          <a:lstStyle>
            <a:lvl1pPr marL="0" indent="0" algn="ctr" rtl="0" eaLnBrk="0" fontAlgn="base" hangingPunct="0">
              <a:lnSpc>
                <a:spcPct val="100000"/>
              </a:lnSpc>
              <a:spcBef>
                <a:spcPts val="0"/>
              </a:spcBef>
              <a:spcAft>
                <a:spcPct val="0"/>
              </a:spcAft>
              <a:buFont typeface="Arial" panose="020B0604020202020204" pitchFamily="34" charset="0"/>
              <a:buNone/>
              <a:defRPr sz="675" kern="1200" baseline="0">
                <a:solidFill>
                  <a:schemeClr val="accent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endParaRPr lang="en-US" sz="900" dirty="0"/>
          </a:p>
        </p:txBody>
      </p:sp>
      <p:sp>
        <p:nvSpPr>
          <p:cNvPr id="15" name="Text Placeholder 5">
            <a:extLst>
              <a:ext uri="{FF2B5EF4-FFF2-40B4-BE49-F238E27FC236}">
                <a16:creationId xmlns:a16="http://schemas.microsoft.com/office/drawing/2014/main" id="{A84869FD-384B-BC49-A5DD-DA229581F1B5}"/>
              </a:ext>
            </a:extLst>
          </p:cNvPr>
          <p:cNvSpPr txBox="1">
            <a:spLocks/>
          </p:cNvSpPr>
          <p:nvPr/>
        </p:nvSpPr>
        <p:spPr>
          <a:xfrm>
            <a:off x="6659033" y="8714317"/>
            <a:ext cx="5395384" cy="325967"/>
          </a:xfrm>
        </p:spPr>
        <p:txBody>
          <a:bodyPr lIns="0" tIns="0" rIns="0" bIns="0" anchor="b"/>
          <a:lstStyle>
            <a:lvl1pPr marL="0" indent="0" algn="r" rtl="0" eaLnBrk="0" fontAlgn="base" hangingPunct="0">
              <a:lnSpc>
                <a:spcPct val="100000"/>
              </a:lnSpc>
              <a:spcBef>
                <a:spcPts val="0"/>
              </a:spcBef>
              <a:spcAft>
                <a:spcPct val="0"/>
              </a:spcAft>
              <a:buFont typeface="Arial" panose="020B0604020202020204" pitchFamily="34" charset="0"/>
              <a:buNone/>
              <a:defRPr sz="675" kern="1200">
                <a:solidFill>
                  <a:schemeClr val="accent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900" dirty="0"/>
              <a:t>.</a:t>
            </a:r>
          </a:p>
          <a:p>
            <a:pPr>
              <a:defRPr/>
            </a:pPr>
            <a:endParaRPr lang="en-US" sz="900" dirty="0"/>
          </a:p>
        </p:txBody>
      </p:sp>
      <p:sp>
        <p:nvSpPr>
          <p:cNvPr id="8" name="Minus Sign 7">
            <a:extLst>
              <a:ext uri="{FF2B5EF4-FFF2-40B4-BE49-F238E27FC236}">
                <a16:creationId xmlns:a16="http://schemas.microsoft.com/office/drawing/2014/main" id="{80AC7166-222C-F568-21BC-31D11834FD36}"/>
              </a:ext>
            </a:extLst>
          </p:cNvPr>
          <p:cNvSpPr/>
          <p:nvPr/>
        </p:nvSpPr>
        <p:spPr>
          <a:xfrm rot="21300000">
            <a:off x="345458" y="2762849"/>
            <a:ext cx="11501085" cy="1031609"/>
          </a:xfrm>
          <a:prstGeom prst="mathMinus">
            <a:avLst/>
          </a:prstGeom>
          <a:solidFill>
            <a:schemeClr val="bg1">
              <a:lumMod val="75000"/>
            </a:schemeClr>
          </a:solidFil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9" name="Arrow: Down 8">
            <a:extLst>
              <a:ext uri="{FF2B5EF4-FFF2-40B4-BE49-F238E27FC236}">
                <a16:creationId xmlns:a16="http://schemas.microsoft.com/office/drawing/2014/main" id="{E4327712-0AF9-45E7-0B57-B085611B3AC5}"/>
              </a:ext>
            </a:extLst>
          </p:cNvPr>
          <p:cNvSpPr/>
          <p:nvPr/>
        </p:nvSpPr>
        <p:spPr>
          <a:xfrm>
            <a:off x="2113086" y="1273423"/>
            <a:ext cx="3464169" cy="2030070"/>
          </a:xfrm>
          <a:prstGeom prst="downArrow">
            <a:avLst/>
          </a:prstGeom>
          <a:solidFill>
            <a:schemeClr val="accent3"/>
          </a:solidFill>
          <a:ln>
            <a:solidFill>
              <a:schemeClr val="tx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0" name="Freeform: Shape 9">
            <a:extLst>
              <a:ext uri="{FF2B5EF4-FFF2-40B4-BE49-F238E27FC236}">
                <a16:creationId xmlns:a16="http://schemas.microsoft.com/office/drawing/2014/main" id="{3755DF86-15C2-B74D-91C7-8ACD1BA894E1}"/>
              </a:ext>
            </a:extLst>
          </p:cNvPr>
          <p:cNvSpPr/>
          <p:nvPr/>
        </p:nvSpPr>
        <p:spPr>
          <a:xfrm>
            <a:off x="5895881" y="1598902"/>
            <a:ext cx="4709058" cy="1381342"/>
          </a:xfrm>
          <a:custGeom>
            <a:avLst/>
            <a:gdLst>
              <a:gd name="connsiteX0" fmla="*/ 0 w 3695113"/>
              <a:gd name="connsiteY0" fmla="*/ 0 h 2131573"/>
              <a:gd name="connsiteX1" fmla="*/ 3695113 w 3695113"/>
              <a:gd name="connsiteY1" fmla="*/ 0 h 2131573"/>
              <a:gd name="connsiteX2" fmla="*/ 3695113 w 3695113"/>
              <a:gd name="connsiteY2" fmla="*/ 2131573 h 2131573"/>
              <a:gd name="connsiteX3" fmla="*/ 0 w 3695113"/>
              <a:gd name="connsiteY3" fmla="*/ 2131573 h 2131573"/>
              <a:gd name="connsiteX4" fmla="*/ 0 w 3695113"/>
              <a:gd name="connsiteY4" fmla="*/ 0 h 2131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5113" h="2131573">
                <a:moveTo>
                  <a:pt x="0" y="0"/>
                </a:moveTo>
                <a:lnTo>
                  <a:pt x="3695113" y="0"/>
                </a:lnTo>
                <a:lnTo>
                  <a:pt x="3695113" y="2131573"/>
                </a:lnTo>
                <a:lnTo>
                  <a:pt x="0" y="213157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2800" kern="1200" dirty="0">
                <a:solidFill>
                  <a:schemeClr val="accent3"/>
                </a:solidFill>
              </a:rPr>
              <a:t>Baby Boomers (1945-1965) – STILL IMPORTANT!</a:t>
            </a:r>
          </a:p>
        </p:txBody>
      </p:sp>
      <p:sp>
        <p:nvSpPr>
          <p:cNvPr id="11" name="Arrow: Up 10">
            <a:extLst>
              <a:ext uri="{FF2B5EF4-FFF2-40B4-BE49-F238E27FC236}">
                <a16:creationId xmlns:a16="http://schemas.microsoft.com/office/drawing/2014/main" id="{3BB1DA18-1AFA-3D73-61D5-1AAD0587D426}"/>
              </a:ext>
            </a:extLst>
          </p:cNvPr>
          <p:cNvSpPr/>
          <p:nvPr/>
        </p:nvSpPr>
        <p:spPr>
          <a:xfrm>
            <a:off x="6557889" y="3253025"/>
            <a:ext cx="3464169" cy="2030070"/>
          </a:xfrm>
          <a:prstGeom prst="upArrow">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2" name="Freeform: Shape 11">
            <a:extLst>
              <a:ext uri="{FF2B5EF4-FFF2-40B4-BE49-F238E27FC236}">
                <a16:creationId xmlns:a16="http://schemas.microsoft.com/office/drawing/2014/main" id="{E50E1E2E-68B0-28F9-3059-1310C3656895}"/>
              </a:ext>
            </a:extLst>
          </p:cNvPr>
          <p:cNvSpPr/>
          <p:nvPr/>
        </p:nvSpPr>
        <p:spPr>
          <a:xfrm>
            <a:off x="1997613" y="4056993"/>
            <a:ext cx="3695113" cy="2112363"/>
          </a:xfrm>
          <a:custGeom>
            <a:avLst/>
            <a:gdLst>
              <a:gd name="connsiteX0" fmla="*/ 0 w 3695113"/>
              <a:gd name="connsiteY0" fmla="*/ 0 h 2131573"/>
              <a:gd name="connsiteX1" fmla="*/ 3695113 w 3695113"/>
              <a:gd name="connsiteY1" fmla="*/ 0 h 2131573"/>
              <a:gd name="connsiteX2" fmla="*/ 3695113 w 3695113"/>
              <a:gd name="connsiteY2" fmla="*/ 2131573 h 2131573"/>
              <a:gd name="connsiteX3" fmla="*/ 0 w 3695113"/>
              <a:gd name="connsiteY3" fmla="*/ 2131573 h 2131573"/>
              <a:gd name="connsiteX4" fmla="*/ 0 w 3695113"/>
              <a:gd name="connsiteY4" fmla="*/ 0 h 2131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5113" h="2131573">
                <a:moveTo>
                  <a:pt x="0" y="0"/>
                </a:moveTo>
                <a:lnTo>
                  <a:pt x="3695113" y="0"/>
                </a:lnTo>
                <a:lnTo>
                  <a:pt x="3695113" y="2131573"/>
                </a:lnTo>
                <a:lnTo>
                  <a:pt x="0" y="213157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6680" tIns="106680" rIns="106680" bIns="106680" numCol="1" spcCol="1270" anchor="ctr" anchorCtr="0">
            <a:noAutofit/>
          </a:bodyPr>
          <a:lstStyle/>
          <a:p>
            <a:pPr marL="285750" lvl="0" indent="-285750" defTabSz="666750">
              <a:lnSpc>
                <a:spcPct val="90000"/>
              </a:lnSpc>
              <a:spcBef>
                <a:spcPct val="0"/>
              </a:spcBef>
              <a:spcAft>
                <a:spcPct val="35000"/>
              </a:spcAft>
              <a:buFont typeface="Wingdings" pitchFamily="2" charset="2"/>
              <a:buChar char="Ø"/>
            </a:pPr>
            <a:r>
              <a:rPr lang="en-US" sz="2000" kern="1200" dirty="0">
                <a:solidFill>
                  <a:schemeClr val="tx1"/>
                </a:solidFill>
              </a:rPr>
              <a:t>People who use drugs</a:t>
            </a:r>
          </a:p>
          <a:p>
            <a:pPr marL="285750" lvl="0" indent="-285750" defTabSz="666750">
              <a:lnSpc>
                <a:spcPct val="90000"/>
              </a:lnSpc>
              <a:spcBef>
                <a:spcPct val="0"/>
              </a:spcBef>
              <a:spcAft>
                <a:spcPct val="35000"/>
              </a:spcAft>
              <a:buFont typeface="Wingdings" pitchFamily="2" charset="2"/>
              <a:buChar char="Ø"/>
            </a:pPr>
            <a:r>
              <a:rPr lang="en-US" sz="2000" kern="1200" dirty="0">
                <a:solidFill>
                  <a:schemeClr val="tx1"/>
                </a:solidFill>
              </a:rPr>
              <a:t>Justice Involved</a:t>
            </a:r>
          </a:p>
          <a:p>
            <a:pPr marL="285750" lvl="0" indent="-285750" defTabSz="666750">
              <a:lnSpc>
                <a:spcPct val="90000"/>
              </a:lnSpc>
              <a:spcBef>
                <a:spcPct val="0"/>
              </a:spcBef>
              <a:spcAft>
                <a:spcPct val="35000"/>
              </a:spcAft>
              <a:buFont typeface="Wingdings" pitchFamily="2" charset="2"/>
              <a:buChar char="Ø"/>
            </a:pPr>
            <a:r>
              <a:rPr lang="en-US" sz="2000" dirty="0">
                <a:solidFill>
                  <a:schemeClr val="tx1"/>
                </a:solidFill>
              </a:rPr>
              <a:t>WOCBA</a:t>
            </a:r>
            <a:endParaRPr lang="en-US" sz="2000" kern="1200" dirty="0">
              <a:solidFill>
                <a:schemeClr val="tx1"/>
              </a:solidFill>
            </a:endParaRPr>
          </a:p>
          <a:p>
            <a:pPr marL="285750" lvl="0" indent="-285750" defTabSz="666750">
              <a:lnSpc>
                <a:spcPct val="90000"/>
              </a:lnSpc>
              <a:spcBef>
                <a:spcPct val="0"/>
              </a:spcBef>
              <a:spcAft>
                <a:spcPct val="35000"/>
              </a:spcAft>
              <a:buFont typeface="Wingdings" pitchFamily="2" charset="2"/>
              <a:buChar char="Ø"/>
            </a:pPr>
            <a:r>
              <a:rPr lang="en-US" sz="2000" kern="1200" dirty="0">
                <a:solidFill>
                  <a:schemeClr val="tx1"/>
                </a:solidFill>
              </a:rPr>
              <a:t>Children born to HCV + mothers </a:t>
            </a:r>
          </a:p>
          <a:p>
            <a:pPr marL="285750" lvl="0" indent="-285750" defTabSz="666750">
              <a:lnSpc>
                <a:spcPct val="90000"/>
              </a:lnSpc>
              <a:spcBef>
                <a:spcPct val="0"/>
              </a:spcBef>
              <a:spcAft>
                <a:spcPct val="35000"/>
              </a:spcAft>
              <a:buFont typeface="Wingdings" pitchFamily="2" charset="2"/>
              <a:buChar char="Ø"/>
            </a:pPr>
            <a:r>
              <a:rPr lang="en-US" sz="2000" kern="1200" dirty="0">
                <a:solidFill>
                  <a:schemeClr val="tx1"/>
                </a:solidFill>
              </a:rPr>
              <a:t>Indigenous Communities</a:t>
            </a:r>
          </a:p>
          <a:p>
            <a:pPr marL="285750" lvl="0" indent="-285750" defTabSz="666750">
              <a:lnSpc>
                <a:spcPct val="90000"/>
              </a:lnSpc>
              <a:spcBef>
                <a:spcPct val="0"/>
              </a:spcBef>
              <a:spcAft>
                <a:spcPct val="35000"/>
              </a:spcAft>
              <a:buFont typeface="Wingdings" pitchFamily="2" charset="2"/>
              <a:buChar char="Ø"/>
            </a:pPr>
            <a:r>
              <a:rPr lang="en-US" sz="2000" dirty="0">
                <a:solidFill>
                  <a:schemeClr val="tx1"/>
                </a:solidFill>
              </a:rPr>
              <a:t>Unstable Housing</a:t>
            </a:r>
            <a:endParaRPr lang="en-US" sz="2000" kern="1200" dirty="0">
              <a:solidFill>
                <a:schemeClr val="tx1"/>
              </a:solidFill>
            </a:endParaRPr>
          </a:p>
          <a:p>
            <a:pPr marL="0" lvl="0" indent="0" algn="ctr" defTabSz="666750">
              <a:lnSpc>
                <a:spcPct val="90000"/>
              </a:lnSpc>
              <a:spcBef>
                <a:spcPct val="0"/>
              </a:spcBef>
              <a:spcAft>
                <a:spcPct val="35000"/>
              </a:spcAft>
              <a:buNone/>
            </a:pPr>
            <a:endParaRPr lang="en-US" sz="1500" kern="1200" dirty="0">
              <a:solidFill>
                <a:schemeClr val="accent1">
                  <a:lumMod val="75000"/>
                </a:schemeClr>
              </a:solidFill>
            </a:endParaRPr>
          </a:p>
        </p:txBody>
      </p:sp>
      <p:sp>
        <p:nvSpPr>
          <p:cNvPr id="18" name="TextBox 17">
            <a:extLst>
              <a:ext uri="{FF2B5EF4-FFF2-40B4-BE49-F238E27FC236}">
                <a16:creationId xmlns:a16="http://schemas.microsoft.com/office/drawing/2014/main" id="{FE375AFC-AFCB-9241-85D6-E2876C878BEF}"/>
              </a:ext>
            </a:extLst>
          </p:cNvPr>
          <p:cNvSpPr txBox="1"/>
          <p:nvPr/>
        </p:nvSpPr>
        <p:spPr>
          <a:xfrm>
            <a:off x="6887986" y="5329653"/>
            <a:ext cx="2803973" cy="830997"/>
          </a:xfrm>
          <a:prstGeom prst="rect">
            <a:avLst/>
          </a:prstGeom>
          <a:noFill/>
        </p:spPr>
        <p:txBody>
          <a:bodyPr wrap="none" rtlCol="0">
            <a:spAutoFit/>
          </a:bodyPr>
          <a:lstStyle/>
          <a:p>
            <a:pPr algn="ctr"/>
            <a:r>
              <a:rPr lang="en-US" sz="2400" dirty="0">
                <a:solidFill>
                  <a:schemeClr val="accent1"/>
                </a:solidFill>
              </a:rPr>
              <a:t>Injection Drug Use/</a:t>
            </a:r>
            <a:br>
              <a:rPr lang="en-US" sz="2400" dirty="0">
                <a:solidFill>
                  <a:schemeClr val="accent1"/>
                </a:solidFill>
              </a:rPr>
            </a:br>
            <a:r>
              <a:rPr lang="en-US" sz="2400" dirty="0">
                <a:solidFill>
                  <a:schemeClr val="accent1"/>
                </a:solidFill>
              </a:rPr>
              <a:t>Opiate Crisis</a:t>
            </a:r>
          </a:p>
        </p:txBody>
      </p:sp>
      <p:sp>
        <p:nvSpPr>
          <p:cNvPr id="4" name="Title 3">
            <a:extLst>
              <a:ext uri="{FF2B5EF4-FFF2-40B4-BE49-F238E27FC236}">
                <a16:creationId xmlns:a16="http://schemas.microsoft.com/office/drawing/2014/main" id="{320A335E-761A-6C25-38C9-9142AAA725D3}"/>
              </a:ext>
            </a:extLst>
          </p:cNvPr>
          <p:cNvSpPr>
            <a:spLocks noGrp="1"/>
          </p:cNvSpPr>
          <p:nvPr>
            <p:ph type="title"/>
          </p:nvPr>
        </p:nvSpPr>
        <p:spPr>
          <a:xfrm>
            <a:off x="778936" y="132900"/>
            <a:ext cx="11196755" cy="970189"/>
          </a:xfrm>
        </p:spPr>
        <p:txBody>
          <a:bodyPr vert="horz" lIns="91440" tIns="45720" rIns="91440" bIns="45720" rtlCol="0" anchor="ctr">
            <a:noAutofit/>
          </a:bodyPr>
          <a:lstStyle/>
          <a:p>
            <a:pPr algn="ctr"/>
            <a:r>
              <a:rPr lang="en-CA" dirty="0"/>
              <a:t>HCV In 2024: 2.7-3.9 Million in the US</a:t>
            </a:r>
          </a:p>
        </p:txBody>
      </p:sp>
      <p:sp>
        <p:nvSpPr>
          <p:cNvPr id="13" name="Slide Number Placeholder 12">
            <a:extLst>
              <a:ext uri="{FF2B5EF4-FFF2-40B4-BE49-F238E27FC236}">
                <a16:creationId xmlns:a16="http://schemas.microsoft.com/office/drawing/2014/main" id="{20CD101B-DC93-0D89-B224-3C3629857EBC}"/>
              </a:ext>
            </a:extLst>
          </p:cNvPr>
          <p:cNvSpPr>
            <a:spLocks noGrp="1"/>
          </p:cNvSpPr>
          <p:nvPr>
            <p:ph type="sldNum" sz="quarter" idx="12"/>
          </p:nvPr>
        </p:nvSpPr>
        <p:spPr/>
        <p:txBody>
          <a:bodyPr/>
          <a:lstStyle/>
          <a:p>
            <a:fld id="{2CA814A5-5B67-49A0-A5BA-40050328EF92}" type="slidenum">
              <a:rPr lang="en-CA" noProof="0" smtClean="0"/>
              <a:t>12</a:t>
            </a:fld>
            <a:endParaRPr lang="en-CA" noProof="0"/>
          </a:p>
        </p:txBody>
      </p:sp>
      <p:sp>
        <p:nvSpPr>
          <p:cNvPr id="2" name="TextBox 1">
            <a:extLst>
              <a:ext uri="{FF2B5EF4-FFF2-40B4-BE49-F238E27FC236}">
                <a16:creationId xmlns:a16="http://schemas.microsoft.com/office/drawing/2014/main" id="{7B52CA87-B66E-6136-F029-1A5ABBE5AF23}"/>
              </a:ext>
            </a:extLst>
          </p:cNvPr>
          <p:cNvSpPr txBox="1"/>
          <p:nvPr/>
        </p:nvSpPr>
        <p:spPr>
          <a:xfrm>
            <a:off x="3879855" y="6349003"/>
            <a:ext cx="4484918" cy="369332"/>
          </a:xfrm>
          <a:prstGeom prst="rect">
            <a:avLst/>
          </a:prstGeom>
          <a:noFill/>
        </p:spPr>
        <p:txBody>
          <a:bodyPr wrap="square" rtlCol="0">
            <a:spAutoFit/>
          </a:bodyPr>
          <a:lstStyle/>
          <a:p>
            <a:r>
              <a:rPr lang="en-US" dirty="0">
                <a:solidFill>
                  <a:schemeClr val="bg1"/>
                </a:solidFill>
              </a:rPr>
              <a:t>WOCBA = Women of Childbearing Age</a:t>
            </a:r>
          </a:p>
        </p:txBody>
      </p:sp>
      <p:pic>
        <p:nvPicPr>
          <p:cNvPr id="3" name="Picture 2" descr="A blue sign with white text&#10;&#10;Description automatically generated">
            <a:extLst>
              <a:ext uri="{FF2B5EF4-FFF2-40B4-BE49-F238E27FC236}">
                <a16:creationId xmlns:a16="http://schemas.microsoft.com/office/drawing/2014/main" id="{AACDBE51-4439-2E1D-2D7C-9385E12D33EC}"/>
              </a:ext>
            </a:extLst>
          </p:cNvPr>
          <p:cNvPicPr>
            <a:picLocks noChangeAspect="1"/>
          </p:cNvPicPr>
          <p:nvPr/>
        </p:nvPicPr>
        <p:blipFill>
          <a:blip r:embed="rId2"/>
          <a:stretch>
            <a:fillRect/>
          </a:stretch>
        </p:blipFill>
        <p:spPr>
          <a:xfrm>
            <a:off x="84763" y="6305883"/>
            <a:ext cx="1590897" cy="523948"/>
          </a:xfrm>
          <a:prstGeom prst="rect">
            <a:avLst/>
          </a:prstGeom>
        </p:spPr>
      </p:pic>
    </p:spTree>
    <p:extLst>
      <p:ext uri="{BB962C8B-B14F-4D97-AF65-F5344CB8AC3E}">
        <p14:creationId xmlns:p14="http://schemas.microsoft.com/office/powerpoint/2010/main" val="34670672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3018" y="-139880"/>
            <a:ext cx="10515600" cy="1325563"/>
          </a:xfrm>
        </p:spPr>
        <p:txBody>
          <a:bodyPr>
            <a:normAutofit/>
          </a:bodyPr>
          <a:lstStyle/>
          <a:p>
            <a:pPr algn="ctr"/>
            <a:r>
              <a:rPr lang="en-US" sz="2800" dirty="0"/>
              <a:t>Increase in Hepatitis C Infections Linked to </a:t>
            </a:r>
            <a:br>
              <a:rPr lang="en-US" sz="2800" dirty="0"/>
            </a:br>
            <a:r>
              <a:rPr lang="en-US" sz="2800" dirty="0"/>
              <a:t>Worsening Opioid Crisis</a:t>
            </a:r>
            <a:r>
              <a:rPr lang="en-CA" sz="2800" baseline="30000" dirty="0"/>
              <a:t>1</a:t>
            </a:r>
            <a:endParaRPr lang="en-US" sz="2800" baseline="30000" dirty="0"/>
          </a:p>
        </p:txBody>
      </p:sp>
      <p:sp>
        <p:nvSpPr>
          <p:cNvPr id="19" name="Slide Number Placeholder 18">
            <a:extLst>
              <a:ext uri="{FF2B5EF4-FFF2-40B4-BE49-F238E27FC236}">
                <a16:creationId xmlns:a16="http://schemas.microsoft.com/office/drawing/2014/main" id="{F305AFE6-ADEF-C350-D540-DA3A1EE30747}"/>
              </a:ext>
            </a:extLst>
          </p:cNvPr>
          <p:cNvSpPr>
            <a:spLocks noGrp="1"/>
          </p:cNvSpPr>
          <p:nvPr>
            <p:ph type="sldNum" sz="quarter" idx="12"/>
          </p:nvPr>
        </p:nvSpPr>
        <p:spPr/>
        <p:txBody>
          <a:bodyPr/>
          <a:lstStyle/>
          <a:p>
            <a:fld id="{2CA814A5-5B67-49A0-A5BA-40050328EF92}" type="slidenum">
              <a:rPr lang="en-CA" noProof="0" smtClean="0"/>
              <a:t>13</a:t>
            </a:fld>
            <a:endParaRPr lang="en-CA" noProof="0"/>
          </a:p>
        </p:txBody>
      </p:sp>
      <p:sp>
        <p:nvSpPr>
          <p:cNvPr id="3" name="Text Placeholder 2">
            <a:extLst>
              <a:ext uri="{FF2B5EF4-FFF2-40B4-BE49-F238E27FC236}">
                <a16:creationId xmlns:a16="http://schemas.microsoft.com/office/drawing/2014/main" id="{BF792EAE-F7DA-A21A-3B08-E2EC9C8AD016}"/>
              </a:ext>
            </a:extLst>
          </p:cNvPr>
          <p:cNvSpPr>
            <a:spLocks noGrp="1"/>
          </p:cNvSpPr>
          <p:nvPr>
            <p:ph type="body" sz="quarter" idx="13"/>
          </p:nvPr>
        </p:nvSpPr>
        <p:spPr>
          <a:xfrm>
            <a:off x="2322786" y="6356351"/>
            <a:ext cx="7304690" cy="365125"/>
          </a:xfrm>
        </p:spPr>
        <p:txBody>
          <a:bodyPr/>
          <a:lstStyle/>
          <a:p>
            <a:r>
              <a:rPr lang="en-CA" sz="1200" dirty="0">
                <a:solidFill>
                  <a:schemeClr val="bg1">
                    <a:lumMod val="95000"/>
                  </a:schemeClr>
                </a:solidFill>
              </a:rPr>
              <a:t>1. https://www.cdc.gov/nchhstp/newsroom/2017/hepatitis-c-and-opioid-injection-press-release.html.    </a:t>
            </a:r>
          </a:p>
          <a:p>
            <a:r>
              <a:rPr lang="en-US" sz="1200" dirty="0">
                <a:solidFill>
                  <a:schemeClr val="bg1">
                    <a:lumMod val="95000"/>
                  </a:schemeClr>
                </a:solidFill>
              </a:rPr>
              <a:t>2. Feld JJ. </a:t>
            </a:r>
            <a:r>
              <a:rPr lang="en-US" sz="1200" i="1" dirty="0">
                <a:solidFill>
                  <a:schemeClr val="bg1">
                    <a:lumMod val="95000"/>
                  </a:schemeClr>
                </a:solidFill>
              </a:rPr>
              <a:t>J Infect Dis. </a:t>
            </a:r>
            <a:r>
              <a:rPr lang="en-US" sz="1200" dirty="0">
                <a:solidFill>
                  <a:schemeClr val="bg1">
                    <a:lumMod val="95000"/>
                  </a:schemeClr>
                </a:solidFill>
              </a:rPr>
              <a:t>Published online October 13, 2023</a:t>
            </a:r>
            <a:endParaRPr lang="en-CA" sz="1200" dirty="0">
              <a:solidFill>
                <a:schemeClr val="bg1">
                  <a:lumMod val="95000"/>
                </a:schemeClr>
              </a:solidFill>
            </a:endParaRPr>
          </a:p>
        </p:txBody>
      </p:sp>
      <p:sp>
        <p:nvSpPr>
          <p:cNvPr id="5" name="TextBox 4"/>
          <p:cNvSpPr txBox="1"/>
          <p:nvPr/>
        </p:nvSpPr>
        <p:spPr>
          <a:xfrm>
            <a:off x="391518" y="1193724"/>
            <a:ext cx="6367705" cy="666977"/>
          </a:xfrm>
          <a:prstGeom prst="rect">
            <a:avLst/>
          </a:prstGeom>
          <a:noFill/>
        </p:spPr>
        <p:txBody>
          <a:bodyPr wrap="none" rtlCol="0">
            <a:spAutoFit/>
          </a:bodyPr>
          <a:lstStyle/>
          <a:p>
            <a:r>
              <a:rPr lang="en-US" sz="1867" b="1" dirty="0"/>
              <a:t>Hepatitis C and Opioid Injection Rose Dramatically in </a:t>
            </a:r>
          </a:p>
          <a:p>
            <a:pPr algn="ctr"/>
            <a:r>
              <a:rPr lang="en-US" sz="1867" b="1" dirty="0"/>
              <a:t>Younger Americans From 2004-2014</a:t>
            </a:r>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8934" y="1868742"/>
            <a:ext cx="5556312" cy="4350812"/>
          </a:xfrm>
          <a:prstGeom prst="rect">
            <a:avLst/>
          </a:prstGeom>
        </p:spPr>
      </p:pic>
      <p:grpSp>
        <p:nvGrpSpPr>
          <p:cNvPr id="13" name="Group 12">
            <a:extLst>
              <a:ext uri="{FF2B5EF4-FFF2-40B4-BE49-F238E27FC236}">
                <a16:creationId xmlns:a16="http://schemas.microsoft.com/office/drawing/2014/main" id="{F562DC17-D506-575C-18EA-C4185FF7FE3F}"/>
              </a:ext>
            </a:extLst>
          </p:cNvPr>
          <p:cNvGrpSpPr/>
          <p:nvPr/>
        </p:nvGrpSpPr>
        <p:grpSpPr>
          <a:xfrm>
            <a:off x="6829653" y="1103089"/>
            <a:ext cx="4779321" cy="1539046"/>
            <a:chOff x="6774042" y="2323478"/>
            <a:chExt cx="5041267" cy="1677428"/>
          </a:xfrm>
        </p:grpSpPr>
        <p:grpSp>
          <p:nvGrpSpPr>
            <p:cNvPr id="11" name="Group 10">
              <a:extLst>
                <a:ext uri="{FF2B5EF4-FFF2-40B4-BE49-F238E27FC236}">
                  <a16:creationId xmlns:a16="http://schemas.microsoft.com/office/drawing/2014/main" id="{57074C81-924F-85DF-BEE7-44AF5DC8425D}"/>
                </a:ext>
              </a:extLst>
            </p:cNvPr>
            <p:cNvGrpSpPr/>
            <p:nvPr/>
          </p:nvGrpSpPr>
          <p:grpSpPr>
            <a:xfrm>
              <a:off x="6774042" y="2323479"/>
              <a:ext cx="5041267" cy="1677427"/>
              <a:chOff x="12641942" y="2467428"/>
              <a:chExt cx="2685144" cy="3628571"/>
            </a:xfrm>
          </p:grpSpPr>
          <p:sp>
            <p:nvSpPr>
              <p:cNvPr id="4" name="Right Triangle 3">
                <a:extLst>
                  <a:ext uri="{FF2B5EF4-FFF2-40B4-BE49-F238E27FC236}">
                    <a16:creationId xmlns:a16="http://schemas.microsoft.com/office/drawing/2014/main" id="{2A45BBD9-AF19-B095-F6F9-C266BA8AAEAE}"/>
                  </a:ext>
                </a:extLst>
              </p:cNvPr>
              <p:cNvSpPr/>
              <p:nvPr/>
            </p:nvSpPr>
            <p:spPr>
              <a:xfrm>
                <a:off x="12641944" y="2467428"/>
                <a:ext cx="2685142" cy="3628571"/>
              </a:xfrm>
              <a:prstGeom prst="rtTriangle">
                <a:avLst/>
              </a:prstGeom>
              <a:gradFill flip="none" rotWithShape="1">
                <a:gsLst>
                  <a:gs pos="0">
                    <a:schemeClr val="accent3">
                      <a:lumMod val="75000"/>
                    </a:schemeClr>
                  </a:gs>
                  <a:gs pos="100000">
                    <a:schemeClr val="accent1">
                      <a:lumMod val="7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ight Triangle 9">
                <a:extLst>
                  <a:ext uri="{FF2B5EF4-FFF2-40B4-BE49-F238E27FC236}">
                    <a16:creationId xmlns:a16="http://schemas.microsoft.com/office/drawing/2014/main" id="{1F3B1255-588C-7B94-69D4-2CE3E0B39B2C}"/>
                  </a:ext>
                </a:extLst>
              </p:cNvPr>
              <p:cNvSpPr/>
              <p:nvPr/>
            </p:nvSpPr>
            <p:spPr>
              <a:xfrm rot="10800000">
                <a:off x="12641942" y="2467428"/>
                <a:ext cx="2685142" cy="3628571"/>
              </a:xfrm>
              <a:prstGeom prst="rtTriangle">
                <a:avLst/>
              </a:prstGeom>
              <a:gradFill flip="none" rotWithShape="1">
                <a:gsLst>
                  <a:gs pos="0">
                    <a:schemeClr val="accent3">
                      <a:lumMod val="75000"/>
                    </a:schemeClr>
                  </a:gs>
                  <a:gs pos="100000">
                    <a:schemeClr val="accent1">
                      <a:lumMod val="7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2" name="TextBox 11">
              <a:extLst>
                <a:ext uri="{FF2B5EF4-FFF2-40B4-BE49-F238E27FC236}">
                  <a16:creationId xmlns:a16="http://schemas.microsoft.com/office/drawing/2014/main" id="{FC7FDE27-5C68-EDC6-FAF2-F073967C150B}"/>
                </a:ext>
              </a:extLst>
            </p:cNvPr>
            <p:cNvSpPr txBox="1"/>
            <p:nvPr/>
          </p:nvSpPr>
          <p:spPr>
            <a:xfrm>
              <a:off x="7035973" y="2323478"/>
              <a:ext cx="4517398" cy="1677427"/>
            </a:xfrm>
            <a:prstGeom prst="roundRect">
              <a:avLst>
                <a:gd name="adj" fmla="val 0"/>
              </a:avLst>
            </a:prstGeom>
            <a:noFill/>
          </p:spPr>
          <p:txBody>
            <a:bodyPr wrap="square" lIns="0" tIns="0" rIns="0" bIns="0" rtlCol="0" anchor="ctr">
              <a:noAutofit/>
            </a:bodyPr>
            <a:lstStyle/>
            <a:p>
              <a:r>
                <a:rPr lang="en-US" sz="2133" dirty="0">
                  <a:solidFill>
                    <a:schemeClr val="bg1"/>
                  </a:solidFill>
                </a:rPr>
                <a:t>Among people </a:t>
              </a:r>
              <a:r>
                <a:rPr lang="en-US" sz="2133" b="1" dirty="0">
                  <a:solidFill>
                    <a:srgbClr val="FFC000"/>
                  </a:solidFill>
                </a:rPr>
                <a:t>ages 18-29,</a:t>
              </a:r>
              <a:r>
                <a:rPr lang="en-US" sz="2133" dirty="0">
                  <a:solidFill>
                    <a:srgbClr val="FFC000"/>
                  </a:solidFill>
                </a:rPr>
                <a:t> </a:t>
              </a:r>
              <a:r>
                <a:rPr lang="en-US" sz="2133" dirty="0">
                  <a:solidFill>
                    <a:schemeClr val="bg1"/>
                  </a:solidFill>
                </a:rPr>
                <a:t>admission for injection opioid use increased by </a:t>
              </a:r>
              <a:r>
                <a:rPr lang="en-US" sz="2133" b="1" dirty="0">
                  <a:solidFill>
                    <a:srgbClr val="FFC000"/>
                  </a:solidFill>
                </a:rPr>
                <a:t>622%</a:t>
              </a:r>
              <a:endParaRPr lang="en-US" sz="2133" dirty="0">
                <a:solidFill>
                  <a:srgbClr val="FFC000"/>
                </a:solidFill>
              </a:endParaRPr>
            </a:p>
          </p:txBody>
        </p:sp>
      </p:grpSp>
      <p:grpSp>
        <p:nvGrpSpPr>
          <p:cNvPr id="14" name="Group 13">
            <a:extLst>
              <a:ext uri="{FF2B5EF4-FFF2-40B4-BE49-F238E27FC236}">
                <a16:creationId xmlns:a16="http://schemas.microsoft.com/office/drawing/2014/main" id="{9DFFC931-8CFB-C3FC-75B4-259489037A65}"/>
              </a:ext>
            </a:extLst>
          </p:cNvPr>
          <p:cNvGrpSpPr/>
          <p:nvPr/>
        </p:nvGrpSpPr>
        <p:grpSpPr>
          <a:xfrm>
            <a:off x="6829645" y="2808143"/>
            <a:ext cx="4779317" cy="1669388"/>
            <a:chOff x="6774042" y="2323478"/>
            <a:chExt cx="5041267" cy="1677428"/>
          </a:xfrm>
        </p:grpSpPr>
        <p:grpSp>
          <p:nvGrpSpPr>
            <p:cNvPr id="15" name="Group 14">
              <a:extLst>
                <a:ext uri="{FF2B5EF4-FFF2-40B4-BE49-F238E27FC236}">
                  <a16:creationId xmlns:a16="http://schemas.microsoft.com/office/drawing/2014/main" id="{D98EC72D-7409-D17E-7DA7-2F6ADD1078D6}"/>
                </a:ext>
              </a:extLst>
            </p:cNvPr>
            <p:cNvGrpSpPr/>
            <p:nvPr/>
          </p:nvGrpSpPr>
          <p:grpSpPr>
            <a:xfrm>
              <a:off x="6774042" y="2323479"/>
              <a:ext cx="5041267" cy="1677427"/>
              <a:chOff x="12641942" y="2467428"/>
              <a:chExt cx="2685144" cy="3628571"/>
            </a:xfrm>
          </p:grpSpPr>
          <p:sp>
            <p:nvSpPr>
              <p:cNvPr id="17" name="Right Triangle 16">
                <a:extLst>
                  <a:ext uri="{FF2B5EF4-FFF2-40B4-BE49-F238E27FC236}">
                    <a16:creationId xmlns:a16="http://schemas.microsoft.com/office/drawing/2014/main" id="{C7BEB54E-177D-993C-DB68-FB6D1FD6BA09}"/>
                  </a:ext>
                </a:extLst>
              </p:cNvPr>
              <p:cNvSpPr/>
              <p:nvPr/>
            </p:nvSpPr>
            <p:spPr>
              <a:xfrm>
                <a:off x="12641944" y="2467428"/>
                <a:ext cx="2685142" cy="3628571"/>
              </a:xfrm>
              <a:prstGeom prst="rtTriangle">
                <a:avLst/>
              </a:prstGeom>
              <a:gradFill flip="none" rotWithShape="1">
                <a:gsLst>
                  <a:gs pos="0">
                    <a:schemeClr val="accent3">
                      <a:lumMod val="75000"/>
                    </a:schemeClr>
                  </a:gs>
                  <a:gs pos="100000">
                    <a:schemeClr val="accent1">
                      <a:lumMod val="7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ight Triangle 17">
                <a:extLst>
                  <a:ext uri="{FF2B5EF4-FFF2-40B4-BE49-F238E27FC236}">
                    <a16:creationId xmlns:a16="http://schemas.microsoft.com/office/drawing/2014/main" id="{9C04C8F2-C73E-D2B1-7EB4-A080CC09913C}"/>
                  </a:ext>
                </a:extLst>
              </p:cNvPr>
              <p:cNvSpPr/>
              <p:nvPr/>
            </p:nvSpPr>
            <p:spPr>
              <a:xfrm rot="10800000">
                <a:off x="12641942" y="2467428"/>
                <a:ext cx="2685142" cy="3628571"/>
              </a:xfrm>
              <a:prstGeom prst="rtTriangle">
                <a:avLst/>
              </a:prstGeom>
              <a:gradFill flip="none" rotWithShape="1">
                <a:gsLst>
                  <a:gs pos="0">
                    <a:schemeClr val="accent3">
                      <a:lumMod val="75000"/>
                    </a:schemeClr>
                  </a:gs>
                  <a:gs pos="100000">
                    <a:schemeClr val="accent1">
                      <a:lumMod val="7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6" name="TextBox 15">
              <a:extLst>
                <a:ext uri="{FF2B5EF4-FFF2-40B4-BE49-F238E27FC236}">
                  <a16:creationId xmlns:a16="http://schemas.microsoft.com/office/drawing/2014/main" id="{97FFBD7F-A054-8F27-C68B-A2B22B3420CF}"/>
                </a:ext>
              </a:extLst>
            </p:cNvPr>
            <p:cNvSpPr txBox="1"/>
            <p:nvPr/>
          </p:nvSpPr>
          <p:spPr>
            <a:xfrm>
              <a:off x="7035973" y="2323478"/>
              <a:ext cx="4517398" cy="1677427"/>
            </a:xfrm>
            <a:prstGeom prst="roundRect">
              <a:avLst>
                <a:gd name="adj" fmla="val 0"/>
              </a:avLst>
            </a:prstGeom>
            <a:noFill/>
          </p:spPr>
          <p:txBody>
            <a:bodyPr wrap="square" lIns="0" tIns="0" rIns="0" bIns="0" rtlCol="0" anchor="ctr">
              <a:noAutofit/>
            </a:bodyPr>
            <a:lstStyle/>
            <a:p>
              <a:r>
                <a:rPr lang="en-US" sz="2133" dirty="0">
                  <a:solidFill>
                    <a:schemeClr val="bg1"/>
                  </a:solidFill>
                </a:rPr>
                <a:t>HCV incidence increased by </a:t>
              </a:r>
              <a:r>
                <a:rPr lang="en-US" sz="2133" b="1" dirty="0">
                  <a:solidFill>
                    <a:srgbClr val="FFC000"/>
                  </a:solidFill>
                </a:rPr>
                <a:t>400%</a:t>
              </a:r>
              <a:br>
                <a:rPr lang="en-US" sz="2133" b="1" dirty="0">
                  <a:solidFill>
                    <a:srgbClr val="FFC000"/>
                  </a:solidFill>
                </a:rPr>
              </a:br>
              <a:r>
                <a:rPr lang="en-US" sz="2133" b="1" dirty="0">
                  <a:solidFill>
                    <a:schemeClr val="bg1"/>
                  </a:solidFill>
                </a:rPr>
                <a:t>in the </a:t>
              </a:r>
              <a:r>
                <a:rPr lang="en-US" sz="2133" dirty="0">
                  <a:solidFill>
                    <a:schemeClr val="bg1"/>
                  </a:solidFill>
                </a:rPr>
                <a:t>same cohort</a:t>
              </a:r>
            </a:p>
          </p:txBody>
        </p:sp>
      </p:grpSp>
      <p:grpSp>
        <p:nvGrpSpPr>
          <p:cNvPr id="6" name="Group 5">
            <a:extLst>
              <a:ext uri="{FF2B5EF4-FFF2-40B4-BE49-F238E27FC236}">
                <a16:creationId xmlns:a16="http://schemas.microsoft.com/office/drawing/2014/main" id="{3B0AA84F-88CC-AF27-CDD7-C3B603F880A9}"/>
              </a:ext>
            </a:extLst>
          </p:cNvPr>
          <p:cNvGrpSpPr/>
          <p:nvPr/>
        </p:nvGrpSpPr>
        <p:grpSpPr>
          <a:xfrm>
            <a:off x="6829645" y="4622185"/>
            <a:ext cx="4844699" cy="1539045"/>
            <a:chOff x="6774042" y="2323478"/>
            <a:chExt cx="5041267" cy="1677428"/>
          </a:xfrm>
        </p:grpSpPr>
        <p:grpSp>
          <p:nvGrpSpPr>
            <p:cNvPr id="7" name="Group 6">
              <a:extLst>
                <a:ext uri="{FF2B5EF4-FFF2-40B4-BE49-F238E27FC236}">
                  <a16:creationId xmlns:a16="http://schemas.microsoft.com/office/drawing/2014/main" id="{6E672E07-535C-4332-A343-C3F93607A909}"/>
                </a:ext>
              </a:extLst>
            </p:cNvPr>
            <p:cNvGrpSpPr/>
            <p:nvPr/>
          </p:nvGrpSpPr>
          <p:grpSpPr>
            <a:xfrm>
              <a:off x="6774042" y="2323479"/>
              <a:ext cx="5041267" cy="1677427"/>
              <a:chOff x="12641942" y="2467428"/>
              <a:chExt cx="2685144" cy="3628571"/>
            </a:xfrm>
          </p:grpSpPr>
          <p:sp>
            <p:nvSpPr>
              <p:cNvPr id="20" name="Right Triangle 19">
                <a:extLst>
                  <a:ext uri="{FF2B5EF4-FFF2-40B4-BE49-F238E27FC236}">
                    <a16:creationId xmlns:a16="http://schemas.microsoft.com/office/drawing/2014/main" id="{E634CD98-C268-0078-0049-1551CDEC43D7}"/>
                  </a:ext>
                </a:extLst>
              </p:cNvPr>
              <p:cNvSpPr/>
              <p:nvPr/>
            </p:nvSpPr>
            <p:spPr>
              <a:xfrm>
                <a:off x="12641944" y="2467428"/>
                <a:ext cx="2685142" cy="3628571"/>
              </a:xfrm>
              <a:prstGeom prst="rtTriangle">
                <a:avLst/>
              </a:prstGeom>
              <a:gradFill flip="none" rotWithShape="1">
                <a:gsLst>
                  <a:gs pos="0">
                    <a:schemeClr val="accent3">
                      <a:lumMod val="75000"/>
                    </a:schemeClr>
                  </a:gs>
                  <a:gs pos="100000">
                    <a:schemeClr val="accent1">
                      <a:lumMod val="7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ight Triangle 20">
                <a:extLst>
                  <a:ext uri="{FF2B5EF4-FFF2-40B4-BE49-F238E27FC236}">
                    <a16:creationId xmlns:a16="http://schemas.microsoft.com/office/drawing/2014/main" id="{7BFBEB87-D627-9D14-8738-96C32AD6BB6B}"/>
                  </a:ext>
                </a:extLst>
              </p:cNvPr>
              <p:cNvSpPr/>
              <p:nvPr/>
            </p:nvSpPr>
            <p:spPr>
              <a:xfrm rot="10800000">
                <a:off x="12641942" y="2467428"/>
                <a:ext cx="2685142" cy="3628571"/>
              </a:xfrm>
              <a:prstGeom prst="rtTriangle">
                <a:avLst/>
              </a:prstGeom>
              <a:gradFill flip="none" rotWithShape="1">
                <a:gsLst>
                  <a:gs pos="0">
                    <a:schemeClr val="accent3">
                      <a:lumMod val="75000"/>
                    </a:schemeClr>
                  </a:gs>
                  <a:gs pos="100000">
                    <a:schemeClr val="accent1">
                      <a:lumMod val="7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8" name="TextBox 7">
              <a:extLst>
                <a:ext uri="{FF2B5EF4-FFF2-40B4-BE49-F238E27FC236}">
                  <a16:creationId xmlns:a16="http://schemas.microsoft.com/office/drawing/2014/main" id="{C9B4FFDD-6912-D639-C07E-D4F0A568BC37}"/>
                </a:ext>
              </a:extLst>
            </p:cNvPr>
            <p:cNvSpPr txBox="1"/>
            <p:nvPr/>
          </p:nvSpPr>
          <p:spPr>
            <a:xfrm>
              <a:off x="7035973" y="2323478"/>
              <a:ext cx="4517398" cy="1677427"/>
            </a:xfrm>
            <a:prstGeom prst="roundRect">
              <a:avLst>
                <a:gd name="adj" fmla="val 0"/>
              </a:avLst>
            </a:prstGeom>
            <a:noFill/>
          </p:spPr>
          <p:txBody>
            <a:bodyPr wrap="square" lIns="0" tIns="0" rIns="0" bIns="0" rtlCol="0" anchor="ctr">
              <a:noAutofit/>
            </a:bodyPr>
            <a:lstStyle/>
            <a:p>
              <a:endParaRPr lang="en-US" sz="2133" dirty="0">
                <a:solidFill>
                  <a:schemeClr val="bg1"/>
                </a:solidFill>
              </a:endParaRPr>
            </a:p>
          </p:txBody>
        </p:sp>
      </p:grpSp>
      <p:sp>
        <p:nvSpPr>
          <p:cNvPr id="23" name="TextBox 22">
            <a:extLst>
              <a:ext uri="{FF2B5EF4-FFF2-40B4-BE49-F238E27FC236}">
                <a16:creationId xmlns:a16="http://schemas.microsoft.com/office/drawing/2014/main" id="{75D20224-75AC-A97D-6CC4-F5CE02FF9A0B}"/>
              </a:ext>
            </a:extLst>
          </p:cNvPr>
          <p:cNvSpPr txBox="1"/>
          <p:nvPr/>
        </p:nvSpPr>
        <p:spPr>
          <a:xfrm>
            <a:off x="7091567" y="4775740"/>
            <a:ext cx="4517391" cy="1282402"/>
          </a:xfrm>
          <a:prstGeom prst="rect">
            <a:avLst/>
          </a:prstGeom>
          <a:noFill/>
        </p:spPr>
        <p:txBody>
          <a:bodyPr wrap="square">
            <a:spAutoFit/>
          </a:bodyPr>
          <a:lstStyle/>
          <a:p>
            <a:r>
              <a:rPr lang="en-US" sz="2000" dirty="0">
                <a:solidFill>
                  <a:schemeClr val="bg1"/>
                </a:solidFill>
              </a:rPr>
              <a:t>As many as </a:t>
            </a:r>
            <a:r>
              <a:rPr lang="en-US" sz="2000" b="1" dirty="0">
                <a:solidFill>
                  <a:schemeClr val="bg1"/>
                </a:solidFill>
              </a:rPr>
              <a:t>1 in 2 patients have incomplete testing</a:t>
            </a:r>
            <a:r>
              <a:rPr lang="en-US" sz="2000" baseline="30000" dirty="0">
                <a:solidFill>
                  <a:schemeClr val="bg1"/>
                </a:solidFill>
              </a:rPr>
              <a:t>2</a:t>
            </a:r>
          </a:p>
          <a:p>
            <a:endParaRPr lang="en-US" sz="2000" baseline="30000" dirty="0">
              <a:solidFill>
                <a:schemeClr val="bg1"/>
              </a:solidFill>
            </a:endParaRPr>
          </a:p>
          <a:p>
            <a:r>
              <a:rPr lang="en-US" sz="2400" baseline="30000" dirty="0">
                <a:solidFill>
                  <a:schemeClr val="bg1"/>
                </a:solidFill>
              </a:rPr>
              <a:t>~7% of people who use drugs have received Tx</a:t>
            </a:r>
            <a:endParaRPr lang="en-US" sz="2400" dirty="0">
              <a:solidFill>
                <a:schemeClr val="bg1"/>
              </a:solidFill>
            </a:endParaRPr>
          </a:p>
        </p:txBody>
      </p:sp>
      <p:pic>
        <p:nvPicPr>
          <p:cNvPr id="22" name="Picture 21" descr="A blue sign with white text&#10;&#10;Description automatically generated">
            <a:extLst>
              <a:ext uri="{FF2B5EF4-FFF2-40B4-BE49-F238E27FC236}">
                <a16:creationId xmlns:a16="http://schemas.microsoft.com/office/drawing/2014/main" id="{D5DBC384-2BCF-E7B4-3209-739C8CF81800}"/>
              </a:ext>
            </a:extLst>
          </p:cNvPr>
          <p:cNvPicPr>
            <a:picLocks noChangeAspect="1"/>
          </p:cNvPicPr>
          <p:nvPr/>
        </p:nvPicPr>
        <p:blipFill>
          <a:blip r:embed="rId4"/>
          <a:stretch>
            <a:fillRect/>
          </a:stretch>
        </p:blipFill>
        <p:spPr>
          <a:xfrm>
            <a:off x="84763" y="6305883"/>
            <a:ext cx="1590897" cy="523948"/>
          </a:xfrm>
          <a:prstGeom prst="rect">
            <a:avLst/>
          </a:prstGeom>
        </p:spPr>
      </p:pic>
    </p:spTree>
    <p:extLst>
      <p:ext uri="{BB962C8B-B14F-4D97-AF65-F5344CB8AC3E}">
        <p14:creationId xmlns:p14="http://schemas.microsoft.com/office/powerpoint/2010/main" val="2833849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C515C-7EB2-4A5E-5D24-E558CD71885E}"/>
              </a:ext>
            </a:extLst>
          </p:cNvPr>
          <p:cNvSpPr>
            <a:spLocks noGrp="1"/>
          </p:cNvSpPr>
          <p:nvPr>
            <p:ph type="title"/>
          </p:nvPr>
        </p:nvSpPr>
        <p:spPr/>
        <p:txBody>
          <a:bodyPr/>
          <a:lstStyle/>
          <a:p>
            <a:r>
              <a:rPr lang="en-US" dirty="0"/>
              <a:t>Treatment As Prevention</a:t>
            </a:r>
          </a:p>
        </p:txBody>
      </p:sp>
      <p:sp>
        <p:nvSpPr>
          <p:cNvPr id="6" name="Content Placeholder 5">
            <a:extLst>
              <a:ext uri="{FF2B5EF4-FFF2-40B4-BE49-F238E27FC236}">
                <a16:creationId xmlns:a16="http://schemas.microsoft.com/office/drawing/2014/main" id="{4CB43740-536F-7E7B-2C2F-EF534C2E397B}"/>
              </a:ext>
            </a:extLst>
          </p:cNvPr>
          <p:cNvSpPr>
            <a:spLocks noGrp="1"/>
          </p:cNvSpPr>
          <p:nvPr>
            <p:ph idx="1"/>
          </p:nvPr>
        </p:nvSpPr>
        <p:spPr>
          <a:xfrm>
            <a:off x="778934" y="2040828"/>
            <a:ext cx="4373634" cy="2510971"/>
          </a:xfrm>
        </p:spPr>
        <p:txBody>
          <a:bodyPr>
            <a:noAutofit/>
          </a:bodyPr>
          <a:lstStyle/>
          <a:p>
            <a:pPr marL="0" indent="0" algn="ctr">
              <a:buNone/>
            </a:pPr>
            <a:r>
              <a:rPr lang="en-US" sz="2800" dirty="0"/>
              <a:t>Left untreated, </a:t>
            </a:r>
            <a:br>
              <a:rPr lang="en-US" sz="2800" dirty="0"/>
            </a:br>
            <a:r>
              <a:rPr lang="en-US" sz="2800" b="1" dirty="0">
                <a:solidFill>
                  <a:schemeClr val="accent3"/>
                </a:solidFill>
              </a:rPr>
              <a:t>one person actively injecting</a:t>
            </a:r>
            <a:r>
              <a:rPr lang="en-US" sz="2800" dirty="0"/>
              <a:t> potentially will </a:t>
            </a:r>
            <a:r>
              <a:rPr lang="en-US" sz="2800" b="1" dirty="0">
                <a:solidFill>
                  <a:schemeClr val="accent3"/>
                </a:solidFill>
              </a:rPr>
              <a:t>infect up to 20 others </a:t>
            </a:r>
            <a:r>
              <a:rPr lang="en-US" sz="2800" dirty="0"/>
              <a:t>with HCV within the first 3 years of diagnosis</a:t>
            </a:r>
            <a:r>
              <a:rPr lang="en-US" sz="2800" baseline="30000" dirty="0"/>
              <a:t>1,2</a:t>
            </a:r>
            <a:r>
              <a:rPr lang="en-US" sz="2800" dirty="0"/>
              <a:t> </a:t>
            </a:r>
          </a:p>
        </p:txBody>
      </p:sp>
      <p:sp>
        <p:nvSpPr>
          <p:cNvPr id="4" name="Text Placeholder 3">
            <a:extLst>
              <a:ext uri="{FF2B5EF4-FFF2-40B4-BE49-F238E27FC236}">
                <a16:creationId xmlns:a16="http://schemas.microsoft.com/office/drawing/2014/main" id="{D5A8C0E2-A44A-F457-0E9B-3182BDEF12F0}"/>
              </a:ext>
            </a:extLst>
          </p:cNvPr>
          <p:cNvSpPr>
            <a:spLocks noGrp="1"/>
          </p:cNvSpPr>
          <p:nvPr>
            <p:ph type="body" sz="quarter" idx="13"/>
          </p:nvPr>
        </p:nvSpPr>
        <p:spPr>
          <a:xfrm>
            <a:off x="2034540" y="6356351"/>
            <a:ext cx="9319261" cy="365125"/>
          </a:xfrm>
        </p:spPr>
        <p:txBody>
          <a:bodyPr/>
          <a:lstStyle/>
          <a:p>
            <a:r>
              <a:rPr lang="en-US" dirty="0">
                <a:solidFill>
                  <a:schemeClr val="bg1">
                    <a:lumMod val="95000"/>
                  </a:schemeClr>
                </a:solidFill>
              </a:rPr>
              <a:t>1. NIH National Institute on Drug Abuse. Heroin Research Report. Updated June 2021. Accessed November 2, 2021. https://www.drugabuse.gov/download/37596/heroin-research-report.pdf 2. NIH National Institute on Drug Abuse. Viral Hepatitis—A Very Real Consequence of Substance Use. Updated August 3, 2020. Accessed November 9, 2021. https://www.drugabuse.gov/drug-topics/viral-hepatitis-very-real-consequence-substance-use</a:t>
            </a:r>
          </a:p>
        </p:txBody>
      </p:sp>
      <p:sp>
        <p:nvSpPr>
          <p:cNvPr id="5" name="Slide Number Placeholder 4">
            <a:extLst>
              <a:ext uri="{FF2B5EF4-FFF2-40B4-BE49-F238E27FC236}">
                <a16:creationId xmlns:a16="http://schemas.microsoft.com/office/drawing/2014/main" id="{8E2EFB91-64AE-750B-B78A-E983907E3B2D}"/>
              </a:ext>
            </a:extLst>
          </p:cNvPr>
          <p:cNvSpPr>
            <a:spLocks noGrp="1"/>
          </p:cNvSpPr>
          <p:nvPr>
            <p:ph type="sldNum" sz="quarter" idx="14"/>
          </p:nvPr>
        </p:nvSpPr>
        <p:spPr/>
        <p:txBody>
          <a:bodyPr/>
          <a:lstStyle/>
          <a:p>
            <a:fld id="{2CA814A5-5B67-49A0-A5BA-40050328EF92}" type="slidenum">
              <a:rPr lang="en-CA" noProof="0" smtClean="0"/>
              <a:pPr/>
              <a:t>14</a:t>
            </a:fld>
            <a:endParaRPr lang="en-CA" noProof="0"/>
          </a:p>
        </p:txBody>
      </p:sp>
      <p:graphicFrame>
        <p:nvGraphicFramePr>
          <p:cNvPr id="3" name="Diagram 2">
            <a:extLst>
              <a:ext uri="{FF2B5EF4-FFF2-40B4-BE49-F238E27FC236}">
                <a16:creationId xmlns:a16="http://schemas.microsoft.com/office/drawing/2014/main" id="{6A6DB6A6-5F1A-260B-87EA-CF24F0FB251E}"/>
              </a:ext>
            </a:extLst>
          </p:cNvPr>
          <p:cNvGraphicFramePr/>
          <p:nvPr/>
        </p:nvGraphicFramePr>
        <p:xfrm>
          <a:off x="4331567" y="786926"/>
          <a:ext cx="7951304" cy="51948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A blue sign with white text&#10;&#10;Description automatically generated">
            <a:extLst>
              <a:ext uri="{FF2B5EF4-FFF2-40B4-BE49-F238E27FC236}">
                <a16:creationId xmlns:a16="http://schemas.microsoft.com/office/drawing/2014/main" id="{CDA4A858-2DC0-843C-5A84-7A5A25C256C4}"/>
              </a:ext>
            </a:extLst>
          </p:cNvPr>
          <p:cNvPicPr>
            <a:picLocks noChangeAspect="1"/>
          </p:cNvPicPr>
          <p:nvPr/>
        </p:nvPicPr>
        <p:blipFill>
          <a:blip r:embed="rId8"/>
          <a:stretch>
            <a:fillRect/>
          </a:stretch>
        </p:blipFill>
        <p:spPr>
          <a:xfrm>
            <a:off x="84763" y="6305883"/>
            <a:ext cx="1590897" cy="523948"/>
          </a:xfrm>
          <a:prstGeom prst="rect">
            <a:avLst/>
          </a:prstGeom>
        </p:spPr>
      </p:pic>
    </p:spTree>
    <p:extLst>
      <p:ext uri="{BB962C8B-B14F-4D97-AF65-F5344CB8AC3E}">
        <p14:creationId xmlns:p14="http://schemas.microsoft.com/office/powerpoint/2010/main" val="29920976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AC47DE5E-7B2C-8F35-55E3-7616E55E064E}"/>
              </a:ext>
            </a:extLst>
          </p:cNvPr>
          <p:cNvSpPr>
            <a:spLocks noGrp="1"/>
          </p:cNvSpPr>
          <p:nvPr>
            <p:ph type="body" idx="1"/>
          </p:nvPr>
        </p:nvSpPr>
        <p:spPr>
          <a:xfrm>
            <a:off x="226501" y="1056220"/>
            <a:ext cx="4699522" cy="1015663"/>
          </a:xfrm>
        </p:spPr>
        <p:txBody>
          <a:bodyPr>
            <a:normAutofit/>
          </a:bodyPr>
          <a:lstStyle/>
          <a:p>
            <a:r>
              <a:rPr lang="en-US" sz="1800" dirty="0"/>
              <a:t>Number of newly reported chronic HCV infection cases, by sex and age — US, 2019</a:t>
            </a:r>
            <a:r>
              <a:rPr lang="en-US" sz="1800" baseline="30000" dirty="0"/>
              <a:t>1</a:t>
            </a:r>
          </a:p>
        </p:txBody>
      </p:sp>
      <p:sp>
        <p:nvSpPr>
          <p:cNvPr id="20" name="Content Placeholder 19">
            <a:extLst>
              <a:ext uri="{FF2B5EF4-FFF2-40B4-BE49-F238E27FC236}">
                <a16:creationId xmlns:a16="http://schemas.microsoft.com/office/drawing/2014/main" id="{0524E987-C859-ED46-3C56-925469A6940D}"/>
              </a:ext>
            </a:extLst>
          </p:cNvPr>
          <p:cNvSpPr>
            <a:spLocks noGrp="1"/>
          </p:cNvSpPr>
          <p:nvPr>
            <p:ph sz="half" idx="2"/>
          </p:nvPr>
        </p:nvSpPr>
        <p:spPr>
          <a:xfrm>
            <a:off x="5223116" y="1692770"/>
            <a:ext cx="6507236" cy="3883561"/>
          </a:xfrm>
        </p:spPr>
        <p:txBody>
          <a:bodyPr>
            <a:normAutofit/>
          </a:bodyPr>
          <a:lstStyle/>
          <a:p>
            <a:r>
              <a:rPr lang="en-US" sz="2400" dirty="0"/>
              <a:t>During 1998–2018, prevalence of HCV diagnosed during pregnancy increased </a:t>
            </a:r>
            <a:r>
              <a:rPr lang="en-US" sz="2400" b="1" dirty="0"/>
              <a:t>16 fold </a:t>
            </a:r>
            <a:r>
              <a:rPr lang="en-US" sz="2400" dirty="0"/>
              <a:t>from .34/1000 to 5.3/1000 </a:t>
            </a:r>
          </a:p>
          <a:p>
            <a:r>
              <a:rPr lang="en-US" sz="2400" dirty="0">
                <a:solidFill>
                  <a:schemeClr val="tx1"/>
                </a:solidFill>
              </a:rPr>
              <a:t>Prevalence increased </a:t>
            </a:r>
            <a:r>
              <a:rPr lang="en-US" sz="2400" b="1" dirty="0">
                <a:solidFill>
                  <a:schemeClr val="tx1"/>
                </a:solidFill>
              </a:rPr>
              <a:t>31-fold </a:t>
            </a:r>
            <a:r>
              <a:rPr lang="en-US" sz="2400" dirty="0">
                <a:solidFill>
                  <a:schemeClr val="tx1"/>
                </a:solidFill>
              </a:rPr>
              <a:t>among ages 21-30</a:t>
            </a:r>
          </a:p>
          <a:p>
            <a:r>
              <a:rPr lang="en-US" sz="2400" dirty="0">
                <a:solidFill>
                  <a:schemeClr val="tx1"/>
                </a:solidFill>
              </a:rPr>
              <a:t>5.3 cases per 1000</a:t>
            </a:r>
            <a:endParaRPr lang="en-US" sz="1000" baseline="30000" dirty="0">
              <a:solidFill>
                <a:schemeClr val="tx1"/>
              </a:solidFill>
            </a:endParaRPr>
          </a:p>
          <a:p>
            <a:r>
              <a:rPr lang="en-US" sz="2400" dirty="0">
                <a:solidFill>
                  <a:schemeClr val="tx1"/>
                </a:solidFill>
              </a:rPr>
              <a:t>Estimate 725 HCV + children born annually</a:t>
            </a:r>
          </a:p>
        </p:txBody>
      </p:sp>
      <p:sp>
        <p:nvSpPr>
          <p:cNvPr id="13" name="Text Placeholder 12">
            <a:extLst>
              <a:ext uri="{FF2B5EF4-FFF2-40B4-BE49-F238E27FC236}">
                <a16:creationId xmlns:a16="http://schemas.microsoft.com/office/drawing/2014/main" id="{D554E8C1-9776-95D2-3F3D-A007F9D01388}"/>
              </a:ext>
            </a:extLst>
          </p:cNvPr>
          <p:cNvSpPr>
            <a:spLocks noGrp="1"/>
          </p:cNvSpPr>
          <p:nvPr>
            <p:ph type="body" sz="quarter" idx="3"/>
          </p:nvPr>
        </p:nvSpPr>
        <p:spPr>
          <a:xfrm>
            <a:off x="5223115" y="841829"/>
            <a:ext cx="6507235" cy="823912"/>
          </a:xfrm>
        </p:spPr>
        <p:txBody>
          <a:bodyPr/>
          <a:lstStyle/>
          <a:p>
            <a:r>
              <a:rPr lang="en-US" sz="1800" dirty="0"/>
              <a:t>Changing HCV Prevalence Among Pregnant Women</a:t>
            </a:r>
            <a:r>
              <a:rPr lang="en-US" sz="1800" baseline="30000" dirty="0"/>
              <a:t>2,</a:t>
            </a:r>
          </a:p>
        </p:txBody>
      </p:sp>
      <p:sp>
        <p:nvSpPr>
          <p:cNvPr id="24" name="Slide Number Placeholder 23">
            <a:extLst>
              <a:ext uri="{FF2B5EF4-FFF2-40B4-BE49-F238E27FC236}">
                <a16:creationId xmlns:a16="http://schemas.microsoft.com/office/drawing/2014/main" id="{424DB3A7-1C32-192F-B697-717AC5598CC0}"/>
              </a:ext>
            </a:extLst>
          </p:cNvPr>
          <p:cNvSpPr>
            <a:spLocks noGrp="1"/>
          </p:cNvSpPr>
          <p:nvPr>
            <p:ph type="sldNum" sz="quarter" idx="12"/>
          </p:nvPr>
        </p:nvSpPr>
        <p:spPr/>
        <p:txBody>
          <a:bodyPr/>
          <a:lstStyle/>
          <a:p>
            <a:fld id="{2CA814A5-5B67-49A0-A5BA-40050328EF92}" type="slidenum">
              <a:rPr lang="en-CA" noProof="0" smtClean="0"/>
              <a:t>15</a:t>
            </a:fld>
            <a:endParaRPr lang="en-CA" noProof="0"/>
          </a:p>
        </p:txBody>
      </p:sp>
      <p:sp>
        <p:nvSpPr>
          <p:cNvPr id="2" name="Title 1"/>
          <p:cNvSpPr>
            <a:spLocks noGrp="1"/>
          </p:cNvSpPr>
          <p:nvPr>
            <p:ph type="title"/>
          </p:nvPr>
        </p:nvSpPr>
        <p:spPr>
          <a:xfrm>
            <a:off x="838200" y="119494"/>
            <a:ext cx="10812694" cy="866564"/>
          </a:xfrm>
        </p:spPr>
        <p:txBody>
          <a:bodyPr>
            <a:noAutofit/>
          </a:bodyPr>
          <a:lstStyle/>
          <a:p>
            <a:r>
              <a:rPr lang="en-US" sz="4000" dirty="0"/>
              <a:t>HCV and Women of Child-Bearing Age (WOCBA)</a:t>
            </a:r>
          </a:p>
        </p:txBody>
      </p:sp>
      <p:sp>
        <p:nvSpPr>
          <p:cNvPr id="21" name="Text Placeholder 20">
            <a:extLst>
              <a:ext uri="{FF2B5EF4-FFF2-40B4-BE49-F238E27FC236}">
                <a16:creationId xmlns:a16="http://schemas.microsoft.com/office/drawing/2014/main" id="{D0802A89-B42D-026B-BE5D-3B766C57D37E}"/>
              </a:ext>
            </a:extLst>
          </p:cNvPr>
          <p:cNvSpPr>
            <a:spLocks noGrp="1"/>
          </p:cNvSpPr>
          <p:nvPr>
            <p:ph type="body" sz="quarter" idx="13"/>
          </p:nvPr>
        </p:nvSpPr>
        <p:spPr>
          <a:xfrm>
            <a:off x="1675660" y="6237240"/>
            <a:ext cx="9707773" cy="584504"/>
          </a:xfrm>
        </p:spPr>
        <p:txBody>
          <a:bodyPr/>
          <a:lstStyle/>
          <a:p>
            <a:r>
              <a:rPr lang="en-CA" dirty="0">
                <a:solidFill>
                  <a:schemeClr val="bg1">
                    <a:lumMod val="95000"/>
                  </a:schemeClr>
                </a:solidFill>
              </a:rPr>
              <a:t>1. https://www.cdc.gov/hepatitis/statistics/2019surveillance/Figure3.8.htm.  2. </a:t>
            </a:r>
            <a:r>
              <a:rPr lang="en-US" i="1" dirty="0" err="1">
                <a:solidFill>
                  <a:schemeClr val="bg1">
                    <a:lumMod val="95000"/>
                  </a:schemeClr>
                </a:solidFill>
                <a:effectLst/>
                <a:latin typeface="Times"/>
              </a:rPr>
              <a:t>Arditi</a:t>
            </a:r>
            <a:r>
              <a:rPr lang="en-US" i="1" dirty="0">
                <a:solidFill>
                  <a:schemeClr val="bg1">
                    <a:lumMod val="95000"/>
                  </a:schemeClr>
                </a:solidFill>
                <a:effectLst/>
                <a:latin typeface="Times"/>
              </a:rPr>
              <a:t> et al </a:t>
            </a:r>
            <a:r>
              <a:rPr lang="en-US" i="1" dirty="0">
                <a:solidFill>
                  <a:schemeClr val="bg1">
                    <a:lumMod val="95000"/>
                  </a:schemeClr>
                </a:solidFill>
                <a:effectLst/>
                <a:latin typeface="Helvetica" pitchFamily="2" charset="0"/>
              </a:rPr>
              <a:t>Deliveries Among Patients With Maternal Hepatitis C </a:t>
            </a:r>
            <a:r>
              <a:rPr lang="en-US" i="1" dirty="0">
                <a:solidFill>
                  <a:schemeClr val="bg1">
                    <a:lumMod val="95000"/>
                  </a:schemeClr>
                </a:solidFill>
                <a:effectLst/>
                <a:latin typeface="Times"/>
              </a:rPr>
              <a:t>OBSTETRICS &amp; GYNECOLOGY  </a:t>
            </a:r>
            <a:r>
              <a:rPr lang="en-US" i="1" dirty="0">
                <a:solidFill>
                  <a:schemeClr val="bg1">
                    <a:lumMod val="95000"/>
                  </a:schemeClr>
                </a:solidFill>
                <a:effectLst/>
                <a:latin typeface="Helvetica" pitchFamily="2" charset="0"/>
              </a:rPr>
              <a:t>VOL. 141, NO. 4, APRIL 2023</a:t>
            </a:r>
            <a:endParaRPr lang="en-US" dirty="0">
              <a:solidFill>
                <a:schemeClr val="bg1">
                  <a:lumMod val="95000"/>
                </a:schemeClr>
              </a:solidFill>
              <a:effectLst/>
              <a:latin typeface="Helvetica" pitchFamily="2" charset="0"/>
            </a:endParaRPr>
          </a:p>
          <a:p>
            <a:r>
              <a:rPr lang="en-CA" dirty="0">
                <a:solidFill>
                  <a:schemeClr val="bg1">
                    <a:lumMod val="95000"/>
                  </a:schemeClr>
                </a:solidFill>
              </a:rPr>
              <a:t>3. Society for Maternal-Fetal Medicine (SMFM). </a:t>
            </a:r>
            <a:r>
              <a:rPr lang="en-CA" i="1" dirty="0">
                <a:solidFill>
                  <a:schemeClr val="bg1">
                    <a:lumMod val="95000"/>
                  </a:schemeClr>
                </a:solidFill>
              </a:rPr>
              <a:t>Am J </a:t>
            </a:r>
            <a:r>
              <a:rPr lang="en-CA" i="1" dirty="0" err="1">
                <a:solidFill>
                  <a:schemeClr val="bg1">
                    <a:lumMod val="95000"/>
                  </a:schemeClr>
                </a:solidFill>
              </a:rPr>
              <a:t>Obstet</a:t>
            </a:r>
            <a:r>
              <a:rPr lang="en-CA" i="1" dirty="0">
                <a:solidFill>
                  <a:schemeClr val="bg1">
                    <a:lumMod val="95000"/>
                  </a:schemeClr>
                </a:solidFill>
              </a:rPr>
              <a:t> Gynecol</a:t>
            </a:r>
            <a:r>
              <a:rPr lang="en-CA" dirty="0">
                <a:solidFill>
                  <a:schemeClr val="bg1">
                    <a:lumMod val="95000"/>
                  </a:schemeClr>
                </a:solidFill>
              </a:rPr>
              <a:t>. 2017;217(5):B2-B12.</a:t>
            </a:r>
          </a:p>
        </p:txBody>
      </p:sp>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8566" y="2353679"/>
            <a:ext cx="4070070" cy="2609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808566" y="5151415"/>
            <a:ext cx="10634132" cy="1015663"/>
          </a:xfrm>
          <a:prstGeom prst="rect">
            <a:avLst/>
          </a:prstGeom>
          <a:solidFill>
            <a:schemeClr val="accent3"/>
          </a:solidFill>
        </p:spPr>
        <p:txBody>
          <a:bodyPr wrap="square" lIns="365760" rIns="365760">
            <a:spAutoFit/>
          </a:bodyPr>
          <a:lstStyle/>
          <a:p>
            <a:pPr algn="ctr"/>
            <a:r>
              <a:rPr lang="en-US" sz="2000" b="1" dirty="0">
                <a:solidFill>
                  <a:schemeClr val="bg1"/>
                </a:solidFill>
              </a:rPr>
              <a:t>Meta-analysis of 17 studies looked at HCV vertical transmission risk in women with chronic HCV: risk was 5.8% in HIV-negative women; risk doubled </a:t>
            </a:r>
            <a:br>
              <a:rPr lang="en-US" sz="2000" b="1" dirty="0">
                <a:solidFill>
                  <a:schemeClr val="bg1"/>
                </a:solidFill>
              </a:rPr>
            </a:br>
            <a:r>
              <a:rPr lang="en-US" sz="2000" b="1" dirty="0">
                <a:solidFill>
                  <a:schemeClr val="bg1"/>
                </a:solidFill>
              </a:rPr>
              <a:t>to 10.8% in HIV-positive women</a:t>
            </a:r>
            <a:r>
              <a:rPr lang="en-US" sz="2000" b="1" baseline="30000" dirty="0">
                <a:solidFill>
                  <a:schemeClr val="bg1"/>
                </a:solidFill>
              </a:rPr>
              <a:t>3</a:t>
            </a:r>
          </a:p>
        </p:txBody>
      </p:sp>
      <p:cxnSp>
        <p:nvCxnSpPr>
          <p:cNvPr id="23" name="Straight Connector 22">
            <a:extLst>
              <a:ext uri="{FF2B5EF4-FFF2-40B4-BE49-F238E27FC236}">
                <a16:creationId xmlns:a16="http://schemas.microsoft.com/office/drawing/2014/main" id="{01EDE924-615F-3BE8-D952-A20099FAD6EF}"/>
              </a:ext>
            </a:extLst>
          </p:cNvPr>
          <p:cNvCxnSpPr>
            <a:cxnSpLocks/>
          </p:cNvCxnSpPr>
          <p:nvPr/>
        </p:nvCxnSpPr>
        <p:spPr>
          <a:xfrm>
            <a:off x="4905829" y="1320800"/>
            <a:ext cx="0" cy="3642008"/>
          </a:xfrm>
          <a:prstGeom prst="line">
            <a:avLst/>
          </a:prstGeom>
        </p:spPr>
        <p:style>
          <a:lnRef idx="1">
            <a:schemeClr val="accent1"/>
          </a:lnRef>
          <a:fillRef idx="0">
            <a:schemeClr val="accent1"/>
          </a:fillRef>
          <a:effectRef idx="0">
            <a:schemeClr val="accent1"/>
          </a:effectRef>
          <a:fontRef idx="minor">
            <a:schemeClr val="tx1"/>
          </a:fontRef>
        </p:style>
      </p:cxnSp>
      <p:pic>
        <p:nvPicPr>
          <p:cNvPr id="3" name="Picture 2" descr="A blue sign with white text&#10;&#10;Description automatically generated">
            <a:extLst>
              <a:ext uri="{FF2B5EF4-FFF2-40B4-BE49-F238E27FC236}">
                <a16:creationId xmlns:a16="http://schemas.microsoft.com/office/drawing/2014/main" id="{EA927975-9401-A5B5-782D-B9114941B4A4}"/>
              </a:ext>
            </a:extLst>
          </p:cNvPr>
          <p:cNvPicPr>
            <a:picLocks noChangeAspect="1"/>
          </p:cNvPicPr>
          <p:nvPr/>
        </p:nvPicPr>
        <p:blipFill>
          <a:blip r:embed="rId4"/>
          <a:stretch>
            <a:fillRect/>
          </a:stretch>
        </p:blipFill>
        <p:spPr>
          <a:xfrm>
            <a:off x="84763" y="6305883"/>
            <a:ext cx="1590897" cy="523948"/>
          </a:xfrm>
          <a:prstGeom prst="rect">
            <a:avLst/>
          </a:prstGeom>
        </p:spPr>
      </p:pic>
    </p:spTree>
    <p:extLst>
      <p:ext uri="{BB962C8B-B14F-4D97-AF65-F5344CB8AC3E}">
        <p14:creationId xmlns:p14="http://schemas.microsoft.com/office/powerpoint/2010/main" val="15087945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834A369-400C-478B-BD0B-081787274504}"/>
              </a:ext>
            </a:extLst>
          </p:cNvPr>
          <p:cNvSpPr>
            <a:spLocks noGrp="1"/>
          </p:cNvSpPr>
          <p:nvPr>
            <p:ph type="body" idx="1"/>
          </p:nvPr>
        </p:nvSpPr>
        <p:spPr>
          <a:xfrm>
            <a:off x="6375401" y="1379682"/>
            <a:ext cx="5355772" cy="1211117"/>
          </a:xfrm>
        </p:spPr>
        <p:txBody>
          <a:bodyPr>
            <a:normAutofit fontScale="70000" lnSpcReduction="20000"/>
          </a:bodyPr>
          <a:lstStyle/>
          <a:p>
            <a:endParaRPr lang="en-US" sz="1800" dirty="0">
              <a:highlight>
                <a:srgbClr val="FFFFFF"/>
              </a:highlight>
              <a:latin typeface="AdvP48722B"/>
            </a:endParaRPr>
          </a:p>
          <a:p>
            <a:r>
              <a:rPr lang="en-US" sz="3200" dirty="0">
                <a:effectLst/>
                <a:highlight>
                  <a:srgbClr val="FFFFFF"/>
                </a:highlight>
                <a:latin typeface="AdvTT7169e447"/>
              </a:rPr>
              <a:t>Screening for Hepatitis C Among Community Health Center Patients by Ethnicity and Language Preference</a:t>
            </a:r>
            <a:r>
              <a:rPr lang="en-US" sz="3200" baseline="30000" dirty="0">
                <a:effectLst/>
                <a:highlight>
                  <a:srgbClr val="FFFFFF"/>
                </a:highlight>
                <a:latin typeface="AdvTT7169e447"/>
              </a:rPr>
              <a:t>2</a:t>
            </a:r>
            <a:r>
              <a:rPr lang="en-US" sz="3200" dirty="0">
                <a:solidFill>
                  <a:srgbClr val="007FAA"/>
                </a:solidFill>
                <a:effectLst/>
                <a:highlight>
                  <a:srgbClr val="FFFFFF"/>
                </a:highlight>
                <a:latin typeface="AdvP48722B"/>
              </a:rPr>
              <a:t> </a:t>
            </a:r>
            <a:endParaRPr lang="en-US" sz="3200" dirty="0">
              <a:effectLst/>
              <a:highlight>
                <a:srgbClr val="FFFFFF"/>
              </a:highlight>
            </a:endParaRPr>
          </a:p>
          <a:p>
            <a:endParaRPr lang="en-US" dirty="0"/>
          </a:p>
        </p:txBody>
      </p:sp>
      <p:pic>
        <p:nvPicPr>
          <p:cNvPr id="8" name="Content Placeholder 7">
            <a:extLst>
              <a:ext uri="{FF2B5EF4-FFF2-40B4-BE49-F238E27FC236}">
                <a16:creationId xmlns:a16="http://schemas.microsoft.com/office/drawing/2014/main" id="{2A3B2857-F7D6-B0BB-2BEE-F4CDC76A7FC6}"/>
              </a:ext>
            </a:extLst>
          </p:cNvPr>
          <p:cNvPicPr>
            <a:picLocks noGrp="1" noChangeAspect="1"/>
          </p:cNvPicPr>
          <p:nvPr>
            <p:ph sz="half" idx="2"/>
          </p:nvPr>
        </p:nvPicPr>
        <p:blipFill>
          <a:blip r:embed="rId2"/>
          <a:stretch>
            <a:fillRect/>
          </a:stretch>
        </p:blipFill>
        <p:spPr>
          <a:xfrm>
            <a:off x="279397" y="1153650"/>
            <a:ext cx="5355772" cy="2622176"/>
          </a:xfrm>
          <a:prstGeom prst="rect">
            <a:avLst/>
          </a:prstGeom>
        </p:spPr>
      </p:pic>
      <p:sp>
        <p:nvSpPr>
          <p:cNvPr id="7" name="Text Placeholder 6">
            <a:extLst>
              <a:ext uri="{FF2B5EF4-FFF2-40B4-BE49-F238E27FC236}">
                <a16:creationId xmlns:a16="http://schemas.microsoft.com/office/drawing/2014/main" id="{852190F5-63D7-FD50-EA0D-085033E117F8}"/>
              </a:ext>
            </a:extLst>
          </p:cNvPr>
          <p:cNvSpPr>
            <a:spLocks noGrp="1"/>
          </p:cNvSpPr>
          <p:nvPr>
            <p:ph type="body" sz="quarter" idx="3"/>
          </p:nvPr>
        </p:nvSpPr>
        <p:spPr>
          <a:xfrm>
            <a:off x="3836276" y="6496631"/>
            <a:ext cx="4023454" cy="265042"/>
          </a:xfrm>
        </p:spPr>
        <p:txBody>
          <a:bodyPr>
            <a:normAutofit fontScale="85000" lnSpcReduction="20000"/>
          </a:bodyPr>
          <a:lstStyle/>
          <a:p>
            <a:pPr algn="ctr"/>
            <a:r>
              <a:rPr lang="en-US" sz="1600" dirty="0">
                <a:solidFill>
                  <a:schemeClr val="bg1">
                    <a:lumMod val="95000"/>
                  </a:schemeClr>
                </a:solidFill>
                <a:effectLst/>
                <a:latin typeface="AdvOT7d6df7ab.I"/>
              </a:rPr>
              <a:t>2. Chan et al / AJPM Focus 2023;2(2):100077 </a:t>
            </a:r>
            <a:endParaRPr lang="en-US" sz="1600" dirty="0">
              <a:solidFill>
                <a:schemeClr val="bg1">
                  <a:lumMod val="95000"/>
                </a:schemeClr>
              </a:solidFill>
            </a:endParaRPr>
          </a:p>
          <a:p>
            <a:pPr algn="ctr"/>
            <a:endParaRPr lang="en-US" sz="1000" dirty="0">
              <a:solidFill>
                <a:schemeClr val="bg1">
                  <a:lumMod val="95000"/>
                </a:schemeClr>
              </a:solidFill>
            </a:endParaRPr>
          </a:p>
        </p:txBody>
      </p:sp>
      <p:sp>
        <p:nvSpPr>
          <p:cNvPr id="5" name="Content Placeholder 4">
            <a:extLst>
              <a:ext uri="{FF2B5EF4-FFF2-40B4-BE49-F238E27FC236}">
                <a16:creationId xmlns:a16="http://schemas.microsoft.com/office/drawing/2014/main" id="{5870597D-161A-518C-7D24-FCC291605DEA}"/>
              </a:ext>
            </a:extLst>
          </p:cNvPr>
          <p:cNvSpPr>
            <a:spLocks noGrp="1"/>
          </p:cNvSpPr>
          <p:nvPr>
            <p:ph sz="quarter" idx="4"/>
          </p:nvPr>
        </p:nvSpPr>
        <p:spPr>
          <a:xfrm>
            <a:off x="6375400" y="2816595"/>
            <a:ext cx="5228995" cy="4249057"/>
          </a:xfrm>
        </p:spPr>
        <p:txBody>
          <a:bodyPr/>
          <a:lstStyle/>
          <a:p>
            <a:r>
              <a:rPr lang="en-US" sz="1800" dirty="0">
                <a:highlight>
                  <a:srgbClr val="FFFFFF"/>
                </a:highlight>
              </a:rPr>
              <a:t>N = </a:t>
            </a:r>
            <a:r>
              <a:rPr lang="en-US" sz="1800" dirty="0">
                <a:effectLst/>
                <a:highlight>
                  <a:srgbClr val="FFFFFF"/>
                </a:highlight>
              </a:rPr>
              <a:t>182,002 patients (adults 1945-1965)</a:t>
            </a:r>
          </a:p>
          <a:p>
            <a:r>
              <a:rPr lang="en-US" sz="1800" dirty="0">
                <a:effectLst/>
                <a:highlight>
                  <a:srgbClr val="FFFFFF"/>
                </a:highlight>
              </a:rPr>
              <a:t>60% non-Hispanic Whites, 29% Latino Spanish preferred, and 11% Latino English preferred. </a:t>
            </a:r>
          </a:p>
          <a:p>
            <a:r>
              <a:rPr lang="en-US" sz="1800" dirty="0">
                <a:effectLst/>
                <a:highlight>
                  <a:srgbClr val="FFFFFF"/>
                </a:highlight>
              </a:rPr>
              <a:t>9% received hepatitis C virus screening, and 2.4% were diagnosed with hepatitis C virus.</a:t>
            </a:r>
          </a:p>
          <a:p>
            <a:r>
              <a:rPr lang="en-US" sz="1800" dirty="0">
                <a:effectLst/>
                <a:highlight>
                  <a:srgbClr val="FFFFFF"/>
                </a:highlight>
              </a:rPr>
              <a:t>Latino English-preferred patients had lower rates of screening (5.5%) than both non-Hispanic Whites (9.4%) and Latino Spanish-preferred (9.6%)</a:t>
            </a:r>
            <a:endParaRPr lang="en-US" dirty="0"/>
          </a:p>
        </p:txBody>
      </p:sp>
      <p:sp>
        <p:nvSpPr>
          <p:cNvPr id="2" name="Slide Number Placeholder 1">
            <a:extLst>
              <a:ext uri="{FF2B5EF4-FFF2-40B4-BE49-F238E27FC236}">
                <a16:creationId xmlns:a16="http://schemas.microsoft.com/office/drawing/2014/main" id="{56F8BDA0-31C9-1410-EEC2-53FC9855B6E1}"/>
              </a:ext>
            </a:extLst>
          </p:cNvPr>
          <p:cNvSpPr>
            <a:spLocks noGrp="1"/>
          </p:cNvSpPr>
          <p:nvPr>
            <p:ph type="sldNum" sz="quarter" idx="12"/>
          </p:nvPr>
        </p:nvSpPr>
        <p:spPr/>
        <p:txBody>
          <a:bodyPr/>
          <a:lstStyle/>
          <a:p>
            <a:fld id="{2CA814A5-5B67-49A0-A5BA-40050328EF92}" type="slidenum">
              <a:rPr lang="en-CA" noProof="0" smtClean="0"/>
              <a:t>16</a:t>
            </a:fld>
            <a:endParaRPr lang="en-CA" noProof="0"/>
          </a:p>
        </p:txBody>
      </p:sp>
      <p:sp>
        <p:nvSpPr>
          <p:cNvPr id="6" name="Title 5">
            <a:extLst>
              <a:ext uri="{FF2B5EF4-FFF2-40B4-BE49-F238E27FC236}">
                <a16:creationId xmlns:a16="http://schemas.microsoft.com/office/drawing/2014/main" id="{E5271464-C28C-ED1B-B735-B9CD31042C27}"/>
              </a:ext>
            </a:extLst>
          </p:cNvPr>
          <p:cNvSpPr>
            <a:spLocks noGrp="1"/>
          </p:cNvSpPr>
          <p:nvPr>
            <p:ph type="title"/>
          </p:nvPr>
        </p:nvSpPr>
        <p:spPr>
          <a:xfrm>
            <a:off x="885369" y="-315685"/>
            <a:ext cx="9499601" cy="1695368"/>
          </a:xfrm>
        </p:spPr>
        <p:txBody>
          <a:bodyPr>
            <a:normAutofit/>
          </a:bodyPr>
          <a:lstStyle/>
          <a:p>
            <a:pPr algn="ctr"/>
            <a:r>
              <a:rPr lang="en-US" dirty="0"/>
              <a:t>HCV In The </a:t>
            </a:r>
            <a:r>
              <a:rPr lang="en-US" dirty="0" err="1"/>
              <a:t>LatinX</a:t>
            </a:r>
            <a:r>
              <a:rPr lang="en-US" dirty="0"/>
              <a:t> Community</a:t>
            </a:r>
          </a:p>
        </p:txBody>
      </p:sp>
      <p:pic>
        <p:nvPicPr>
          <p:cNvPr id="9" name="Picture 8">
            <a:extLst>
              <a:ext uri="{FF2B5EF4-FFF2-40B4-BE49-F238E27FC236}">
                <a16:creationId xmlns:a16="http://schemas.microsoft.com/office/drawing/2014/main" id="{EBD4210F-0972-B968-5609-8891B8D13B53}"/>
              </a:ext>
            </a:extLst>
          </p:cNvPr>
          <p:cNvPicPr>
            <a:picLocks noChangeAspect="1"/>
          </p:cNvPicPr>
          <p:nvPr/>
        </p:nvPicPr>
        <p:blipFill>
          <a:blip r:embed="rId3"/>
          <a:stretch>
            <a:fillRect/>
          </a:stretch>
        </p:blipFill>
        <p:spPr>
          <a:xfrm>
            <a:off x="235853" y="4042114"/>
            <a:ext cx="5655899" cy="2043113"/>
          </a:xfrm>
          <a:prstGeom prst="rect">
            <a:avLst/>
          </a:prstGeom>
        </p:spPr>
      </p:pic>
      <p:pic>
        <p:nvPicPr>
          <p:cNvPr id="3" name="Picture 2" descr="A blue sign with white text&#10;&#10;Description automatically generated">
            <a:extLst>
              <a:ext uri="{FF2B5EF4-FFF2-40B4-BE49-F238E27FC236}">
                <a16:creationId xmlns:a16="http://schemas.microsoft.com/office/drawing/2014/main" id="{E1DE29BF-0412-B341-7137-B106E4B1D409}"/>
              </a:ext>
            </a:extLst>
          </p:cNvPr>
          <p:cNvPicPr>
            <a:picLocks noChangeAspect="1"/>
          </p:cNvPicPr>
          <p:nvPr/>
        </p:nvPicPr>
        <p:blipFill>
          <a:blip r:embed="rId4"/>
          <a:stretch>
            <a:fillRect/>
          </a:stretch>
        </p:blipFill>
        <p:spPr>
          <a:xfrm>
            <a:off x="84763" y="6305883"/>
            <a:ext cx="1590897" cy="523948"/>
          </a:xfrm>
          <a:prstGeom prst="rect">
            <a:avLst/>
          </a:prstGeom>
        </p:spPr>
      </p:pic>
    </p:spTree>
    <p:extLst>
      <p:ext uri="{BB962C8B-B14F-4D97-AF65-F5344CB8AC3E}">
        <p14:creationId xmlns:p14="http://schemas.microsoft.com/office/powerpoint/2010/main" val="12831164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2">
            <a:extLst>
              <a:ext uri="{FF2B5EF4-FFF2-40B4-BE49-F238E27FC236}">
                <a16:creationId xmlns:a16="http://schemas.microsoft.com/office/drawing/2014/main" id="{AD7F6E69-D80B-1E21-F4FF-DA8993F68BE8}"/>
              </a:ext>
            </a:extLst>
          </p:cNvPr>
          <p:cNvSpPr>
            <a:spLocks noGrp="1"/>
          </p:cNvSpPr>
          <p:nvPr>
            <p:ph type="title"/>
          </p:nvPr>
        </p:nvSpPr>
        <p:spPr>
          <a:xfrm>
            <a:off x="234017" y="124710"/>
            <a:ext cx="11705735" cy="1325563"/>
          </a:xfrm>
        </p:spPr>
        <p:txBody>
          <a:bodyPr>
            <a:normAutofit/>
          </a:bodyPr>
          <a:lstStyle/>
          <a:p>
            <a:pPr marL="0" indent="0" algn="ctr">
              <a:buNone/>
            </a:pPr>
            <a:r>
              <a:rPr lang="en-US" sz="3200" b="1" dirty="0">
                <a:solidFill>
                  <a:schemeClr val="accent3"/>
                </a:solidFill>
              </a:rPr>
              <a:t>The WHO HCV Elimination Target 2030: Where Do We Stand?</a:t>
            </a:r>
            <a:endParaRPr lang="en-CA" sz="3200" b="1" baseline="30000" dirty="0">
              <a:solidFill>
                <a:schemeClr val="accent3"/>
              </a:solidFill>
            </a:endParaRPr>
          </a:p>
        </p:txBody>
      </p:sp>
      <p:pic>
        <p:nvPicPr>
          <p:cNvPr id="47" name="Content Placeholder 46">
            <a:extLst>
              <a:ext uri="{FF2B5EF4-FFF2-40B4-BE49-F238E27FC236}">
                <a16:creationId xmlns:a16="http://schemas.microsoft.com/office/drawing/2014/main" id="{2ED97A55-A3D8-E9BD-D963-6477DA377C58}"/>
              </a:ext>
            </a:extLst>
          </p:cNvPr>
          <p:cNvPicPr>
            <a:picLocks noGrp="1" noChangeAspect="1"/>
          </p:cNvPicPr>
          <p:nvPr>
            <p:ph sz="half" idx="1"/>
          </p:nvPr>
        </p:nvPicPr>
        <p:blipFill>
          <a:blip r:embed="rId2"/>
          <a:stretch>
            <a:fillRect/>
          </a:stretch>
        </p:blipFill>
        <p:spPr>
          <a:xfrm>
            <a:off x="6759019" y="1450273"/>
            <a:ext cx="5070409" cy="4563904"/>
          </a:xfrm>
          <a:prstGeom prst="rect">
            <a:avLst/>
          </a:prstGeom>
        </p:spPr>
      </p:pic>
      <p:sp>
        <p:nvSpPr>
          <p:cNvPr id="2" name="Slide Number Placeholder 1">
            <a:extLst>
              <a:ext uri="{FF2B5EF4-FFF2-40B4-BE49-F238E27FC236}">
                <a16:creationId xmlns:a16="http://schemas.microsoft.com/office/drawing/2014/main" id="{9163F99E-C64B-927F-03A4-E016E36BF1E2}"/>
              </a:ext>
            </a:extLst>
          </p:cNvPr>
          <p:cNvSpPr>
            <a:spLocks noGrp="1"/>
          </p:cNvSpPr>
          <p:nvPr>
            <p:ph type="sldNum" sz="quarter" idx="12"/>
          </p:nvPr>
        </p:nvSpPr>
        <p:spPr/>
        <p:txBody>
          <a:bodyPr/>
          <a:lstStyle/>
          <a:p>
            <a:fld id="{2CA814A5-5B67-49A0-A5BA-40050328EF92}" type="slidenum">
              <a:rPr lang="en-CA" noProof="0" smtClean="0"/>
              <a:t>17</a:t>
            </a:fld>
            <a:endParaRPr lang="en-CA" noProof="0" dirty="0"/>
          </a:p>
        </p:txBody>
      </p:sp>
      <p:sp>
        <p:nvSpPr>
          <p:cNvPr id="27" name="Text Placeholder 8">
            <a:extLst>
              <a:ext uri="{FF2B5EF4-FFF2-40B4-BE49-F238E27FC236}">
                <a16:creationId xmlns:a16="http://schemas.microsoft.com/office/drawing/2014/main" id="{36A4B96A-994F-1C6A-1B2A-BDB9204B286B}"/>
              </a:ext>
            </a:extLst>
          </p:cNvPr>
          <p:cNvSpPr txBox="1">
            <a:spLocks/>
          </p:cNvSpPr>
          <p:nvPr/>
        </p:nvSpPr>
        <p:spPr>
          <a:xfrm>
            <a:off x="1824914" y="6385294"/>
            <a:ext cx="9105845" cy="365125"/>
          </a:xfrm>
          <a:prstGeom prst="rect">
            <a:avLst/>
          </a:prstGeom>
        </p:spPr>
        <p:txBody>
          <a:bodyPr vert="horz" lIns="91440" tIns="45720" rIns="91440" bIns="0" rtlCol="0" anchor="b">
            <a:noAutofit/>
          </a:bodyPr>
          <a:lstStyle>
            <a:lvl1pPr marL="0" indent="0" algn="l" defTabSz="914400" rtl="0" eaLnBrk="1" latinLnBrk="0" hangingPunct="1">
              <a:lnSpc>
                <a:spcPct val="90000"/>
              </a:lnSpc>
              <a:spcBef>
                <a:spcPts val="0"/>
              </a:spcBef>
              <a:spcAft>
                <a:spcPts val="0"/>
              </a:spcAft>
              <a:buFont typeface="Arial" panose="020B0604020202020204" pitchFamily="34" charset="0"/>
              <a:buNone/>
              <a:defRPr sz="900" kern="1200">
                <a:solidFill>
                  <a:schemeClr val="tx1"/>
                </a:solidFill>
                <a:latin typeface="+mn-lt"/>
                <a:ea typeface="+mn-ea"/>
                <a:cs typeface="+mn-cs"/>
              </a:defRPr>
            </a:lvl1pPr>
            <a:lvl2pPr marL="457269"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1">
                    <a:lumMod val="95000"/>
                  </a:schemeClr>
                </a:solidFill>
              </a:rPr>
              <a:t>World Health Organization. Global health sector strategy on viral hepatitis, 2016–2020. WHO REFERENCE NUMBER: WHO/HIV/2016.06</a:t>
            </a:r>
          </a:p>
          <a:p>
            <a:r>
              <a:rPr lang="en-US" sz="800" b="0" i="0" u="none" strike="noStrike" dirty="0" err="1">
                <a:solidFill>
                  <a:schemeClr val="bg1">
                    <a:lumMod val="95000"/>
                  </a:schemeClr>
                </a:solidFill>
                <a:effectLst/>
                <a:latin typeface="Merriweather Sans" panose="020F0502020204030204" pitchFamily="34" charset="0"/>
              </a:rPr>
              <a:t>Sulkowski</a:t>
            </a:r>
            <a:r>
              <a:rPr lang="en-US" sz="800" b="0" i="0" u="none" strike="noStrike" dirty="0">
                <a:solidFill>
                  <a:schemeClr val="bg1">
                    <a:lumMod val="95000"/>
                  </a:schemeClr>
                </a:solidFill>
                <a:effectLst/>
                <a:latin typeface="Merriweather Sans" panose="020F0502020204030204" pitchFamily="34" charset="0"/>
              </a:rPr>
              <a:t>, M., Cheng, WH., Marx, S. </a:t>
            </a:r>
            <a:r>
              <a:rPr lang="en-US" sz="800" b="0" i="1" u="none" strike="noStrike" dirty="0">
                <a:solidFill>
                  <a:schemeClr val="bg1">
                    <a:lumMod val="95000"/>
                  </a:schemeClr>
                </a:solidFill>
                <a:effectLst/>
                <a:latin typeface="Merriweather Sans" panose="020F0502020204030204" pitchFamily="34" charset="0"/>
              </a:rPr>
              <a:t>et al.</a:t>
            </a:r>
            <a:r>
              <a:rPr lang="en-US" sz="800" b="0" i="0" u="none" strike="noStrike" dirty="0">
                <a:solidFill>
                  <a:schemeClr val="bg1">
                    <a:lumMod val="95000"/>
                  </a:schemeClr>
                </a:solidFill>
                <a:effectLst/>
                <a:latin typeface="Merriweather Sans" panose="020F0502020204030204" pitchFamily="34" charset="0"/>
              </a:rPr>
              <a:t> Estimating the Year Each State in the United States Will Achieve the World Health Organization’s Elimination Targets for Hepatitis </a:t>
            </a:r>
            <a:r>
              <a:rPr lang="en-US" sz="800" b="0" i="0" u="none" strike="noStrike" dirty="0" err="1">
                <a:solidFill>
                  <a:schemeClr val="bg1">
                    <a:lumMod val="95000"/>
                  </a:schemeClr>
                </a:solidFill>
                <a:effectLst/>
                <a:latin typeface="Merriweather Sans" panose="020F0502020204030204" pitchFamily="34" charset="0"/>
              </a:rPr>
              <a:t>C.</a:t>
            </a:r>
            <a:r>
              <a:rPr lang="en-US" sz="800" b="0" i="1" u="none" strike="noStrike" dirty="0" err="1">
                <a:solidFill>
                  <a:schemeClr val="bg1">
                    <a:lumMod val="95000"/>
                  </a:schemeClr>
                </a:solidFill>
                <a:effectLst/>
                <a:latin typeface="Merriweather Sans" panose="020F0502020204030204" pitchFamily="34" charset="0"/>
              </a:rPr>
              <a:t>Adv</a:t>
            </a:r>
            <a:r>
              <a:rPr lang="en-US" sz="800" b="0" i="1" u="none" strike="noStrike" dirty="0">
                <a:solidFill>
                  <a:schemeClr val="bg1">
                    <a:lumMod val="95000"/>
                  </a:schemeClr>
                </a:solidFill>
                <a:effectLst/>
                <a:latin typeface="Merriweather Sans" panose="020F0502020204030204" pitchFamily="34" charset="0"/>
              </a:rPr>
              <a:t> </a:t>
            </a:r>
            <a:r>
              <a:rPr lang="en-US" sz="800" b="0" i="1" u="none" strike="noStrike" dirty="0" err="1">
                <a:solidFill>
                  <a:schemeClr val="bg1">
                    <a:lumMod val="95000"/>
                  </a:schemeClr>
                </a:solidFill>
                <a:effectLst/>
                <a:latin typeface="Merriweather Sans" panose="020F0502020204030204" pitchFamily="34" charset="0"/>
              </a:rPr>
              <a:t>Ther</a:t>
            </a:r>
            <a:r>
              <a:rPr lang="en-US" sz="800" b="0" i="0" u="none" strike="noStrike" dirty="0">
                <a:solidFill>
                  <a:schemeClr val="bg1">
                    <a:lumMod val="95000"/>
                  </a:schemeClr>
                </a:solidFill>
                <a:effectLst/>
                <a:latin typeface="Merriweather Sans" panose="020F0502020204030204" pitchFamily="34" charset="0"/>
              </a:rPr>
              <a:t> </a:t>
            </a:r>
            <a:r>
              <a:rPr lang="en-US" sz="800" b="1" i="0" u="none" strike="noStrike" dirty="0">
                <a:solidFill>
                  <a:schemeClr val="bg1">
                    <a:lumMod val="95000"/>
                  </a:schemeClr>
                </a:solidFill>
                <a:effectLst/>
                <a:latin typeface="Merriweather Sans" panose="020F0502020204030204" pitchFamily="34" charset="0"/>
              </a:rPr>
              <a:t>38</a:t>
            </a:r>
            <a:r>
              <a:rPr lang="en-US" sz="800" b="0" i="0" u="none" strike="noStrike" dirty="0">
                <a:solidFill>
                  <a:schemeClr val="bg1">
                    <a:lumMod val="95000"/>
                  </a:schemeClr>
                </a:solidFill>
                <a:effectLst/>
                <a:latin typeface="Merriweather Sans" panose="020F0502020204030204" pitchFamily="34" charset="0"/>
              </a:rPr>
              <a:t>, 423–440 (2021). https://</a:t>
            </a:r>
            <a:r>
              <a:rPr lang="en-US" sz="800" b="0" i="0" u="none" strike="noStrike" dirty="0" err="1">
                <a:solidFill>
                  <a:schemeClr val="bg1">
                    <a:lumMod val="95000"/>
                  </a:schemeClr>
                </a:solidFill>
                <a:effectLst/>
                <a:latin typeface="Merriweather Sans" panose="020F0502020204030204" pitchFamily="34" charset="0"/>
              </a:rPr>
              <a:t>doi.org</a:t>
            </a:r>
            <a:r>
              <a:rPr lang="en-US" sz="800" b="0" i="0" u="none" strike="noStrike" dirty="0">
                <a:solidFill>
                  <a:schemeClr val="bg1">
                    <a:lumMod val="95000"/>
                  </a:schemeClr>
                </a:solidFill>
                <a:effectLst/>
                <a:latin typeface="Merriweather Sans" panose="020F0502020204030204" pitchFamily="34" charset="0"/>
              </a:rPr>
              <a:t>/10.1007/s12325-020-01535-3</a:t>
            </a:r>
            <a:endParaRPr lang="da-DK" sz="800" dirty="0">
              <a:solidFill>
                <a:schemeClr val="bg1">
                  <a:lumMod val="95000"/>
                </a:schemeClr>
              </a:solidFill>
              <a:latin typeface="Nirmala UI" panose="020B0502040204020203" pitchFamily="34" charset="0"/>
              <a:ea typeface="Nirmala UI" panose="020B0502040204020203" pitchFamily="34" charset="0"/>
              <a:cs typeface="Nirmala UI" panose="020B0502040204020203" pitchFamily="34" charset="0"/>
            </a:endParaRPr>
          </a:p>
          <a:p>
            <a:endParaRPr lang="en-US" dirty="0"/>
          </a:p>
        </p:txBody>
      </p:sp>
      <p:sp>
        <p:nvSpPr>
          <p:cNvPr id="28" name="Slide Number Placeholder 11">
            <a:extLst>
              <a:ext uri="{FF2B5EF4-FFF2-40B4-BE49-F238E27FC236}">
                <a16:creationId xmlns:a16="http://schemas.microsoft.com/office/drawing/2014/main" id="{A7A7E59E-9EC5-437E-A446-DDE34B6CFD09}"/>
              </a:ext>
            </a:extLst>
          </p:cNvPr>
          <p:cNvSpPr txBox="1">
            <a:spLocks/>
          </p:cNvSpPr>
          <p:nvPr/>
        </p:nvSpPr>
        <p:spPr>
          <a:xfrm>
            <a:off x="234017" y="6356353"/>
            <a:ext cx="47670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dirty="0"/>
          </a:p>
        </p:txBody>
      </p:sp>
      <p:sp>
        <p:nvSpPr>
          <p:cNvPr id="32" name="TextBox 31">
            <a:extLst>
              <a:ext uri="{FF2B5EF4-FFF2-40B4-BE49-F238E27FC236}">
                <a16:creationId xmlns:a16="http://schemas.microsoft.com/office/drawing/2014/main" id="{A402EC6C-FE67-6C59-6D60-EAC15798C736}"/>
              </a:ext>
            </a:extLst>
          </p:cNvPr>
          <p:cNvSpPr txBox="1"/>
          <p:nvPr/>
        </p:nvSpPr>
        <p:spPr>
          <a:xfrm>
            <a:off x="570116" y="1456356"/>
            <a:ext cx="2054279" cy="1538883"/>
          </a:xfrm>
          <a:prstGeom prst="rect">
            <a:avLst/>
          </a:prstGeom>
          <a:noFill/>
          <a:ln w="31750">
            <a:solidFill>
              <a:schemeClr val="tx2"/>
            </a:solidFill>
          </a:ln>
        </p:spPr>
        <p:txBody>
          <a:bodyPr wrap="square" rtlCol="0">
            <a:spAutoFit/>
          </a:bodyPr>
          <a:lstStyle/>
          <a:p>
            <a:r>
              <a:rPr lang="en-US" sz="4000" b="1" dirty="0">
                <a:solidFill>
                  <a:schemeClr val="accent1"/>
                </a:solidFill>
              </a:rPr>
              <a:t>90%</a:t>
            </a:r>
            <a:br>
              <a:rPr lang="en-US" dirty="0"/>
            </a:br>
            <a:r>
              <a:rPr lang="en-US" b="1" dirty="0"/>
              <a:t>Diagnosing</a:t>
            </a:r>
            <a:r>
              <a:rPr lang="en-US" dirty="0"/>
              <a:t> of</a:t>
            </a:r>
            <a:br>
              <a:rPr lang="en-US" dirty="0"/>
            </a:br>
            <a:r>
              <a:rPr lang="en-US" dirty="0"/>
              <a:t>the HCV-infected</a:t>
            </a:r>
            <a:br>
              <a:rPr lang="en-US" dirty="0"/>
            </a:br>
            <a:r>
              <a:rPr lang="en-US" dirty="0"/>
              <a:t>population</a:t>
            </a:r>
            <a:endParaRPr lang="en-CA" dirty="0"/>
          </a:p>
        </p:txBody>
      </p:sp>
      <p:sp>
        <p:nvSpPr>
          <p:cNvPr id="33" name="TextBox 32">
            <a:extLst>
              <a:ext uri="{FF2B5EF4-FFF2-40B4-BE49-F238E27FC236}">
                <a16:creationId xmlns:a16="http://schemas.microsoft.com/office/drawing/2014/main" id="{09F033EC-B6D3-6FC0-A856-66B7C9A999FE}"/>
              </a:ext>
            </a:extLst>
          </p:cNvPr>
          <p:cNvSpPr txBox="1"/>
          <p:nvPr/>
        </p:nvSpPr>
        <p:spPr>
          <a:xfrm>
            <a:off x="541617" y="3291032"/>
            <a:ext cx="2042726" cy="1538883"/>
          </a:xfrm>
          <a:prstGeom prst="rect">
            <a:avLst/>
          </a:prstGeom>
          <a:noFill/>
          <a:ln w="31750">
            <a:solidFill>
              <a:schemeClr val="tx2"/>
            </a:solidFill>
          </a:ln>
        </p:spPr>
        <p:txBody>
          <a:bodyPr wrap="square" rtlCol="0">
            <a:spAutoFit/>
          </a:bodyPr>
          <a:lstStyle/>
          <a:p>
            <a:r>
              <a:rPr lang="en-US" sz="4000" b="1" dirty="0">
                <a:solidFill>
                  <a:schemeClr val="accent1"/>
                </a:solidFill>
              </a:rPr>
              <a:t>80%</a:t>
            </a:r>
            <a:br>
              <a:rPr lang="en-US" dirty="0"/>
            </a:br>
            <a:r>
              <a:rPr lang="en-US" b="1" dirty="0"/>
              <a:t>Treating</a:t>
            </a:r>
            <a:r>
              <a:rPr lang="en-US" dirty="0"/>
              <a:t> of</a:t>
            </a:r>
            <a:br>
              <a:rPr lang="en-US" dirty="0"/>
            </a:br>
            <a:r>
              <a:rPr lang="en-US" dirty="0"/>
              <a:t>the eligible</a:t>
            </a:r>
            <a:br>
              <a:rPr lang="en-US" dirty="0"/>
            </a:br>
            <a:r>
              <a:rPr lang="en-US" dirty="0"/>
              <a:t>population</a:t>
            </a:r>
            <a:endParaRPr lang="en-CA" dirty="0"/>
          </a:p>
        </p:txBody>
      </p:sp>
      <p:cxnSp>
        <p:nvCxnSpPr>
          <p:cNvPr id="34" name="Straight Connector 33">
            <a:extLst>
              <a:ext uri="{FF2B5EF4-FFF2-40B4-BE49-F238E27FC236}">
                <a16:creationId xmlns:a16="http://schemas.microsoft.com/office/drawing/2014/main" id="{45DBAD23-4E49-F6CF-6BE0-9D3F71122EF8}"/>
              </a:ext>
            </a:extLst>
          </p:cNvPr>
          <p:cNvCxnSpPr>
            <a:cxnSpLocks/>
          </p:cNvCxnSpPr>
          <p:nvPr/>
        </p:nvCxnSpPr>
        <p:spPr>
          <a:xfrm>
            <a:off x="2624395" y="2225797"/>
            <a:ext cx="1295349" cy="0"/>
          </a:xfrm>
          <a:prstGeom prst="line">
            <a:avLst/>
          </a:prstGeom>
          <a:ln w="31750">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0733DBFE-2F69-66E8-7D79-06B9100632DD}"/>
              </a:ext>
            </a:extLst>
          </p:cNvPr>
          <p:cNvSpPr/>
          <p:nvPr/>
        </p:nvSpPr>
        <p:spPr>
          <a:xfrm>
            <a:off x="3236389" y="1457519"/>
            <a:ext cx="3073400" cy="3073400"/>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Oval 36">
            <a:extLst>
              <a:ext uri="{FF2B5EF4-FFF2-40B4-BE49-F238E27FC236}">
                <a16:creationId xmlns:a16="http://schemas.microsoft.com/office/drawing/2014/main" id="{4F0C7E64-837D-EA46-480F-62AC847585DE}"/>
              </a:ext>
            </a:extLst>
          </p:cNvPr>
          <p:cNvSpPr/>
          <p:nvPr/>
        </p:nvSpPr>
        <p:spPr>
          <a:xfrm>
            <a:off x="3043882" y="2994219"/>
            <a:ext cx="2477850" cy="247785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Oval 37">
            <a:extLst>
              <a:ext uri="{FF2B5EF4-FFF2-40B4-BE49-F238E27FC236}">
                <a16:creationId xmlns:a16="http://schemas.microsoft.com/office/drawing/2014/main" id="{6AEA2640-B1F8-D320-153F-29200DB62702}"/>
              </a:ext>
            </a:extLst>
          </p:cNvPr>
          <p:cNvSpPr/>
          <p:nvPr/>
        </p:nvSpPr>
        <p:spPr>
          <a:xfrm>
            <a:off x="3348682" y="3630362"/>
            <a:ext cx="1868250" cy="186825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39" name="Straight Connector 38">
            <a:extLst>
              <a:ext uri="{FF2B5EF4-FFF2-40B4-BE49-F238E27FC236}">
                <a16:creationId xmlns:a16="http://schemas.microsoft.com/office/drawing/2014/main" id="{EBD9E2A2-D31F-E9D8-970A-1876667F56E0}"/>
              </a:ext>
            </a:extLst>
          </p:cNvPr>
          <p:cNvCxnSpPr>
            <a:cxnSpLocks/>
          </p:cNvCxnSpPr>
          <p:nvPr/>
        </p:nvCxnSpPr>
        <p:spPr>
          <a:xfrm flipH="1">
            <a:off x="2584343" y="3594704"/>
            <a:ext cx="930193" cy="0"/>
          </a:xfrm>
          <a:prstGeom prst="line">
            <a:avLst/>
          </a:prstGeom>
          <a:ln w="31750">
            <a:solidFill>
              <a:schemeClr val="tx2"/>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F61C8C41-8613-A033-93A3-483750AB9EB2}"/>
              </a:ext>
            </a:extLst>
          </p:cNvPr>
          <p:cNvSpPr txBox="1"/>
          <p:nvPr/>
        </p:nvSpPr>
        <p:spPr>
          <a:xfrm>
            <a:off x="550689" y="4985753"/>
            <a:ext cx="2054280" cy="1261884"/>
          </a:xfrm>
          <a:prstGeom prst="rect">
            <a:avLst/>
          </a:prstGeom>
          <a:noFill/>
          <a:ln w="31750">
            <a:solidFill>
              <a:schemeClr val="tx2"/>
            </a:solidFill>
          </a:ln>
        </p:spPr>
        <p:txBody>
          <a:bodyPr wrap="square" rtlCol="0">
            <a:spAutoFit/>
          </a:bodyPr>
          <a:lstStyle/>
          <a:p>
            <a:r>
              <a:rPr lang="en-US" dirty="0"/>
              <a:t>Reducing new</a:t>
            </a:r>
            <a:br>
              <a:rPr lang="en-US" dirty="0"/>
            </a:br>
            <a:r>
              <a:rPr lang="en-US" dirty="0"/>
              <a:t>HCV infections by</a:t>
            </a:r>
            <a:br>
              <a:rPr lang="en-US" dirty="0"/>
            </a:br>
            <a:r>
              <a:rPr lang="en-US" sz="4000" b="1" dirty="0">
                <a:solidFill>
                  <a:schemeClr val="accent1"/>
                </a:solidFill>
              </a:rPr>
              <a:t>80%</a:t>
            </a:r>
            <a:endParaRPr lang="en-CA" dirty="0"/>
          </a:p>
        </p:txBody>
      </p:sp>
      <p:cxnSp>
        <p:nvCxnSpPr>
          <p:cNvPr id="41" name="Straight Connector 40">
            <a:extLst>
              <a:ext uri="{FF2B5EF4-FFF2-40B4-BE49-F238E27FC236}">
                <a16:creationId xmlns:a16="http://schemas.microsoft.com/office/drawing/2014/main" id="{D15505ED-8134-BEC6-854F-E6C5AD095EB4}"/>
              </a:ext>
            </a:extLst>
          </p:cNvPr>
          <p:cNvCxnSpPr>
            <a:cxnSpLocks/>
          </p:cNvCxnSpPr>
          <p:nvPr/>
        </p:nvCxnSpPr>
        <p:spPr>
          <a:xfrm flipH="1" flipV="1">
            <a:off x="2604969" y="4979670"/>
            <a:ext cx="909567" cy="6083"/>
          </a:xfrm>
          <a:prstGeom prst="line">
            <a:avLst/>
          </a:prstGeom>
          <a:ln w="31750">
            <a:solidFill>
              <a:schemeClr val="tx2"/>
            </a:solidFill>
            <a:headEnd type="oval"/>
            <a:tailEnd type="none"/>
          </a:ln>
        </p:spPr>
        <p:style>
          <a:lnRef idx="1">
            <a:schemeClr val="accent1"/>
          </a:lnRef>
          <a:fillRef idx="0">
            <a:schemeClr val="accent1"/>
          </a:fillRef>
          <a:effectRef idx="0">
            <a:schemeClr val="accent1"/>
          </a:effectRef>
          <a:fontRef idx="minor">
            <a:schemeClr val="tx1"/>
          </a:fontRef>
        </p:style>
      </p:cxnSp>
      <p:pic>
        <p:nvPicPr>
          <p:cNvPr id="3" name="Picture 2" descr="A blue sign with white text&#10;&#10;Description automatically generated">
            <a:extLst>
              <a:ext uri="{FF2B5EF4-FFF2-40B4-BE49-F238E27FC236}">
                <a16:creationId xmlns:a16="http://schemas.microsoft.com/office/drawing/2014/main" id="{F8A5EC2C-0EAF-0352-2B01-A33B0669702B}"/>
              </a:ext>
            </a:extLst>
          </p:cNvPr>
          <p:cNvPicPr>
            <a:picLocks noChangeAspect="1"/>
          </p:cNvPicPr>
          <p:nvPr/>
        </p:nvPicPr>
        <p:blipFill>
          <a:blip r:embed="rId3"/>
          <a:stretch>
            <a:fillRect/>
          </a:stretch>
        </p:blipFill>
        <p:spPr>
          <a:xfrm>
            <a:off x="84763" y="6305883"/>
            <a:ext cx="1590897" cy="523948"/>
          </a:xfrm>
          <a:prstGeom prst="rect">
            <a:avLst/>
          </a:prstGeom>
        </p:spPr>
      </p:pic>
    </p:spTree>
    <p:extLst>
      <p:ext uri="{BB962C8B-B14F-4D97-AF65-F5344CB8AC3E}">
        <p14:creationId xmlns:p14="http://schemas.microsoft.com/office/powerpoint/2010/main" val="37157481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216950-F610-C1AE-417D-91FC65D6D8F5}"/>
              </a:ext>
            </a:extLst>
          </p:cNvPr>
          <p:cNvPicPr>
            <a:picLocks noChangeAspect="1"/>
          </p:cNvPicPr>
          <p:nvPr/>
        </p:nvPicPr>
        <p:blipFill>
          <a:blip r:embed="rId3"/>
          <a:stretch>
            <a:fillRect/>
          </a:stretch>
        </p:blipFill>
        <p:spPr>
          <a:xfrm>
            <a:off x="457200" y="482728"/>
            <a:ext cx="10916292" cy="5703761"/>
          </a:xfrm>
          <a:prstGeom prst="rect">
            <a:avLst/>
          </a:prstGeom>
        </p:spPr>
      </p:pic>
      <p:sp>
        <p:nvSpPr>
          <p:cNvPr id="3" name="Slide Number Placeholder 2">
            <a:extLst>
              <a:ext uri="{FF2B5EF4-FFF2-40B4-BE49-F238E27FC236}">
                <a16:creationId xmlns:a16="http://schemas.microsoft.com/office/drawing/2014/main" id="{BBA397F0-2AED-EE55-8BBA-3F4E14055A3C}"/>
              </a:ext>
            </a:extLst>
          </p:cNvPr>
          <p:cNvSpPr>
            <a:spLocks noGrp="1"/>
          </p:cNvSpPr>
          <p:nvPr>
            <p:ph type="sldNum" sz="quarter" idx="12"/>
          </p:nvPr>
        </p:nvSpPr>
        <p:spPr>
          <a:xfrm>
            <a:off x="11581030" y="6373471"/>
            <a:ext cx="448056" cy="365125"/>
          </a:xfrm>
        </p:spPr>
        <p:txBody>
          <a:bodyPr>
            <a:noAutofit/>
          </a:bodyPr>
          <a:lstStyle/>
          <a:p>
            <a:pPr>
              <a:spcAft>
                <a:spcPts val="600"/>
              </a:spcAft>
            </a:pPr>
            <a:fld id="{2CA814A5-5B67-49A0-A5BA-40050328EF92}" type="slidenum">
              <a:rPr lang="en-CA" noProof="0">
                <a:solidFill>
                  <a:srgbClr val="FFFFFF"/>
                </a:solidFill>
              </a:rPr>
              <a:pPr>
                <a:spcAft>
                  <a:spcPts val="600"/>
                </a:spcAft>
              </a:pPr>
              <a:t>18</a:t>
            </a:fld>
            <a:endParaRPr lang="en-CA" noProof="0" dirty="0">
              <a:solidFill>
                <a:srgbClr val="FFFFFF"/>
              </a:solidFill>
            </a:endParaRPr>
          </a:p>
        </p:txBody>
      </p:sp>
      <p:pic>
        <p:nvPicPr>
          <p:cNvPr id="2" name="Picture 1" descr="A blue sign with white text&#10;&#10;Description automatically generated">
            <a:extLst>
              <a:ext uri="{FF2B5EF4-FFF2-40B4-BE49-F238E27FC236}">
                <a16:creationId xmlns:a16="http://schemas.microsoft.com/office/drawing/2014/main" id="{8DAD3B3F-8435-FF51-1EBF-7E76F255495C}"/>
              </a:ext>
            </a:extLst>
          </p:cNvPr>
          <p:cNvPicPr>
            <a:picLocks noChangeAspect="1"/>
          </p:cNvPicPr>
          <p:nvPr/>
        </p:nvPicPr>
        <p:blipFill>
          <a:blip r:embed="rId4"/>
          <a:stretch>
            <a:fillRect/>
          </a:stretch>
        </p:blipFill>
        <p:spPr>
          <a:xfrm>
            <a:off x="84763" y="6305883"/>
            <a:ext cx="1590897" cy="523948"/>
          </a:xfrm>
          <a:prstGeom prst="rect">
            <a:avLst/>
          </a:prstGeom>
        </p:spPr>
      </p:pic>
    </p:spTree>
    <p:extLst>
      <p:ext uri="{BB962C8B-B14F-4D97-AF65-F5344CB8AC3E}">
        <p14:creationId xmlns:p14="http://schemas.microsoft.com/office/powerpoint/2010/main" val="234892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E7F448-678B-F21A-2927-74FFA515A195}"/>
              </a:ext>
            </a:extLst>
          </p:cNvPr>
          <p:cNvPicPr>
            <a:picLocks noChangeAspect="1"/>
          </p:cNvPicPr>
          <p:nvPr/>
        </p:nvPicPr>
        <p:blipFill>
          <a:blip r:embed="rId3"/>
          <a:stretch>
            <a:fillRect/>
          </a:stretch>
        </p:blipFill>
        <p:spPr>
          <a:xfrm>
            <a:off x="6979468" y="1993"/>
            <a:ext cx="5212532" cy="6309907"/>
          </a:xfrm>
          <a:prstGeom prst="rect">
            <a:avLst/>
          </a:prstGeom>
        </p:spPr>
      </p:pic>
      <p:sp>
        <p:nvSpPr>
          <p:cNvPr id="10" name="Rectangle 9">
            <a:extLst>
              <a:ext uri="{FF2B5EF4-FFF2-40B4-BE49-F238E27FC236}">
                <a16:creationId xmlns:a16="http://schemas.microsoft.com/office/drawing/2014/main" id="{3AB3EB34-E9AE-3065-F4B7-C7FF958143E5}"/>
              </a:ext>
            </a:extLst>
          </p:cNvPr>
          <p:cNvSpPr/>
          <p:nvPr/>
        </p:nvSpPr>
        <p:spPr>
          <a:xfrm>
            <a:off x="0" y="6569766"/>
            <a:ext cx="12192000" cy="288234"/>
          </a:xfrm>
          <a:prstGeom prst="rect">
            <a:avLst/>
          </a:prstGeom>
          <a:solidFill>
            <a:srgbClr val="A30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7333208-FC58-22A4-624F-E447D3622AE6}"/>
              </a:ext>
            </a:extLst>
          </p:cNvPr>
          <p:cNvSpPr/>
          <p:nvPr/>
        </p:nvSpPr>
        <p:spPr>
          <a:xfrm>
            <a:off x="0" y="6311900"/>
            <a:ext cx="12192000" cy="377617"/>
          </a:xfrm>
          <a:prstGeom prst="rect">
            <a:avLst/>
          </a:prstGeom>
          <a:solidFill>
            <a:srgbClr val="5202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4C8FE619-CC2F-38CF-0126-BA2B2AA6E56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0691516" y="5834269"/>
            <a:ext cx="1109545" cy="926961"/>
          </a:xfrm>
          <a:prstGeom prst="rect">
            <a:avLst/>
          </a:prstGeom>
        </p:spPr>
      </p:pic>
      <p:sp>
        <p:nvSpPr>
          <p:cNvPr id="2" name="Title 1">
            <a:extLst>
              <a:ext uri="{FF2B5EF4-FFF2-40B4-BE49-F238E27FC236}">
                <a16:creationId xmlns:a16="http://schemas.microsoft.com/office/drawing/2014/main" id="{EAEED8D4-75D8-6ADD-0922-D00218B1B5EE}"/>
              </a:ext>
            </a:extLst>
          </p:cNvPr>
          <p:cNvSpPr>
            <a:spLocks noGrp="1"/>
          </p:cNvSpPr>
          <p:nvPr>
            <p:ph type="title"/>
          </p:nvPr>
        </p:nvSpPr>
        <p:spPr>
          <a:xfrm>
            <a:off x="578840" y="391051"/>
            <a:ext cx="6108969" cy="1178309"/>
          </a:xfrm>
        </p:spPr>
        <p:txBody>
          <a:bodyPr anchor="t">
            <a:normAutofit/>
          </a:bodyPr>
          <a:lstStyle/>
          <a:p>
            <a:pPr algn="ctr"/>
            <a:r>
              <a:rPr lang="en-US" sz="3200" dirty="0">
                <a:latin typeface="National 2" panose="020B0504030502020203" pitchFamily="34" charset="77"/>
              </a:rPr>
              <a:t>Homelessness: </a:t>
            </a:r>
            <a:br>
              <a:rPr lang="en-US" sz="3200" dirty="0">
                <a:latin typeface="National 2" panose="020B0504030502020203" pitchFamily="34" charset="77"/>
              </a:rPr>
            </a:br>
            <a:r>
              <a:rPr lang="en-US" sz="3200" dirty="0">
                <a:latin typeface="National 2" panose="020B0504030502020203" pitchFamily="34" charset="77"/>
              </a:rPr>
              <a:t>An Intractable Health Crisis?</a:t>
            </a:r>
          </a:p>
        </p:txBody>
      </p:sp>
      <p:sp>
        <p:nvSpPr>
          <p:cNvPr id="4" name="TextBox 3">
            <a:extLst>
              <a:ext uri="{FF2B5EF4-FFF2-40B4-BE49-F238E27FC236}">
                <a16:creationId xmlns:a16="http://schemas.microsoft.com/office/drawing/2014/main" id="{A57B0D8F-9954-1D3B-EAFE-E052B1EC3B06}"/>
              </a:ext>
            </a:extLst>
          </p:cNvPr>
          <p:cNvSpPr txBox="1"/>
          <p:nvPr/>
        </p:nvSpPr>
        <p:spPr>
          <a:xfrm>
            <a:off x="343949" y="1644242"/>
            <a:ext cx="6528418" cy="4269997"/>
          </a:xfrm>
          <a:prstGeom prst="rect">
            <a:avLst/>
          </a:prstGeom>
        </p:spPr>
        <p:txBody>
          <a:bodyPr vert="horz" lIns="91440" tIns="45720" rIns="91440" bIns="45720" rtlCol="0" anchor="t">
            <a:normAutofit/>
          </a:bodyPr>
          <a:lstStyle/>
          <a:p>
            <a:pPr marL="285750" indent="-228600">
              <a:lnSpc>
                <a:spcPct val="90000"/>
              </a:lnSpc>
              <a:spcAft>
                <a:spcPts val="600"/>
              </a:spcAft>
              <a:buFont typeface="Arial" panose="020B0604020202020204" pitchFamily="34" charset="0"/>
              <a:buChar char="•"/>
            </a:pPr>
            <a:r>
              <a:rPr lang="en-US" sz="2400" dirty="0">
                <a:solidFill>
                  <a:srgbClr val="231F20"/>
                </a:solidFill>
                <a:ea typeface="National Book" panose="02000503000000020004" pitchFamily="2" charset="77"/>
              </a:rPr>
              <a:t> 80% People of Color, 40% Latinx</a:t>
            </a:r>
          </a:p>
          <a:p>
            <a:pPr marL="57150">
              <a:lnSpc>
                <a:spcPct val="90000"/>
              </a:lnSpc>
              <a:spcAft>
                <a:spcPts val="600"/>
              </a:spcAft>
            </a:pPr>
            <a:endParaRPr lang="en-US" sz="2400" dirty="0">
              <a:solidFill>
                <a:srgbClr val="231F20"/>
              </a:solidFill>
              <a:ea typeface="National Book" panose="02000503000000020004" pitchFamily="2" charset="77"/>
            </a:endParaRPr>
          </a:p>
          <a:p>
            <a:pPr marL="285750" indent="-228600">
              <a:lnSpc>
                <a:spcPct val="90000"/>
              </a:lnSpc>
              <a:spcAft>
                <a:spcPts val="600"/>
              </a:spcAft>
              <a:buFont typeface="Arial" panose="020B0604020202020204" pitchFamily="34" charset="0"/>
              <a:buChar char="•"/>
            </a:pPr>
            <a:r>
              <a:rPr lang="en-US" sz="2400" dirty="0">
                <a:solidFill>
                  <a:srgbClr val="231F20"/>
                </a:solidFill>
                <a:ea typeface="National Book" panose="02000503000000020004" pitchFamily="2" charset="77"/>
              </a:rPr>
              <a:t>50% tri-morbid (physical, mental, and substance use disorder)</a:t>
            </a:r>
          </a:p>
          <a:p>
            <a:pPr marL="285750" indent="-228600">
              <a:lnSpc>
                <a:spcPct val="90000"/>
              </a:lnSpc>
              <a:spcAft>
                <a:spcPts val="600"/>
              </a:spcAft>
              <a:buFont typeface="Arial" panose="020B0604020202020204" pitchFamily="34" charset="0"/>
              <a:buChar char="•"/>
            </a:pPr>
            <a:endParaRPr lang="en-US" sz="2400" dirty="0">
              <a:solidFill>
                <a:srgbClr val="231F20"/>
              </a:solidFill>
              <a:ea typeface="National Book" panose="02000503000000020004" pitchFamily="2" charset="77"/>
            </a:endParaRPr>
          </a:p>
          <a:p>
            <a:pPr marL="285750" indent="-228600">
              <a:lnSpc>
                <a:spcPct val="90000"/>
              </a:lnSpc>
              <a:spcAft>
                <a:spcPts val="600"/>
              </a:spcAft>
              <a:buFont typeface="Arial" panose="020B0604020202020204" pitchFamily="34" charset="0"/>
              <a:buChar char="•"/>
            </a:pPr>
            <a:r>
              <a:rPr lang="en-US" sz="2400" dirty="0">
                <a:solidFill>
                  <a:srgbClr val="231F20"/>
                </a:solidFill>
                <a:ea typeface="National Book" panose="02000503000000020004" pitchFamily="2" charset="77"/>
              </a:rPr>
              <a:t>Age of death 42-52 years old</a:t>
            </a:r>
          </a:p>
          <a:p>
            <a:pPr marL="285750" indent="-228600">
              <a:lnSpc>
                <a:spcPct val="90000"/>
              </a:lnSpc>
              <a:spcAft>
                <a:spcPts val="600"/>
              </a:spcAft>
              <a:buFont typeface="Arial" panose="020B0604020202020204" pitchFamily="34" charset="0"/>
              <a:buChar char="•"/>
            </a:pPr>
            <a:endParaRPr lang="en-US" sz="2400" dirty="0">
              <a:solidFill>
                <a:srgbClr val="231F20"/>
              </a:solidFill>
              <a:ea typeface="National Book" panose="02000503000000020004" pitchFamily="2" charset="77"/>
            </a:endParaRPr>
          </a:p>
          <a:p>
            <a:pPr marL="285750" indent="-228600">
              <a:lnSpc>
                <a:spcPct val="90000"/>
              </a:lnSpc>
              <a:spcAft>
                <a:spcPts val="600"/>
              </a:spcAft>
              <a:buFont typeface="Arial" panose="020B0604020202020204" pitchFamily="34" charset="0"/>
              <a:buChar char="•"/>
            </a:pPr>
            <a:r>
              <a:rPr lang="en-US" sz="2400" dirty="0">
                <a:solidFill>
                  <a:srgbClr val="231F20"/>
                </a:solidFill>
                <a:ea typeface="National Book" panose="02000503000000020004" pitchFamily="2" charset="77"/>
              </a:rPr>
              <a:t>Overwhelming barricades to health care</a:t>
            </a:r>
          </a:p>
          <a:p>
            <a:pPr marL="285750" indent="-228600">
              <a:lnSpc>
                <a:spcPct val="90000"/>
              </a:lnSpc>
              <a:spcAft>
                <a:spcPts val="600"/>
              </a:spcAft>
              <a:buFont typeface="Arial" panose="020B0604020202020204" pitchFamily="34" charset="0"/>
              <a:buChar char="•"/>
            </a:pPr>
            <a:endParaRPr lang="en-US" sz="2400" dirty="0">
              <a:solidFill>
                <a:srgbClr val="231F20"/>
              </a:solidFill>
              <a:ea typeface="National Book" panose="02000503000000020004" pitchFamily="2" charset="77"/>
            </a:endParaRPr>
          </a:p>
          <a:p>
            <a:pPr marL="285750" indent="-228600">
              <a:lnSpc>
                <a:spcPct val="90000"/>
              </a:lnSpc>
              <a:spcAft>
                <a:spcPts val="600"/>
              </a:spcAft>
              <a:buFont typeface="Arial" panose="020B0604020202020204" pitchFamily="34" charset="0"/>
              <a:buChar char="•"/>
            </a:pPr>
            <a:r>
              <a:rPr lang="en-US" sz="2400" dirty="0">
                <a:solidFill>
                  <a:srgbClr val="231F20"/>
                </a:solidFill>
                <a:ea typeface="National Book" panose="02000503000000020004" pitchFamily="2" charset="77"/>
              </a:rPr>
              <a:t>&gt;75% insured, but 7% with PCP</a:t>
            </a:r>
          </a:p>
          <a:p>
            <a:pPr marL="285750" indent="-228600">
              <a:lnSpc>
                <a:spcPct val="90000"/>
              </a:lnSpc>
              <a:spcAft>
                <a:spcPts val="600"/>
              </a:spcAft>
              <a:buFont typeface="Arial" panose="020B0604020202020204" pitchFamily="34" charset="0"/>
              <a:buChar char="•"/>
            </a:pPr>
            <a:endParaRPr lang="en-US" sz="2400" dirty="0">
              <a:solidFill>
                <a:srgbClr val="231F20"/>
              </a:solidFill>
              <a:latin typeface="National 2" panose="020B0504030502020203" pitchFamily="34" charset="77"/>
              <a:ea typeface="National Book" panose="02000503000000020004" pitchFamily="2" charset="77"/>
            </a:endParaRPr>
          </a:p>
        </p:txBody>
      </p:sp>
      <p:pic>
        <p:nvPicPr>
          <p:cNvPr id="3" name="Picture 2">
            <a:extLst>
              <a:ext uri="{FF2B5EF4-FFF2-40B4-BE49-F238E27FC236}">
                <a16:creationId xmlns:a16="http://schemas.microsoft.com/office/drawing/2014/main" id="{BD26E123-2EEF-611C-8FEF-A2CD7979AC37}"/>
              </a:ext>
            </a:extLst>
          </p:cNvPr>
          <p:cNvPicPr>
            <a:picLocks noChangeAspect="1"/>
          </p:cNvPicPr>
          <p:nvPr/>
        </p:nvPicPr>
        <p:blipFill>
          <a:blip r:embed="rId5"/>
          <a:stretch>
            <a:fillRect/>
          </a:stretch>
        </p:blipFill>
        <p:spPr>
          <a:xfrm>
            <a:off x="189949" y="6357576"/>
            <a:ext cx="1434282" cy="488520"/>
          </a:xfrm>
          <a:prstGeom prst="rect">
            <a:avLst/>
          </a:prstGeom>
        </p:spPr>
      </p:pic>
      <p:sp>
        <p:nvSpPr>
          <p:cNvPr id="5" name="TextBox 4">
            <a:extLst>
              <a:ext uri="{FF2B5EF4-FFF2-40B4-BE49-F238E27FC236}">
                <a16:creationId xmlns:a16="http://schemas.microsoft.com/office/drawing/2014/main" id="{7D3C84E2-A4C1-DC1E-1C0C-659D331B5410}"/>
              </a:ext>
            </a:extLst>
          </p:cNvPr>
          <p:cNvSpPr txBox="1"/>
          <p:nvPr/>
        </p:nvSpPr>
        <p:spPr>
          <a:xfrm>
            <a:off x="5111767" y="6325172"/>
            <a:ext cx="3152084" cy="276999"/>
          </a:xfrm>
          <a:prstGeom prst="rect">
            <a:avLst/>
          </a:prstGeom>
          <a:noFill/>
        </p:spPr>
        <p:txBody>
          <a:bodyPr wrap="square" rtlCol="0">
            <a:spAutoFit/>
          </a:bodyPr>
          <a:lstStyle/>
          <a:p>
            <a:r>
              <a:rPr lang="en-US" sz="1200" dirty="0">
                <a:solidFill>
                  <a:schemeClr val="bg1"/>
                </a:solidFill>
              </a:rPr>
              <a:t>Image Reference: Taken by presenter</a:t>
            </a:r>
          </a:p>
        </p:txBody>
      </p:sp>
    </p:spTree>
    <p:extLst>
      <p:ext uri="{BB962C8B-B14F-4D97-AF65-F5344CB8AC3E}">
        <p14:creationId xmlns:p14="http://schemas.microsoft.com/office/powerpoint/2010/main" val="2697033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24680" y="274637"/>
            <a:ext cx="11694873" cy="715963"/>
          </a:xfrm>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4000" dirty="0">
                <a:solidFill>
                  <a:srgbClr val="FF0000"/>
                </a:solidFill>
                <a:ea typeface="+mj-lt"/>
                <a:cs typeface="+mj-lt"/>
              </a:rPr>
              <a:t>Conflict of Interest Disclosure Statement</a:t>
            </a:r>
          </a:p>
        </p:txBody>
      </p:sp>
      <p:sp>
        <p:nvSpPr>
          <p:cNvPr id="4" name="Slide Number Placeholder 3"/>
          <p:cNvSpPr>
            <a:spLocks noGrp="1"/>
          </p:cNvSpPr>
          <p:nvPr>
            <p:ph type="sldNum" sz="quarter" idx="12"/>
          </p:nvPr>
        </p:nvSpPr>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pPr algn="ctr"/>
            <a:r>
              <a:rPr lang="en-US" sz="2400" dirty="0">
                <a:solidFill>
                  <a:schemeClr val="bg1"/>
                </a:solidFill>
                <a:cs typeface="Arial"/>
              </a:rPr>
              <a:t>2</a:t>
            </a:r>
          </a:p>
        </p:txBody>
      </p:sp>
      <p:sp>
        <p:nvSpPr>
          <p:cNvPr id="10" name="Content Placeholder 2">
            <a:extLst>
              <a:ext uri="{FF2B5EF4-FFF2-40B4-BE49-F238E27FC236}">
                <a16:creationId xmlns:a16="http://schemas.microsoft.com/office/drawing/2014/main" id="{622072C0-35C3-C073-E8CA-022C305F8A27}"/>
              </a:ext>
            </a:extLst>
          </p:cNvPr>
          <p:cNvSpPr>
            <a:spLocks noGrp="1"/>
          </p:cNvSpPr>
          <p:nvPr/>
        </p:nvSpPr>
        <p:spPr>
          <a:xfrm>
            <a:off x="552286" y="1549401"/>
            <a:ext cx="11087425" cy="3759199"/>
          </a:xfrm>
          <a:prstGeom prst="rect">
            <a:avLst/>
          </a:prstGeom>
        </p:spPr>
        <p:txBody>
          <a:bodyPr vert="horz" lIns="121920" tIns="60960" rIns="121920" bIns="60960" rtlCol="0">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indent="-457189"/>
            <a:r>
              <a:rPr lang="en-US" sz="3200" dirty="0"/>
              <a:t>Speaker has nothing to disclose</a:t>
            </a:r>
          </a:p>
          <a:p>
            <a:pPr marL="152396" indent="0">
              <a:buNone/>
            </a:pPr>
            <a:endParaRPr lang="en-US" sz="3200" dirty="0"/>
          </a:p>
        </p:txBody>
      </p:sp>
      <p:sp>
        <p:nvSpPr>
          <p:cNvPr id="11" name="TextBox 1">
            <a:extLst>
              <a:ext uri="{FF2B5EF4-FFF2-40B4-BE49-F238E27FC236}">
                <a16:creationId xmlns:a16="http://schemas.microsoft.com/office/drawing/2014/main" id="{37D3ADCB-DBD8-EF43-831F-788758771F47}"/>
              </a:ext>
            </a:extLst>
          </p:cNvPr>
          <p:cNvSpPr txBox="1"/>
          <p:nvPr/>
        </p:nvSpPr>
        <p:spPr>
          <a:xfrm>
            <a:off x="609597" y="5054600"/>
            <a:ext cx="10972800" cy="1046440"/>
          </a:xfrm>
          <a:prstGeom prst="rect">
            <a:avLst/>
          </a:prstGeom>
          <a:noFill/>
        </p:spPr>
        <p:txBody>
          <a:bodyPr wrap="square" lIns="121920" tIns="60960" rIns="121920" bIns="60960" rtlCol="0" anchor="t">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1467" dirty="0">
                <a:solidFill>
                  <a:srgbClr val="222222"/>
                </a:solidFill>
                <a:latin typeface="Calibri"/>
                <a:ea typeface="Calibri" panose="020F0502020204030204" pitchFamily="34" charset="0"/>
                <a:cs typeface="Times New Roman"/>
              </a:rPr>
              <a:t>This program is supported by the Health Resources and Services Administration (HRSA) of the U.S. Department of Health and Human Services (HHS) as part of an award totaling </a:t>
            </a:r>
            <a:r>
              <a:rPr lang="en-US" sz="1467" dirty="0">
                <a:solidFill>
                  <a:srgbClr val="222222"/>
                </a:solidFill>
                <a:latin typeface="Calibri"/>
                <a:ea typeface="+mn-lt"/>
                <a:cs typeface="Times New Roman"/>
              </a:rPr>
              <a:t>$4,205,743</a:t>
            </a:r>
            <a:r>
              <a:rPr lang="en-US" sz="1467" dirty="0">
                <a:solidFill>
                  <a:srgbClr val="222222"/>
                </a:solidFill>
                <a:latin typeface="Calibri"/>
                <a:ea typeface="Calibri" panose="020F0502020204030204" pitchFamily="34" charset="0"/>
                <a:cs typeface="Times New Roman"/>
              </a:rPr>
              <a:t>, with 0% financed with non-governmental sources. The contents are those of the author(s) and do not necessarily represent the official views of, nor an endorsement of, by HRSA, HHS, or the U.S. Government. For more information, please visit HRSA.</a:t>
            </a:r>
            <a:r>
              <a:rPr lang="en-US" sz="1467">
                <a:solidFill>
                  <a:srgbClr val="222222"/>
                </a:solidFill>
                <a:latin typeface="Calibri"/>
                <a:ea typeface="Calibri" panose="020F0502020204030204" pitchFamily="34" charset="0"/>
                <a:cs typeface="Times New Roman"/>
              </a:rPr>
              <a:t>gov.  </a:t>
            </a:r>
            <a:endParaRPr lang="en-US" sz="1467" dirty="0">
              <a:solidFill>
                <a:srgbClr val="222222"/>
              </a:solidFill>
              <a:latin typeface="Calibri"/>
              <a:ea typeface="Calibri" panose="020F0502020204030204" pitchFamily="34" charset="0"/>
              <a:cs typeface="Times New Roman"/>
            </a:endParaRPr>
          </a:p>
        </p:txBody>
      </p:sp>
    </p:spTree>
    <p:extLst>
      <p:ext uri="{BB962C8B-B14F-4D97-AF65-F5344CB8AC3E}">
        <p14:creationId xmlns:p14="http://schemas.microsoft.com/office/powerpoint/2010/main" val="25295035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C0147-D286-1D0A-0BC8-21B0CCC81DB9}"/>
              </a:ext>
            </a:extLst>
          </p:cNvPr>
          <p:cNvSpPr>
            <a:spLocks noGrp="1"/>
          </p:cNvSpPr>
          <p:nvPr>
            <p:ph type="title"/>
          </p:nvPr>
        </p:nvSpPr>
        <p:spPr/>
        <p:txBody>
          <a:bodyPr/>
          <a:lstStyle/>
          <a:p>
            <a:r>
              <a:rPr lang="en-US" b="1" dirty="0">
                <a:solidFill>
                  <a:schemeClr val="tx1"/>
                </a:solidFill>
              </a:rPr>
              <a:t>Death Rates in LA County</a:t>
            </a:r>
          </a:p>
        </p:txBody>
      </p:sp>
      <p:pic>
        <p:nvPicPr>
          <p:cNvPr id="6" name="Content Placeholder 5">
            <a:extLst>
              <a:ext uri="{FF2B5EF4-FFF2-40B4-BE49-F238E27FC236}">
                <a16:creationId xmlns:a16="http://schemas.microsoft.com/office/drawing/2014/main" id="{EA62A7E9-92DB-E73B-1360-41BA94A90C5C}"/>
              </a:ext>
            </a:extLst>
          </p:cNvPr>
          <p:cNvPicPr>
            <a:picLocks noGrp="1" noChangeAspect="1"/>
          </p:cNvPicPr>
          <p:nvPr>
            <p:ph idx="1"/>
          </p:nvPr>
        </p:nvPicPr>
        <p:blipFill>
          <a:blip r:embed="rId2"/>
          <a:stretch>
            <a:fillRect/>
          </a:stretch>
        </p:blipFill>
        <p:spPr>
          <a:xfrm>
            <a:off x="345483" y="1462088"/>
            <a:ext cx="5750517" cy="3723515"/>
          </a:xfrm>
        </p:spPr>
      </p:pic>
      <p:sp>
        <p:nvSpPr>
          <p:cNvPr id="4" name="Slide Number Placeholder 3">
            <a:extLst>
              <a:ext uri="{FF2B5EF4-FFF2-40B4-BE49-F238E27FC236}">
                <a16:creationId xmlns:a16="http://schemas.microsoft.com/office/drawing/2014/main" id="{3CC774B0-EF75-1C64-6434-BC3C4D7026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8CD31-7035-E043-A673-1C44EBB916D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8FDFA59-127A-16D3-5F0B-6561DBA05902}"/>
              </a:ext>
            </a:extLst>
          </p:cNvPr>
          <p:cNvPicPr>
            <a:picLocks noChangeAspect="1"/>
          </p:cNvPicPr>
          <p:nvPr/>
        </p:nvPicPr>
        <p:blipFill>
          <a:blip r:embed="rId3"/>
          <a:stretch>
            <a:fillRect/>
          </a:stretch>
        </p:blipFill>
        <p:spPr>
          <a:xfrm>
            <a:off x="6125287" y="1461458"/>
            <a:ext cx="5796778" cy="4140556"/>
          </a:xfrm>
          <a:prstGeom prst="rect">
            <a:avLst/>
          </a:prstGeom>
        </p:spPr>
      </p:pic>
      <p:pic>
        <p:nvPicPr>
          <p:cNvPr id="3" name="Picture 2">
            <a:extLst>
              <a:ext uri="{FF2B5EF4-FFF2-40B4-BE49-F238E27FC236}">
                <a16:creationId xmlns:a16="http://schemas.microsoft.com/office/drawing/2014/main" id="{F26FD5AD-624C-B7AC-5973-48207D16CA0C}"/>
              </a:ext>
            </a:extLst>
          </p:cNvPr>
          <p:cNvPicPr>
            <a:picLocks noChangeAspect="1"/>
          </p:cNvPicPr>
          <p:nvPr/>
        </p:nvPicPr>
        <p:blipFill>
          <a:blip r:embed="rId4"/>
          <a:stretch>
            <a:fillRect/>
          </a:stretch>
        </p:blipFill>
        <p:spPr>
          <a:xfrm>
            <a:off x="107756" y="6356349"/>
            <a:ext cx="1186788" cy="404223"/>
          </a:xfrm>
          <a:prstGeom prst="rect">
            <a:avLst/>
          </a:prstGeom>
        </p:spPr>
      </p:pic>
    </p:spTree>
    <p:extLst>
      <p:ext uri="{BB962C8B-B14F-4D97-AF65-F5344CB8AC3E}">
        <p14:creationId xmlns:p14="http://schemas.microsoft.com/office/powerpoint/2010/main" val="127799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4596A4-80BC-49B7-AD45-52DC131C1507}"/>
              </a:ext>
            </a:extLst>
          </p:cNvPr>
          <p:cNvSpPr>
            <a:spLocks noGrp="1"/>
          </p:cNvSpPr>
          <p:nvPr>
            <p:ph sz="quarter" idx="13"/>
          </p:nvPr>
        </p:nvSpPr>
        <p:spPr>
          <a:xfrm>
            <a:off x="644893" y="2254632"/>
            <a:ext cx="5168168" cy="3346695"/>
          </a:xfrm>
        </p:spPr>
        <p:txBody>
          <a:bodyPr vert="horz" lIns="91440" tIns="45720" rIns="91440" bIns="45720" rtlCol="0">
            <a:normAutofit/>
          </a:bodyPr>
          <a:lstStyle/>
          <a:p>
            <a:pPr indent="-182880">
              <a:buClr>
                <a:schemeClr val="accent1">
                  <a:lumMod val="75000"/>
                </a:schemeClr>
              </a:buClr>
              <a:buFont typeface="Wingdings" pitchFamily="2" charset="2"/>
              <a:buChar char="§"/>
            </a:pPr>
            <a:r>
              <a:rPr lang="en-US" sz="2200" dirty="0">
                <a:solidFill>
                  <a:schemeClr val="tx1"/>
                </a:solidFill>
                <a:cs typeface="+mn-cs"/>
              </a:rPr>
              <a:t>Provides healthcare to people experiencing homelessness where they are</a:t>
            </a:r>
          </a:p>
          <a:p>
            <a:pPr indent="-182880">
              <a:buClr>
                <a:schemeClr val="accent1">
                  <a:lumMod val="75000"/>
                </a:schemeClr>
              </a:buClr>
              <a:buFont typeface="Wingdings" pitchFamily="2" charset="2"/>
              <a:buChar char="§"/>
            </a:pPr>
            <a:r>
              <a:rPr lang="en-US" sz="2200" dirty="0">
                <a:solidFill>
                  <a:schemeClr val="tx1"/>
                </a:solidFill>
                <a:cs typeface="+mn-cs"/>
              </a:rPr>
              <a:t>Care performed on the street/ under bridges/parks</a:t>
            </a:r>
          </a:p>
          <a:p>
            <a:pPr indent="-182880">
              <a:buClr>
                <a:schemeClr val="accent1">
                  <a:lumMod val="75000"/>
                </a:schemeClr>
              </a:buClr>
              <a:buFont typeface="Wingdings" pitchFamily="2" charset="2"/>
              <a:buChar char="§"/>
            </a:pPr>
            <a:r>
              <a:rPr lang="en-US" sz="2200" dirty="0">
                <a:solidFill>
                  <a:schemeClr val="tx1"/>
                </a:solidFill>
                <a:cs typeface="+mn-cs"/>
              </a:rPr>
              <a:t>Done through walking rounds/backpack medicine</a:t>
            </a:r>
          </a:p>
          <a:p>
            <a:pPr indent="-182880">
              <a:buClr>
                <a:schemeClr val="accent1">
                  <a:lumMod val="75000"/>
                </a:schemeClr>
              </a:buClr>
              <a:buFont typeface="Wingdings" pitchFamily="2" charset="2"/>
              <a:buChar char="§"/>
            </a:pPr>
            <a:r>
              <a:rPr lang="en-US" sz="2200" dirty="0">
                <a:solidFill>
                  <a:schemeClr val="tx1"/>
                </a:solidFill>
                <a:cs typeface="+mn-cs"/>
              </a:rPr>
              <a:t>“Go to the People”</a:t>
            </a:r>
          </a:p>
          <a:p>
            <a:pPr marL="0" indent="0">
              <a:buClr>
                <a:schemeClr val="accent1">
                  <a:lumMod val="75000"/>
                </a:schemeClr>
              </a:buClr>
              <a:buNone/>
            </a:pPr>
            <a:endParaRPr lang="en-US" sz="1800" dirty="0">
              <a:solidFill>
                <a:schemeClr val="tx1"/>
              </a:solidFill>
              <a:cs typeface="+mn-cs"/>
            </a:endParaRPr>
          </a:p>
        </p:txBody>
      </p:sp>
      <p:sp>
        <p:nvSpPr>
          <p:cNvPr id="3" name="Title 2">
            <a:extLst>
              <a:ext uri="{FF2B5EF4-FFF2-40B4-BE49-F238E27FC236}">
                <a16:creationId xmlns:a16="http://schemas.microsoft.com/office/drawing/2014/main" id="{ACC06D50-3802-4F94-867D-FDEE46415E4C}"/>
              </a:ext>
            </a:extLst>
          </p:cNvPr>
          <p:cNvSpPr>
            <a:spLocks noGrp="1"/>
          </p:cNvSpPr>
          <p:nvPr>
            <p:ph type="title"/>
          </p:nvPr>
        </p:nvSpPr>
        <p:spPr>
          <a:xfrm>
            <a:off x="644893" y="484632"/>
            <a:ext cx="5168168" cy="1609344"/>
          </a:xfrm>
        </p:spPr>
        <p:txBody>
          <a:bodyPr vert="horz" lIns="91440" tIns="45720" rIns="91440" bIns="45720" rtlCol="0" anchor="ctr">
            <a:normAutofit/>
          </a:bodyPr>
          <a:lstStyle/>
          <a:p>
            <a:r>
              <a:rPr lang="en-US" sz="4400" dirty="0">
                <a:blipFill>
                  <a:blip r:embed="rId2">
                    <a:extLst>
                      <a:ext uri="{28A0092B-C50C-407E-A947-70E740481C1C}">
                        <a14:useLocalDpi xmlns:a14="http://schemas.microsoft.com/office/drawing/2010/main" val="0"/>
                      </a:ext>
                    </a:extLst>
                  </a:blip>
                  <a:tile tx="6350" ty="-127000" sx="65000" sy="64000" flip="none" algn="tl"/>
                </a:blipFill>
                <a:latin typeface="+mj-lt"/>
                <a:cs typeface="+mj-cs"/>
              </a:rPr>
              <a:t>What is Street Medicine?</a:t>
            </a:r>
          </a:p>
        </p:txBody>
      </p:sp>
      <p:pic>
        <p:nvPicPr>
          <p:cNvPr id="6" name="Picture 2" descr="https://attachments.office.net/owa/Brett.Feldman@med.usc.edu/service.svc/s/GetFileAttachment?id=AAMkADRkZDc0ZGNhLWMzNDctNDM2Zi1hZDg4LWJkOTE4YTQ1NzhkNgBGAAAAAABSrQ51I%2BK3RIj1ykOOHI4VBwCBIpKeV17vRZXP%2FMJtpRVSAAAAAAEMAACBIpKeV17vRZXP%2FMJtpRVSAADuT9%2BdAAABEgAQAEzCpiNbgtZJm792cTnx%2FZU%3D&amp;X-OWA-CANARY=-MvHY5nYCUieZMhO9-LEWQDo0pE6vNYYnVvGwoiQEeOuoAIV8zxKBiSljjTabGL7mB8leo7AKW0.&amp;token=eyJhbGciOiJSUzI1NiIsImtpZCI6IjA2MDBGOUY2NzQ2MjA3MzdFNzM0MDRFMjg3QzQ1QTgxOENCN0NFQjgiLCJ4NXQiOiJCZ0Q1OW5SaUJ6Zm5OQVRpaDhSYWdZeTN6cmciLCJ0eXAiOiJKV1QifQ.eyJ2ZXIiOiJFeGNoYW5nZS5DYWxsYmFjay5WMSIsImFwcGN0eHNlbmRlciI6Ik93YURvd25sb2FkQGE2MzI0OWFjLTNlMGItNGEyNC05ZTBjLWM5MGFiOTg5MWUzMCIsImFwcGN0eCI6IntcIm1zZXhjaHByb3RcIjpcIm93YVwiLFwicHJpbWFyeXNpZFwiOlwiUy0xLTUtMjEtNDMwNDEwNTg4LTYwNDAyMzM0OS0yMDcxNDcxMTM0LTIyMzM1NTU2XCIsXCJwdWlkXCI6XCIxMTUzOTA2NjYxMjg1MjEzMTQ4XCIsXCJvaWRcIjpcIjEzODliYzBlLThjYjYtNDY5Yy04ZjkwLTljMGY2MTZiYzhkY1wiLFwic2NvcGVcIjpcIk93YURvd25sb2FkXCJ9IiwibmJmIjoxNTU0NzM4NjU3LCJleHAiOjE1NTQ3MzkyNTcsImlzcyI6IjAwMDAwMDAyLTAwMDAtMGZmMS1jZTAwLTAwMDAwMDAwMDAwMEBhNjMyNDlhYy0zZTBiLTRhMjQtOWUwYy1jOTBhYjk4OTFlMzAiLCJhdWQiOiIwMDAwMDAwMi0wMDAwLTBmZjEtY2UwMC0wMDAwMDAwMDAwMDAvYXR0YWNobWVudHMub2ZmaWNlLm5ldEBhNjMyNDlhYy0zZTBiLTRhMjQtOWUwYy1jOTBhYjk4OTFlMzAifQ.QgTmgV1YET6JY4MbijIlQM6KH747PkJenxC7H4LvhiF40n9TsEhqfyJ61bJ3g5CHQfYgrve0KfYWet7B-aHlsQvHJuFWyzISmaOXiyIbhPO7sv9gdFL60YKIZX_HXY7Hz5ND73vpLHRc7VeCNZrc_y7eUVCNict3siPcAox01fRL-d7NwTxS1ul6qbbpRzyde_N_a-Vq1emRNdkkq16KjMrMx_WdCH6KZByP1z0ADw1Gzgw5lGCFqHGaeSJckj_HTUtkbCheBgQYO5O2Lrtfm1AylfZInSpo4TIeO97GWgVT3eSOVKPzcfR6QB61qik9w0hgcrQaqZIumeNFQd1cDA&amp;owa=outlook.office.com&amp;isImagePreview=True">
            <a:extLst>
              <a:ext uri="{FF2B5EF4-FFF2-40B4-BE49-F238E27FC236}">
                <a16:creationId xmlns:a16="http://schemas.microsoft.com/office/drawing/2014/main" id="{44E6C798-90C5-43AD-B0AA-71D87C0DE20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076" r="-5" b="-5"/>
          <a:stretch/>
        </p:blipFill>
        <p:spPr bwMode="auto">
          <a:xfrm>
            <a:off x="6266142" y="2602392"/>
            <a:ext cx="2584586" cy="2998935"/>
          </a:xfrm>
          <a:prstGeom prst="rect">
            <a:avLst/>
          </a:prstGeom>
          <a:noFill/>
          <a:extLst>
            <a:ext uri="{909E8E84-426E-40DD-AFC4-6F175D3DCCD1}">
              <a14:hiddenFill xmlns:a14="http://schemas.microsoft.com/office/drawing/2010/main">
                <a:solidFill>
                  <a:srgbClr val="FFFFFF"/>
                </a:solidFill>
              </a14:hiddenFill>
            </a:ext>
          </a:extLst>
        </p:spPr>
      </p:pic>
      <p:pic>
        <p:nvPicPr>
          <p:cNvPr id="17" name="Content Placeholder 3">
            <a:extLst>
              <a:ext uri="{FF2B5EF4-FFF2-40B4-BE49-F238E27FC236}">
                <a16:creationId xmlns:a16="http://schemas.microsoft.com/office/drawing/2014/main" id="{DA28CB63-9D21-48DC-A704-9B857F853F36}"/>
              </a:ext>
            </a:extLst>
          </p:cNvPr>
          <p:cNvPicPr>
            <a:picLocks noChangeAspect="1"/>
          </p:cNvPicPr>
          <p:nvPr/>
        </p:nvPicPr>
        <p:blipFill rotWithShape="1">
          <a:blip r:embed="rId4"/>
          <a:srcRect t="8840" r="1" b="94"/>
          <a:stretch/>
        </p:blipFill>
        <p:spPr>
          <a:xfrm>
            <a:off x="9184493" y="2254632"/>
            <a:ext cx="2846008" cy="3455700"/>
          </a:xfrm>
          <a:prstGeom prst="rect">
            <a:avLst/>
          </a:prstGeom>
        </p:spPr>
      </p:pic>
      <p:pic>
        <p:nvPicPr>
          <p:cNvPr id="25" name="Content Placeholder 4" descr="A group of people in a dark room&#10;&#10;Description automatically generated">
            <a:extLst>
              <a:ext uri="{FF2B5EF4-FFF2-40B4-BE49-F238E27FC236}">
                <a16:creationId xmlns:a16="http://schemas.microsoft.com/office/drawing/2014/main" id="{C0BF3814-AA16-43B4-91B5-C5B5443E8C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4420" y="418745"/>
            <a:ext cx="2973879" cy="1675231"/>
          </a:xfrm>
          <a:prstGeom prst="rect">
            <a:avLst/>
          </a:prstGeom>
        </p:spPr>
      </p:pic>
      <p:pic>
        <p:nvPicPr>
          <p:cNvPr id="5" name="Picture 4" descr="A person lying in a tent&#10;&#10;Description automatically generated">
            <a:extLst>
              <a:ext uri="{FF2B5EF4-FFF2-40B4-BE49-F238E27FC236}">
                <a16:creationId xmlns:a16="http://schemas.microsoft.com/office/drawing/2014/main" id="{DCD272C2-7839-2B0D-10AC-C30B84694F70}"/>
              </a:ext>
            </a:extLst>
          </p:cNvPr>
          <p:cNvPicPr>
            <a:picLocks noChangeAspect="1"/>
          </p:cNvPicPr>
          <p:nvPr/>
        </p:nvPicPr>
        <p:blipFill>
          <a:blip r:embed="rId6"/>
          <a:stretch>
            <a:fillRect/>
          </a:stretch>
        </p:blipFill>
        <p:spPr>
          <a:xfrm>
            <a:off x="5496358" y="307913"/>
            <a:ext cx="3491179" cy="1962782"/>
          </a:xfrm>
          <a:prstGeom prst="rect">
            <a:avLst/>
          </a:prstGeom>
        </p:spPr>
      </p:pic>
      <p:pic>
        <p:nvPicPr>
          <p:cNvPr id="4" name="Picture 3">
            <a:extLst>
              <a:ext uri="{FF2B5EF4-FFF2-40B4-BE49-F238E27FC236}">
                <a16:creationId xmlns:a16="http://schemas.microsoft.com/office/drawing/2014/main" id="{93862C8B-7697-4B31-D3C6-07CEBBC0900E}"/>
              </a:ext>
            </a:extLst>
          </p:cNvPr>
          <p:cNvPicPr>
            <a:picLocks noChangeAspect="1"/>
          </p:cNvPicPr>
          <p:nvPr/>
        </p:nvPicPr>
        <p:blipFill>
          <a:blip r:embed="rId7"/>
          <a:stretch>
            <a:fillRect/>
          </a:stretch>
        </p:blipFill>
        <p:spPr>
          <a:xfrm>
            <a:off x="9883739" y="6066649"/>
            <a:ext cx="2106202" cy="717378"/>
          </a:xfrm>
          <a:prstGeom prst="rect">
            <a:avLst/>
          </a:prstGeom>
        </p:spPr>
      </p:pic>
      <p:sp>
        <p:nvSpPr>
          <p:cNvPr id="8" name="TextBox 7">
            <a:extLst>
              <a:ext uri="{FF2B5EF4-FFF2-40B4-BE49-F238E27FC236}">
                <a16:creationId xmlns:a16="http://schemas.microsoft.com/office/drawing/2014/main" id="{2EAF3AA1-D6DD-7C51-E25C-EC229961A564}"/>
              </a:ext>
            </a:extLst>
          </p:cNvPr>
          <p:cNvSpPr txBox="1"/>
          <p:nvPr/>
        </p:nvSpPr>
        <p:spPr>
          <a:xfrm>
            <a:off x="4776136" y="6286838"/>
            <a:ext cx="2782299" cy="276999"/>
          </a:xfrm>
          <a:prstGeom prst="rect">
            <a:avLst/>
          </a:prstGeom>
          <a:noFill/>
        </p:spPr>
        <p:txBody>
          <a:bodyPr wrap="square">
            <a:spAutoFit/>
          </a:bodyPr>
          <a:lstStyle/>
          <a:p>
            <a:r>
              <a:rPr lang="en-US" sz="1200" dirty="0">
                <a:solidFill>
                  <a:schemeClr val="bg1"/>
                </a:solidFill>
              </a:rPr>
              <a:t>Image Reference: Taken by presenter</a:t>
            </a:r>
          </a:p>
        </p:txBody>
      </p:sp>
    </p:spTree>
    <p:extLst>
      <p:ext uri="{BB962C8B-B14F-4D97-AF65-F5344CB8AC3E}">
        <p14:creationId xmlns:p14="http://schemas.microsoft.com/office/powerpoint/2010/main" val="1169034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g13d63afcab9_0_18"/>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380"/>
              <a:buNone/>
            </a:pPr>
            <a:endParaRPr/>
          </a:p>
        </p:txBody>
      </p:sp>
      <p:sp>
        <p:nvSpPr>
          <p:cNvPr id="405" name="Google Shape;405;g13d63afcab9_0_1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000"/>
              <a:buNone/>
            </a:pPr>
            <a:r>
              <a:rPr lang="en-US"/>
              <a:t>Wide Scope of Practice</a:t>
            </a:r>
            <a:endParaRPr/>
          </a:p>
        </p:txBody>
      </p:sp>
      <p:pic>
        <p:nvPicPr>
          <p:cNvPr id="406" name="Google Shape;406;g13d63afcab9_0_18"/>
          <p:cNvPicPr preferRelativeResize="0"/>
          <p:nvPr/>
        </p:nvPicPr>
        <p:blipFill rotWithShape="1">
          <a:blip r:embed="rId3">
            <a:alphaModFix/>
          </a:blip>
          <a:srcRect/>
          <a:stretch/>
        </p:blipFill>
        <p:spPr>
          <a:xfrm>
            <a:off x="1129975" y="1009650"/>
            <a:ext cx="9222950" cy="4913025"/>
          </a:xfrm>
          <a:prstGeom prst="rect">
            <a:avLst/>
          </a:prstGeom>
          <a:noFill/>
          <a:ln>
            <a:noFill/>
          </a:ln>
        </p:spPr>
      </p:pic>
      <p:pic>
        <p:nvPicPr>
          <p:cNvPr id="2" name="Picture 1">
            <a:extLst>
              <a:ext uri="{FF2B5EF4-FFF2-40B4-BE49-F238E27FC236}">
                <a16:creationId xmlns:a16="http://schemas.microsoft.com/office/drawing/2014/main" id="{4E5E8E32-BECB-79A0-DC91-12D0E0DE97D5}"/>
              </a:ext>
            </a:extLst>
          </p:cNvPr>
          <p:cNvPicPr>
            <a:picLocks noChangeAspect="1"/>
          </p:cNvPicPr>
          <p:nvPr/>
        </p:nvPicPr>
        <p:blipFill>
          <a:blip r:embed="rId4"/>
          <a:stretch>
            <a:fillRect/>
          </a:stretch>
        </p:blipFill>
        <p:spPr>
          <a:xfrm>
            <a:off x="9770723" y="6028155"/>
            <a:ext cx="2219217" cy="755871"/>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619DAC-0F6C-EC9E-5D2C-2FADA0234B10}"/>
              </a:ext>
            </a:extLst>
          </p:cNvPr>
          <p:cNvPicPr>
            <a:picLocks noChangeAspect="1"/>
          </p:cNvPicPr>
          <p:nvPr/>
        </p:nvPicPr>
        <p:blipFill>
          <a:blip r:embed="rId2"/>
          <a:stretch>
            <a:fillRect/>
          </a:stretch>
        </p:blipFill>
        <p:spPr>
          <a:xfrm>
            <a:off x="584425" y="316420"/>
            <a:ext cx="3282900" cy="4382129"/>
          </a:xfrm>
          <a:prstGeom prst="rect">
            <a:avLst/>
          </a:prstGeom>
        </p:spPr>
      </p:pic>
      <p:pic>
        <p:nvPicPr>
          <p:cNvPr id="5" name="Picture 4">
            <a:extLst>
              <a:ext uri="{FF2B5EF4-FFF2-40B4-BE49-F238E27FC236}">
                <a16:creationId xmlns:a16="http://schemas.microsoft.com/office/drawing/2014/main" id="{80C02C87-F566-A40C-3BD9-99C0E9BF8902}"/>
              </a:ext>
            </a:extLst>
          </p:cNvPr>
          <p:cNvPicPr>
            <a:picLocks noChangeAspect="1"/>
          </p:cNvPicPr>
          <p:nvPr/>
        </p:nvPicPr>
        <p:blipFill>
          <a:blip r:embed="rId3"/>
          <a:stretch>
            <a:fillRect/>
          </a:stretch>
        </p:blipFill>
        <p:spPr>
          <a:xfrm>
            <a:off x="3199820" y="1331415"/>
            <a:ext cx="4963724" cy="3727147"/>
          </a:xfrm>
          <a:prstGeom prst="rect">
            <a:avLst/>
          </a:prstGeom>
        </p:spPr>
      </p:pic>
      <p:pic>
        <p:nvPicPr>
          <p:cNvPr id="4" name="Content Placeholder 3">
            <a:extLst>
              <a:ext uri="{FF2B5EF4-FFF2-40B4-BE49-F238E27FC236}">
                <a16:creationId xmlns:a16="http://schemas.microsoft.com/office/drawing/2014/main" id="{5534F66E-DF3D-4D49-959E-F17076239871}"/>
              </a:ext>
            </a:extLst>
          </p:cNvPr>
          <p:cNvPicPr>
            <a:picLocks noGrp="1" noChangeAspect="1"/>
          </p:cNvPicPr>
          <p:nvPr>
            <p:ph sz="quarter" idx="13"/>
          </p:nvPr>
        </p:nvPicPr>
        <p:blipFill>
          <a:blip r:embed="rId4"/>
          <a:stretch>
            <a:fillRect/>
          </a:stretch>
        </p:blipFill>
        <p:spPr>
          <a:xfrm>
            <a:off x="6684352" y="2508308"/>
            <a:ext cx="5081396" cy="3282137"/>
          </a:xfrm>
          <a:prstGeom prst="rect">
            <a:avLst/>
          </a:prstGeom>
        </p:spPr>
      </p:pic>
      <p:pic>
        <p:nvPicPr>
          <p:cNvPr id="6" name="Picture 5">
            <a:extLst>
              <a:ext uri="{FF2B5EF4-FFF2-40B4-BE49-F238E27FC236}">
                <a16:creationId xmlns:a16="http://schemas.microsoft.com/office/drawing/2014/main" id="{4EBF48CF-5E7E-691E-8E28-39BE1CD61443}"/>
              </a:ext>
            </a:extLst>
          </p:cNvPr>
          <p:cNvPicPr>
            <a:picLocks noChangeAspect="1"/>
          </p:cNvPicPr>
          <p:nvPr/>
        </p:nvPicPr>
        <p:blipFill>
          <a:blip r:embed="rId5"/>
          <a:stretch>
            <a:fillRect/>
          </a:stretch>
        </p:blipFill>
        <p:spPr>
          <a:xfrm>
            <a:off x="9724367" y="6012367"/>
            <a:ext cx="2265574" cy="771660"/>
          </a:xfrm>
          <a:prstGeom prst="rect">
            <a:avLst/>
          </a:prstGeom>
        </p:spPr>
      </p:pic>
      <p:sp>
        <p:nvSpPr>
          <p:cNvPr id="7" name="TextBox 6">
            <a:extLst>
              <a:ext uri="{FF2B5EF4-FFF2-40B4-BE49-F238E27FC236}">
                <a16:creationId xmlns:a16="http://schemas.microsoft.com/office/drawing/2014/main" id="{FBA58FDA-3CF9-81EA-4815-86FBA31A98AE}"/>
              </a:ext>
            </a:extLst>
          </p:cNvPr>
          <p:cNvSpPr txBox="1"/>
          <p:nvPr/>
        </p:nvSpPr>
        <p:spPr>
          <a:xfrm>
            <a:off x="5275838" y="6259697"/>
            <a:ext cx="2817027" cy="276999"/>
          </a:xfrm>
          <a:prstGeom prst="rect">
            <a:avLst/>
          </a:prstGeom>
          <a:noFill/>
        </p:spPr>
        <p:txBody>
          <a:bodyPr wrap="square">
            <a:spAutoFit/>
          </a:bodyPr>
          <a:lstStyle/>
          <a:p>
            <a:r>
              <a:rPr lang="en-US" sz="1200" dirty="0">
                <a:solidFill>
                  <a:schemeClr val="bg1"/>
                </a:solidFill>
              </a:rPr>
              <a:t>Image Reference: Taken by presenter</a:t>
            </a:r>
          </a:p>
        </p:txBody>
      </p:sp>
    </p:spTree>
    <p:extLst>
      <p:ext uri="{BB962C8B-B14F-4D97-AF65-F5344CB8AC3E}">
        <p14:creationId xmlns:p14="http://schemas.microsoft.com/office/powerpoint/2010/main" val="2576948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81201" y="274637"/>
            <a:ext cx="8315569" cy="715963"/>
          </a:xfrm>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dirty="0"/>
              <a:t>Resources</a:t>
            </a:r>
          </a:p>
        </p:txBody>
      </p:sp>
      <p:sp>
        <p:nvSpPr>
          <p:cNvPr id="6" name="Content Placeholder 5"/>
          <p:cNvSpPr>
            <a:spLocks noGrp="1"/>
          </p:cNvSpPr>
          <p:nvPr>
            <p:ph sz="half" idx="1"/>
          </p:nvPr>
        </p:nvSpPr>
        <p:spPr>
          <a:xfrm>
            <a:off x="0" y="1193800"/>
            <a:ext cx="6324600" cy="5029200"/>
          </a:xfrm>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t>National Clinician  Consultation Center </a:t>
            </a:r>
            <a:r>
              <a:rPr lang="en-US" sz="2533" dirty="0">
                <a:hlinkClick r:id="rId3"/>
              </a:rPr>
              <a:t>http://nccc.ucsf.edu/</a:t>
            </a:r>
            <a:endParaRPr lang="en-US" sz="2533" dirty="0"/>
          </a:p>
          <a:p>
            <a:pPr lvl="1"/>
            <a:r>
              <a:rPr lang="en-US" dirty="0"/>
              <a:t>HIV Management</a:t>
            </a:r>
          </a:p>
          <a:p>
            <a:pPr lvl="1"/>
            <a:r>
              <a:rPr lang="en-US" dirty="0"/>
              <a:t>Perinatal HIV </a:t>
            </a:r>
          </a:p>
          <a:p>
            <a:pPr lvl="1"/>
            <a:r>
              <a:rPr lang="en-US" dirty="0"/>
              <a:t>HIV PrEP </a:t>
            </a:r>
          </a:p>
          <a:p>
            <a:pPr lvl="1"/>
            <a:r>
              <a:rPr lang="en-US" dirty="0"/>
              <a:t>HIV PEP line</a:t>
            </a:r>
          </a:p>
          <a:p>
            <a:pPr lvl="1"/>
            <a:r>
              <a:rPr lang="en-US" dirty="0"/>
              <a:t>HCV Management</a:t>
            </a:r>
          </a:p>
          <a:p>
            <a:pPr lvl="1"/>
            <a:r>
              <a:rPr lang="en-US" dirty="0"/>
              <a:t>Substance Use Management</a:t>
            </a:r>
          </a:p>
          <a:p>
            <a:pPr lvl="1"/>
            <a:endParaRPr lang="en-US" sz="1333" dirty="0"/>
          </a:p>
          <a:p>
            <a:r>
              <a:rPr lang="en-US" dirty="0"/>
              <a:t>Present on ECHO</a:t>
            </a:r>
            <a:endParaRPr lang="en-US" sz="800" dirty="0"/>
          </a:p>
          <a:p>
            <a:pPr algn="l" rtl="0" fontAlgn="base">
              <a:buFont typeface="Arial" panose="020B0604020202020204" pitchFamily="34" charset="0"/>
              <a:buChar char="•"/>
            </a:pPr>
            <a:r>
              <a:rPr lang="en-US" sz="2533" b="0" i="0" u="sng" strike="noStrike" dirty="0">
                <a:solidFill>
                  <a:srgbClr val="478FCC"/>
                </a:solidFill>
                <a:effectLst/>
                <a:latin typeface="Arial" panose="020B0604020202020204" pitchFamily="34" charset="0"/>
                <a:hlinkClick r:id="rId4"/>
              </a:rPr>
              <a:t>https://hsc.unm.edu/scaetc/programs-services/echo.html</a:t>
            </a:r>
            <a:r>
              <a:rPr lang="en-US" sz="2533" b="0" i="0" dirty="0">
                <a:solidFill>
                  <a:srgbClr val="222222"/>
                </a:solidFill>
                <a:effectLst/>
                <a:latin typeface="Arial" panose="020B0604020202020204" pitchFamily="34" charset="0"/>
              </a:rPr>
              <a:t>​</a:t>
            </a:r>
          </a:p>
          <a:p>
            <a:pPr algn="l" rtl="0" fontAlgn="base">
              <a:buFont typeface="Arial" panose="020B0604020202020204" pitchFamily="34" charset="0"/>
              <a:buChar char="•"/>
            </a:pPr>
            <a:endParaRPr lang="en-US" b="0" i="0" dirty="0">
              <a:solidFill>
                <a:srgbClr val="222222"/>
              </a:solidFill>
              <a:effectLst/>
              <a:latin typeface="Arial" panose="020B0604020202020204" pitchFamily="34" charset="0"/>
            </a:endParaRPr>
          </a:p>
        </p:txBody>
      </p:sp>
      <p:sp>
        <p:nvSpPr>
          <p:cNvPr id="7" name="Content Placeholder 6"/>
          <p:cNvSpPr>
            <a:spLocks noGrp="1"/>
          </p:cNvSpPr>
          <p:nvPr>
            <p:ph sz="half" idx="2"/>
          </p:nvPr>
        </p:nvSpPr>
        <p:spPr>
          <a:xfrm>
            <a:off x="6172200" y="1193800"/>
            <a:ext cx="5935037" cy="5029200"/>
          </a:xfrm>
        </p:spPr>
        <p:txBody>
          <a:bodyPr>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2667" dirty="0"/>
              <a:t>AETC National HIV Curriculum </a:t>
            </a:r>
            <a:r>
              <a:rPr lang="en-US" sz="2133" dirty="0">
                <a:hlinkClick r:id="rId5"/>
              </a:rPr>
              <a:t>https://aidsetc.org/nhc</a:t>
            </a:r>
            <a:endParaRPr lang="en-US" sz="2133" dirty="0"/>
          </a:p>
          <a:p>
            <a:r>
              <a:rPr lang="en-US" sz="2667" dirty="0"/>
              <a:t>AETC National Coordinating Resource Center </a:t>
            </a:r>
            <a:r>
              <a:rPr lang="en-US" sz="2133" dirty="0">
                <a:hlinkClick r:id="rId6"/>
              </a:rPr>
              <a:t>https://targethiv.org/library/aetc-national-coordinating-resource-center-0</a:t>
            </a:r>
            <a:endParaRPr lang="en-US" sz="2133" dirty="0"/>
          </a:p>
          <a:p>
            <a:r>
              <a:rPr lang="en-US" sz="2667" dirty="0"/>
              <a:t>HIVMA Resource Directory </a:t>
            </a:r>
            <a:r>
              <a:rPr lang="en-US" sz="2133" b="0" i="0" u="sng" strike="noStrike" dirty="0">
                <a:solidFill>
                  <a:srgbClr val="0563C1"/>
                </a:solidFill>
                <a:effectLst/>
                <a:hlinkClick r:id="rId7"/>
              </a:rPr>
              <a:t>https://www.hivma.org/globalassets/ektron-import/hivma/hivma-resource-directory.pdf</a:t>
            </a:r>
            <a:r>
              <a:rPr lang="en-US" sz="2133" b="0" i="0" u="none" strike="noStrike" dirty="0">
                <a:solidFill>
                  <a:srgbClr val="000000"/>
                </a:solidFill>
                <a:effectLst/>
              </a:rPr>
              <a:t> </a:t>
            </a:r>
          </a:p>
          <a:p>
            <a:r>
              <a:rPr lang="en-US" sz="2667" dirty="0"/>
              <a:t>Additional trainings </a:t>
            </a:r>
            <a:r>
              <a:rPr lang="en-US" sz="2667" dirty="0">
                <a:hlinkClick r:id="rId8"/>
              </a:rPr>
              <a:t>scaetcecho@salud.unm.edu</a:t>
            </a:r>
            <a:endParaRPr lang="en-US" sz="2667" dirty="0"/>
          </a:p>
          <a:p>
            <a:r>
              <a:rPr lang="en-US" sz="2667" dirty="0">
                <a:hlinkClick r:id="rId9"/>
              </a:rPr>
              <a:t>www.scaetc.org</a:t>
            </a:r>
            <a:endParaRPr lang="en-US" sz="2667" dirty="0"/>
          </a:p>
        </p:txBody>
      </p:sp>
      <p:sp>
        <p:nvSpPr>
          <p:cNvPr id="4" name="Slide Number Placeholder 3"/>
          <p:cNvSpPr>
            <a:spLocks noGrp="1"/>
          </p:cNvSpPr>
          <p:nvPr>
            <p:ph type="sldNum" sz="quarter" idx="12"/>
          </p:nvPr>
        </p:nvSpPr>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fld id="{6E2D2B3B-882E-40F3-A32F-6DD516915044}" type="slidenum">
              <a:rPr lang="en-US" smtClean="0"/>
              <a:pPr/>
              <a:t>24</a:t>
            </a:fld>
            <a:endParaRPr lang="en-US" dirty="0"/>
          </a:p>
        </p:txBody>
      </p:sp>
    </p:spTree>
    <p:extLst>
      <p:ext uri="{BB962C8B-B14F-4D97-AF65-F5344CB8AC3E}">
        <p14:creationId xmlns:p14="http://schemas.microsoft.com/office/powerpoint/2010/main" val="6457113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375717" y="6305883"/>
            <a:ext cx="731520" cy="396240"/>
          </a:xfrm>
        </p:spPr>
        <p:txBody>
          <a:bodyPr anchor="ctr">
            <a:normAutofit fontScale="92500" lnSpcReduction="20000"/>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pPr>
              <a:lnSpc>
                <a:spcPct val="90000"/>
              </a:lnSpc>
              <a:spcAft>
                <a:spcPts val="800"/>
              </a:spcAft>
            </a:pPr>
            <a:r>
              <a:rPr lang="en-US">
                <a:solidFill>
                  <a:srgbClr val="FFFFFF"/>
                </a:solidFill>
              </a:rPr>
              <a:t>#</a:t>
            </a:r>
          </a:p>
        </p:txBody>
      </p:sp>
      <p:pic>
        <p:nvPicPr>
          <p:cNvPr id="18" name="Picture 17" descr="A qr code with red white and blue ribbons&#10;&#10;Description automatically generated">
            <a:extLst>
              <a:ext uri="{FF2B5EF4-FFF2-40B4-BE49-F238E27FC236}">
                <a16:creationId xmlns:a16="http://schemas.microsoft.com/office/drawing/2014/main" id="{6DBB7FA6-6223-BF75-52BC-7439C78E0B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797"/>
            <a:ext cx="12202160" cy="6172200"/>
          </a:xfrm>
          <a:prstGeom prst="rect">
            <a:avLst/>
          </a:prstGeom>
        </p:spPr>
      </p:pic>
    </p:spTree>
    <p:extLst>
      <p:ext uri="{BB962C8B-B14F-4D97-AF65-F5344CB8AC3E}">
        <p14:creationId xmlns:p14="http://schemas.microsoft.com/office/powerpoint/2010/main" val="1232202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89A5B-B2D3-4EA3-A299-125CFB7E71CC}"/>
              </a:ext>
            </a:extLst>
          </p:cNvPr>
          <p:cNvSpPr>
            <a:spLocks noGrp="1"/>
          </p:cNvSpPr>
          <p:nvPr>
            <p:ph type="title"/>
          </p:nvPr>
        </p:nvSpPr>
        <p:spPr/>
        <p:txBody>
          <a:bodyPr/>
          <a:lstStyle/>
          <a:p>
            <a:pPr algn="ctr"/>
            <a:r>
              <a:rPr lang="en-US" dirty="0"/>
              <a:t>Use of Trade/Brand Names</a:t>
            </a:r>
          </a:p>
        </p:txBody>
      </p:sp>
      <p:sp>
        <p:nvSpPr>
          <p:cNvPr id="3" name="Content Placeholder 2">
            <a:extLst>
              <a:ext uri="{FF2B5EF4-FFF2-40B4-BE49-F238E27FC236}">
                <a16:creationId xmlns:a16="http://schemas.microsoft.com/office/drawing/2014/main" id="{F2CDBED2-F37B-4958-BED9-2C8460F26CD1}"/>
              </a:ext>
            </a:extLst>
          </p:cNvPr>
          <p:cNvSpPr>
            <a:spLocks noGrp="1"/>
          </p:cNvSpPr>
          <p:nvPr>
            <p:ph idx="1"/>
          </p:nvPr>
        </p:nvSpPr>
        <p:spPr/>
        <p:txBody>
          <a:bodyPr/>
          <a:lstStyle/>
          <a:p>
            <a:endParaRPr lang="en-US" dirty="0"/>
          </a:p>
          <a:p>
            <a:pPr marL="152392" indent="0">
              <a:buNone/>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BB4EE4A2-2D25-4575-BE19-535D47BF54A6}"/>
              </a:ext>
            </a:extLst>
          </p:cNvPr>
          <p:cNvSpPr>
            <a:spLocks noGrp="1"/>
          </p:cNvSpPr>
          <p:nvPr>
            <p:ph type="sldNum" sz="quarter" idx="12"/>
          </p:nvPr>
        </p:nvSpPr>
        <p:spPr/>
        <p:txBody>
          <a:bodyPr/>
          <a:lstStyle/>
          <a:p>
            <a:pPr defTabSz="1219140"/>
            <a:fld id="{6E2D2B3B-882E-40F3-A32F-6DD516915044}" type="slidenum">
              <a:rPr lang="en-US">
                <a:solidFill>
                  <a:srgbClr val="FFFFFF"/>
                </a:solidFill>
                <a:latin typeface="Arial"/>
              </a:rPr>
              <a:pPr defTabSz="1219140"/>
              <a:t>3</a:t>
            </a:fld>
            <a:endParaRPr lang="en-US" dirty="0">
              <a:solidFill>
                <a:srgbClr val="FFFFFF"/>
              </a:solidFill>
              <a:latin typeface="Arial"/>
            </a:endParaRPr>
          </a:p>
        </p:txBody>
      </p:sp>
      <p:sp>
        <p:nvSpPr>
          <p:cNvPr id="5" name="TextBox 4">
            <a:extLst>
              <a:ext uri="{FF2B5EF4-FFF2-40B4-BE49-F238E27FC236}">
                <a16:creationId xmlns:a16="http://schemas.microsoft.com/office/drawing/2014/main" id="{F0BEDD42-78D0-43EE-8998-2C3555A31481}"/>
              </a:ext>
            </a:extLst>
          </p:cNvPr>
          <p:cNvSpPr txBox="1"/>
          <p:nvPr/>
        </p:nvSpPr>
        <p:spPr>
          <a:xfrm>
            <a:off x="892257" y="1417641"/>
            <a:ext cx="10522113" cy="4607095"/>
          </a:xfrm>
          <a:prstGeom prst="rect">
            <a:avLst/>
          </a:prstGeom>
          <a:noFill/>
        </p:spPr>
        <p:txBody>
          <a:bodyPr wrap="square" rtlCol="0">
            <a:spAutoFit/>
          </a:bodyPr>
          <a:lstStyle/>
          <a:p>
            <a:pPr defTabSz="1219140"/>
            <a:r>
              <a:rPr lang="en-US" sz="2667" dirty="0">
                <a:solidFill>
                  <a:srgbClr val="222222"/>
                </a:solidFill>
                <a:latin typeface="Arial"/>
                <a:ea typeface="Calibri" panose="020F0502020204030204" pitchFamily="34" charset="0"/>
                <a:cs typeface="Times New Roman" panose="02020603050405020304" pitchFamily="18" charset="0"/>
              </a:rPr>
              <a:t>This program is supported by the Health Resources and Services Administration (HRSA) of the U.S. </a:t>
            </a:r>
            <a:r>
              <a:rPr lang="en-US" sz="2667" dirty="0">
                <a:solidFill>
                  <a:srgbClr val="222222"/>
                </a:solidFill>
                <a:ea typeface="Calibri" panose="020F0502020204030204" pitchFamily="34" charset="0"/>
                <a:cs typeface="Times New Roman" panose="02020603050405020304" pitchFamily="18" charset="0"/>
              </a:rPr>
              <a:t>Department of Health and Human Services (HHS) as part of an award totaling $</a:t>
            </a:r>
            <a:r>
              <a:rPr lang="en-US" sz="2667" dirty="0">
                <a:solidFill>
                  <a:srgbClr val="222222"/>
                </a:solidFill>
                <a:ea typeface="Calibri" panose="020F0502020204030204" pitchFamily="34" charset="0"/>
                <a:cs typeface="Times New Roman"/>
              </a:rPr>
              <a:t>4,205,743</a:t>
            </a:r>
            <a:r>
              <a:rPr lang="en-US" sz="2667" dirty="0">
                <a:solidFill>
                  <a:srgbClr val="222222"/>
                </a:solidFill>
                <a:ea typeface="Calibri" panose="020F0502020204030204" pitchFamily="34" charset="0"/>
                <a:cs typeface="Times New Roman" panose="02020603050405020304" pitchFamily="18" charset="0"/>
              </a:rPr>
              <a:t>, with 0% financed with non-governmental sources. </a:t>
            </a:r>
          </a:p>
          <a:p>
            <a:pPr defTabSz="1219140"/>
            <a:endParaRPr lang="en-US" sz="2667" dirty="0">
              <a:solidFill>
                <a:srgbClr val="222222"/>
              </a:solidFill>
              <a:latin typeface="Arial"/>
              <a:ea typeface="Calibri" panose="020F0502020204030204" pitchFamily="34" charset="0"/>
              <a:cs typeface="Times New Roman" panose="02020603050405020304" pitchFamily="18" charset="0"/>
            </a:endParaRPr>
          </a:p>
          <a:p>
            <a:pPr defTabSz="1219140"/>
            <a:r>
              <a:rPr lang="en-US" sz="2667" dirty="0">
                <a:solidFill>
                  <a:srgbClr val="222222"/>
                </a:solidFill>
                <a:latin typeface="Arial"/>
                <a:ea typeface="Calibri" panose="020F0502020204030204" pitchFamily="34" charset="0"/>
                <a:cs typeface="Times New Roman" panose="02020603050405020304" pitchFamily="18" charset="0"/>
              </a:rPr>
              <a:t>The views expressed do not necessarily reflect the official policies of the  Department of Health and Human Services, nor does mention of trade names, commercial practices, or organizations imply endorsement by the U.S. Government. </a:t>
            </a:r>
            <a:r>
              <a:rPr lang="en-US" sz="2667" i="1" dirty="0">
                <a:solidFill>
                  <a:srgbClr val="222222"/>
                </a:solidFill>
                <a:latin typeface="Arial"/>
                <a:ea typeface="Calibri" panose="020F0502020204030204" pitchFamily="34" charset="0"/>
                <a:cs typeface="Times New Roman" panose="02020603050405020304" pitchFamily="18" charset="0"/>
              </a:rPr>
              <a:t>Any trade/brand names for products mentioned during this presentation are for training and identification purposes only.</a:t>
            </a:r>
            <a:endParaRPr lang="en-US" sz="2667" dirty="0">
              <a:solidFill>
                <a:srgbClr val="222222"/>
              </a:solidFill>
              <a:latin typeface="Aria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2889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8ED0A-DB30-C93F-A9AD-F61F609C7175}"/>
              </a:ext>
            </a:extLst>
          </p:cNvPr>
          <p:cNvSpPr>
            <a:spLocks noGrp="1"/>
          </p:cNvSpPr>
          <p:nvPr>
            <p:ph type="title"/>
          </p:nvPr>
        </p:nvSpPr>
        <p:spPr/>
        <p:txBody>
          <a:bodyPr/>
          <a:lstStyle/>
          <a:p>
            <a:pPr algn="ctr"/>
            <a:r>
              <a:rPr lang="en-US" dirty="0"/>
              <a:t>Unconscious Bias Disclosure</a:t>
            </a:r>
          </a:p>
        </p:txBody>
      </p:sp>
      <p:sp>
        <p:nvSpPr>
          <p:cNvPr id="3" name="Content Placeholder 2">
            <a:extLst>
              <a:ext uri="{FF2B5EF4-FFF2-40B4-BE49-F238E27FC236}">
                <a16:creationId xmlns:a16="http://schemas.microsoft.com/office/drawing/2014/main" id="{3FF913B5-B8AA-4FF0-7E4F-A2DCC2A52012}"/>
              </a:ext>
            </a:extLst>
          </p:cNvPr>
          <p:cNvSpPr>
            <a:spLocks noGrp="1"/>
          </p:cNvSpPr>
          <p:nvPr>
            <p:ph idx="1"/>
          </p:nvPr>
        </p:nvSpPr>
        <p:spPr/>
        <p:txBody>
          <a:bodyPr>
            <a:normAutofit/>
          </a:bodyPr>
          <a:lstStyle/>
          <a:p>
            <a:r>
              <a:rPr lang="en-US" dirty="0"/>
              <a:t>SCAETC recognizes that language is constantly evolving, and while we make every effort to avoid bias and stigmatizing terms, we acknowledge that unintentional lapses may occur in our presentations.</a:t>
            </a:r>
          </a:p>
          <a:p>
            <a:r>
              <a:rPr lang="en-US" dirty="0"/>
              <a:t>We value your feedback and encourage you to share any concerns related to language, images, or concepts that may be offensive or stigmatizing. </a:t>
            </a:r>
          </a:p>
          <a:p>
            <a:r>
              <a:rPr lang="en-US" dirty="0"/>
              <a:t>Your input will help us refine and improve our presentations, ensuring they remain inclusive and respectful to participants.</a:t>
            </a:r>
          </a:p>
        </p:txBody>
      </p:sp>
      <p:sp>
        <p:nvSpPr>
          <p:cNvPr id="4" name="Slide Number Placeholder 3">
            <a:extLst>
              <a:ext uri="{FF2B5EF4-FFF2-40B4-BE49-F238E27FC236}">
                <a16:creationId xmlns:a16="http://schemas.microsoft.com/office/drawing/2014/main" id="{782116D6-C495-FFD8-35E8-5FAE826C226A}"/>
              </a:ext>
            </a:extLst>
          </p:cNvPr>
          <p:cNvSpPr>
            <a:spLocks noGrp="1"/>
          </p:cNvSpPr>
          <p:nvPr>
            <p:ph type="sldNum" sz="quarter" idx="12"/>
          </p:nvPr>
        </p:nvSpPr>
        <p:spPr/>
        <p:txBody>
          <a:bodyPr/>
          <a:lstStyle/>
          <a:p>
            <a:fld id="{6E2D2B3B-882E-40F3-A32F-6DD516915044}" type="slidenum">
              <a:rPr lang="en-US" smtClean="0"/>
              <a:pPr/>
              <a:t>4</a:t>
            </a:fld>
            <a:endParaRPr lang="en-US"/>
          </a:p>
        </p:txBody>
      </p:sp>
    </p:spTree>
    <p:extLst>
      <p:ext uri="{BB962C8B-B14F-4D97-AF65-F5344CB8AC3E}">
        <p14:creationId xmlns:p14="http://schemas.microsoft.com/office/powerpoint/2010/main" val="8629752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18F78-E064-7357-A503-47FA98595D0C}"/>
              </a:ext>
            </a:extLst>
          </p:cNvPr>
          <p:cNvSpPr>
            <a:spLocks noGrp="1"/>
          </p:cNvSpPr>
          <p:nvPr>
            <p:ph type="title"/>
          </p:nvPr>
        </p:nvSpPr>
        <p:spPr/>
        <p:txBody>
          <a:bodyPr/>
          <a:lstStyle/>
          <a:p>
            <a:pPr algn="ctr"/>
            <a:r>
              <a:rPr lang="en-US" dirty="0"/>
              <a:t>Session Description</a:t>
            </a:r>
          </a:p>
        </p:txBody>
      </p:sp>
      <p:sp>
        <p:nvSpPr>
          <p:cNvPr id="3" name="Content Placeholder 2">
            <a:extLst>
              <a:ext uri="{FF2B5EF4-FFF2-40B4-BE49-F238E27FC236}">
                <a16:creationId xmlns:a16="http://schemas.microsoft.com/office/drawing/2014/main" id="{A29D2BEE-4DDE-2985-6FB4-9B3D8175B16F}"/>
              </a:ext>
            </a:extLst>
          </p:cNvPr>
          <p:cNvSpPr>
            <a:spLocks noGrp="1"/>
          </p:cNvSpPr>
          <p:nvPr>
            <p:ph idx="1"/>
          </p:nvPr>
        </p:nvSpPr>
        <p:spPr>
          <a:xfrm>
            <a:off x="95416" y="1773141"/>
            <a:ext cx="12011822" cy="4365266"/>
          </a:xfrm>
        </p:spPr>
        <p:txBody>
          <a:bodyPr>
            <a:normAutofit fontScale="85000" lnSpcReduction="10000"/>
          </a:bodyPr>
          <a:lstStyle/>
          <a:p>
            <a:pPr indent="-342900">
              <a:lnSpc>
                <a:spcPct val="106000"/>
              </a:lnSpc>
              <a:spcBef>
                <a:spcPts val="0"/>
              </a:spcBef>
              <a:tabLst>
                <a:tab pos="457200" algn="l"/>
              </a:tabLst>
            </a:pPr>
            <a:r>
              <a:rPr lang="en-US" sz="3300" dirty="0">
                <a:solidFill>
                  <a:srgbClr val="000000"/>
                </a:solidFill>
                <a:effectLst/>
                <a:ea typeface="Times New Roman" panose="02020603050405020304" pitchFamily="18" charset="0"/>
                <a:cs typeface="Aptos" panose="020B0004020202020204" pitchFamily="34" charset="0"/>
              </a:rPr>
              <a:t>This session will provide an overview of the current state we are in regarding HIV, Hepatitis C and Substance Use Disorders.  Current data and statistics will be examined, and a conversation will be facilitated by a panel of experts.  The panel will go over key factors that are driving these epidemics and facilitate a discussion on how to address them.  Strategies will be discussed on how we can move forward as a community regardless of what our expertise is in.  From innovative approaches to advocating at the local state and national level in order to achieve our Ending the HIV Epidemic (EHE) goals for our initiatives. </a:t>
            </a:r>
            <a:endParaRPr lang="en-US" sz="3300" dirty="0">
              <a:effectLst/>
              <a:ea typeface="Aptos" panose="020B0004020202020204" pitchFamily="34" charset="0"/>
              <a:cs typeface="Aptos" panose="020B0004020202020204" pitchFamily="34" charset="0"/>
            </a:endParaRPr>
          </a:p>
          <a:p>
            <a:pPr marL="0" indent="0">
              <a:lnSpc>
                <a:spcPct val="106000"/>
              </a:lnSpc>
              <a:spcBef>
                <a:spcPts val="0"/>
              </a:spcBef>
              <a:buNone/>
              <a:tabLst>
                <a:tab pos="457200" algn="l"/>
              </a:tabLst>
            </a:pPr>
            <a:endParaRPr lang="en-US" sz="2600" dirty="0">
              <a:effectLst/>
              <a:latin typeface="+mj-lt"/>
              <a:ea typeface="Aptos" panose="020B0004020202020204" pitchFamily="34" charset="0"/>
              <a:cs typeface="Aptos" panose="020B0004020202020204" pitchFamily="34" charset="0"/>
            </a:endParaRPr>
          </a:p>
          <a:p>
            <a:pPr marL="0" marR="0" lvl="0" indent="0">
              <a:lnSpc>
                <a:spcPct val="106000"/>
              </a:lnSpc>
              <a:spcBef>
                <a:spcPts val="0"/>
              </a:spcBef>
              <a:spcAft>
                <a:spcPts val="0"/>
              </a:spcAft>
              <a:buNone/>
              <a:tabLst>
                <a:tab pos="457200" algn="l"/>
              </a:tabLst>
            </a:pPr>
            <a:endParaRPr lang="en-US" dirty="0">
              <a:effectLst/>
              <a:ea typeface="Aptos" panose="020B0004020202020204" pitchFamily="34" charset="0"/>
              <a:cs typeface="Aptos" panose="020B0004020202020204" pitchFamily="34" charset="0"/>
            </a:endParaRPr>
          </a:p>
        </p:txBody>
      </p:sp>
      <p:sp>
        <p:nvSpPr>
          <p:cNvPr id="4" name="Slide Number Placeholder 3">
            <a:extLst>
              <a:ext uri="{FF2B5EF4-FFF2-40B4-BE49-F238E27FC236}">
                <a16:creationId xmlns:a16="http://schemas.microsoft.com/office/drawing/2014/main" id="{7DF322CB-562B-B32A-91F8-BE4DD19E0D94}"/>
              </a:ext>
            </a:extLst>
          </p:cNvPr>
          <p:cNvSpPr>
            <a:spLocks noGrp="1"/>
          </p:cNvSpPr>
          <p:nvPr>
            <p:ph type="sldNum" sz="quarter" idx="12"/>
          </p:nvPr>
        </p:nvSpPr>
        <p:spPr/>
        <p:txBody>
          <a:bodyPr/>
          <a:lstStyle/>
          <a:p>
            <a:fld id="{6E2D2B3B-882E-40F3-A32F-6DD516915044}" type="slidenum">
              <a:rPr lang="en-US" smtClean="0"/>
              <a:pPr/>
              <a:t>5</a:t>
            </a:fld>
            <a:endParaRPr lang="en-US"/>
          </a:p>
        </p:txBody>
      </p:sp>
    </p:spTree>
    <p:extLst>
      <p:ext uri="{BB962C8B-B14F-4D97-AF65-F5344CB8AC3E}">
        <p14:creationId xmlns:p14="http://schemas.microsoft.com/office/powerpoint/2010/main" val="2495903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18F78-E064-7357-A503-47FA98595D0C}"/>
              </a:ext>
            </a:extLst>
          </p:cNvPr>
          <p:cNvSpPr>
            <a:spLocks noGrp="1"/>
          </p:cNvSpPr>
          <p:nvPr>
            <p:ph type="title"/>
          </p:nvPr>
        </p:nvSpPr>
        <p:spPr/>
        <p:txBody>
          <a:bodyPr/>
          <a:lstStyle/>
          <a:p>
            <a:pPr algn="ctr"/>
            <a:r>
              <a:rPr lang="en-US" dirty="0"/>
              <a:t>Learning Objectives</a:t>
            </a:r>
          </a:p>
        </p:txBody>
      </p:sp>
      <p:sp>
        <p:nvSpPr>
          <p:cNvPr id="3" name="Content Placeholder 2">
            <a:extLst>
              <a:ext uri="{FF2B5EF4-FFF2-40B4-BE49-F238E27FC236}">
                <a16:creationId xmlns:a16="http://schemas.microsoft.com/office/drawing/2014/main" id="{A29D2BEE-4DDE-2985-6FB4-9B3D8175B16F}"/>
              </a:ext>
            </a:extLst>
          </p:cNvPr>
          <p:cNvSpPr>
            <a:spLocks noGrp="1"/>
          </p:cNvSpPr>
          <p:nvPr>
            <p:ph idx="1"/>
          </p:nvPr>
        </p:nvSpPr>
        <p:spPr>
          <a:xfrm>
            <a:off x="95416" y="1731101"/>
            <a:ext cx="12011822" cy="4365266"/>
          </a:xfrm>
        </p:spPr>
        <p:txBody>
          <a:bodyPr>
            <a:normAutofit fontScale="85000" lnSpcReduction="20000"/>
          </a:bodyPr>
          <a:lstStyle/>
          <a:p>
            <a:pPr indent="-342900">
              <a:lnSpc>
                <a:spcPct val="106000"/>
              </a:lnSpc>
              <a:spcBef>
                <a:spcPts val="0"/>
              </a:spcBef>
              <a:tabLst>
                <a:tab pos="457200" algn="l"/>
              </a:tabLst>
            </a:pPr>
            <a:r>
              <a:rPr lang="en-US" sz="3600" b="1" dirty="0">
                <a:solidFill>
                  <a:srgbClr val="000000"/>
                </a:solidFill>
                <a:effectLst/>
                <a:ea typeface="Times New Roman" panose="02020603050405020304" pitchFamily="18" charset="0"/>
                <a:cs typeface="Aptos" panose="020B0004020202020204" pitchFamily="34" charset="0"/>
              </a:rPr>
              <a:t>The Expert Panel: Moving towards addressing and ending the HIV, Hep C and Substance Use Disorder Epidemics. </a:t>
            </a:r>
            <a:endParaRPr lang="en-US" sz="3600" dirty="0">
              <a:solidFill>
                <a:srgbClr val="000000"/>
              </a:solidFill>
              <a:effectLst/>
              <a:ea typeface="Times New Roman" panose="02020603050405020304" pitchFamily="18" charset="0"/>
              <a:cs typeface="Aptos" panose="020B0004020202020204" pitchFamily="34" charset="0"/>
            </a:endParaRPr>
          </a:p>
          <a:p>
            <a:pPr marL="342900" marR="0" lvl="0" indent="-342900">
              <a:lnSpc>
                <a:spcPct val="106000"/>
              </a:lnSpc>
              <a:spcBef>
                <a:spcPts val="0"/>
              </a:spcBef>
              <a:spcAft>
                <a:spcPts val="0"/>
              </a:spcAft>
              <a:tabLst>
                <a:tab pos="457200" algn="l"/>
              </a:tabLst>
            </a:pPr>
            <a:endParaRPr lang="en-US" sz="1800" dirty="0">
              <a:solidFill>
                <a:srgbClr val="000000"/>
              </a:solidFill>
              <a:ea typeface="Times New Roman" panose="02020603050405020304" pitchFamily="18" charset="0"/>
              <a:cs typeface="Aptos" panose="020B0004020202020204" pitchFamily="34" charset="0"/>
            </a:endParaRPr>
          </a:p>
          <a:p>
            <a:pPr marL="571500" indent="-571500">
              <a:lnSpc>
                <a:spcPct val="106000"/>
              </a:lnSpc>
              <a:spcBef>
                <a:spcPts val="0"/>
              </a:spcBef>
              <a:tabLst>
                <a:tab pos="457200" algn="l"/>
              </a:tabLst>
            </a:pPr>
            <a:r>
              <a:rPr lang="en-US" sz="3800" dirty="0">
                <a:solidFill>
                  <a:srgbClr val="000000"/>
                </a:solidFill>
                <a:effectLst/>
                <a:ea typeface="Times New Roman" panose="02020603050405020304" pitchFamily="18" charset="0"/>
                <a:cs typeface="Aptos" panose="020B0004020202020204" pitchFamily="34" charset="0"/>
              </a:rPr>
              <a:t>Review the current state of HIV, Hepatitis C (HCV) and Substance Use Disorder (SUD) in the Latinx community.</a:t>
            </a:r>
          </a:p>
          <a:p>
            <a:pPr marL="457200" marR="0" lvl="0" indent="-457200">
              <a:lnSpc>
                <a:spcPct val="106000"/>
              </a:lnSpc>
              <a:spcBef>
                <a:spcPts val="0"/>
              </a:spcBef>
              <a:spcAft>
                <a:spcPts val="0"/>
              </a:spcAft>
              <a:buFont typeface="+mj-lt"/>
              <a:buAutoNum type="arabicPeriod"/>
              <a:tabLst>
                <a:tab pos="457200" algn="l"/>
              </a:tabLst>
            </a:pPr>
            <a:endParaRPr lang="en-US" dirty="0">
              <a:solidFill>
                <a:srgbClr val="000000"/>
              </a:solidFill>
              <a:effectLst/>
              <a:ea typeface="Times New Roman" panose="02020603050405020304" pitchFamily="18" charset="0"/>
              <a:cs typeface="Aptos" panose="020B0004020202020204" pitchFamily="34" charset="0"/>
            </a:endParaRPr>
          </a:p>
          <a:p>
            <a:pPr marL="571500" indent="-571500">
              <a:lnSpc>
                <a:spcPct val="106000"/>
              </a:lnSpc>
              <a:spcBef>
                <a:spcPts val="0"/>
              </a:spcBef>
              <a:tabLst>
                <a:tab pos="457200" algn="l"/>
              </a:tabLst>
            </a:pPr>
            <a:r>
              <a:rPr lang="en-US" sz="3800" dirty="0">
                <a:solidFill>
                  <a:srgbClr val="000000"/>
                </a:solidFill>
                <a:effectLst/>
                <a:ea typeface="Times New Roman" panose="02020603050405020304" pitchFamily="18" charset="0"/>
                <a:cs typeface="Aptos" panose="020B0004020202020204" pitchFamily="34" charset="0"/>
              </a:rPr>
              <a:t>Discuss what are the drivers of these epidemics that we must focus on in order to achieve our end goal.</a:t>
            </a:r>
          </a:p>
          <a:p>
            <a:pPr marL="0" indent="0">
              <a:lnSpc>
                <a:spcPct val="106000"/>
              </a:lnSpc>
              <a:spcBef>
                <a:spcPts val="0"/>
              </a:spcBef>
              <a:buNone/>
              <a:tabLst>
                <a:tab pos="457200" algn="l"/>
              </a:tabLst>
            </a:pPr>
            <a:endParaRPr lang="en-US" sz="3800" dirty="0">
              <a:solidFill>
                <a:srgbClr val="000000"/>
              </a:solidFill>
              <a:effectLst/>
              <a:ea typeface="Times New Roman" panose="02020603050405020304" pitchFamily="18" charset="0"/>
              <a:cs typeface="Aptos" panose="020B0004020202020204" pitchFamily="34" charset="0"/>
            </a:endParaRPr>
          </a:p>
          <a:p>
            <a:pPr marL="571500" indent="-571500">
              <a:lnSpc>
                <a:spcPct val="106000"/>
              </a:lnSpc>
              <a:spcBef>
                <a:spcPts val="0"/>
              </a:spcBef>
              <a:tabLst>
                <a:tab pos="457200" algn="l"/>
              </a:tabLst>
            </a:pPr>
            <a:r>
              <a:rPr lang="en-US" sz="3800" dirty="0">
                <a:solidFill>
                  <a:srgbClr val="000000"/>
                </a:solidFill>
                <a:effectLst/>
                <a:ea typeface="Times New Roman" panose="02020603050405020304" pitchFamily="18" charset="0"/>
                <a:cs typeface="Aptos" panose="020B0004020202020204" pitchFamily="34" charset="0"/>
              </a:rPr>
              <a:t>Identify strategies that can be applied in our work that can facilitate ending the HIV, HCV and SUD epidemics. </a:t>
            </a:r>
            <a:endParaRPr lang="en-US" sz="3800" dirty="0">
              <a:effectLst/>
              <a:ea typeface="Aptos" panose="020B0004020202020204" pitchFamily="34" charset="0"/>
              <a:cs typeface="Aptos" panose="020B0004020202020204" pitchFamily="34" charset="0"/>
            </a:endParaRPr>
          </a:p>
          <a:p>
            <a:pPr indent="-342900">
              <a:lnSpc>
                <a:spcPct val="106000"/>
              </a:lnSpc>
              <a:spcBef>
                <a:spcPts val="0"/>
              </a:spcBef>
              <a:tabLst>
                <a:tab pos="457200" algn="l"/>
              </a:tabLst>
            </a:pPr>
            <a:endParaRPr lang="en-US" sz="1800" dirty="0">
              <a:solidFill>
                <a:srgbClr val="000000"/>
              </a:solidFill>
              <a:ea typeface="Aptos" panose="020B0004020202020204" pitchFamily="34" charset="0"/>
              <a:cs typeface="Aptos" panose="020B0004020202020204" pitchFamily="34" charset="0"/>
            </a:endParaRPr>
          </a:p>
          <a:p>
            <a:pPr indent="-342900">
              <a:lnSpc>
                <a:spcPct val="106000"/>
              </a:lnSpc>
              <a:spcBef>
                <a:spcPts val="0"/>
              </a:spcBef>
              <a:tabLst>
                <a:tab pos="457200" algn="l"/>
              </a:tabLst>
            </a:pPr>
            <a:endParaRPr lang="en-US" sz="1800" dirty="0">
              <a:solidFill>
                <a:srgbClr val="000000"/>
              </a:solidFill>
              <a:effectLst/>
              <a:latin typeface="Calibri" panose="020F0502020204030204" pitchFamily="34" charset="0"/>
              <a:ea typeface="Aptos" panose="020B0004020202020204" pitchFamily="34" charset="0"/>
              <a:cs typeface="Aptos" panose="020B0004020202020204" pitchFamily="34" charset="0"/>
            </a:endParaRPr>
          </a:p>
          <a:p>
            <a:pPr marL="0" indent="0">
              <a:lnSpc>
                <a:spcPct val="106000"/>
              </a:lnSpc>
              <a:spcBef>
                <a:spcPts val="0"/>
              </a:spcBef>
              <a:buNone/>
              <a:tabLst>
                <a:tab pos="457200" algn="l"/>
              </a:tabLst>
            </a:pPr>
            <a:endParaRPr lang="en-US" sz="2600" dirty="0">
              <a:effectLst/>
              <a:latin typeface="+mj-lt"/>
              <a:ea typeface="Aptos" panose="020B0004020202020204" pitchFamily="34" charset="0"/>
              <a:cs typeface="Aptos" panose="020B0004020202020204" pitchFamily="34" charset="0"/>
            </a:endParaRPr>
          </a:p>
          <a:p>
            <a:pPr marL="0" marR="0" lvl="0" indent="0">
              <a:lnSpc>
                <a:spcPct val="106000"/>
              </a:lnSpc>
              <a:spcBef>
                <a:spcPts val="0"/>
              </a:spcBef>
              <a:spcAft>
                <a:spcPts val="0"/>
              </a:spcAft>
              <a:buNone/>
              <a:tabLst>
                <a:tab pos="457200" algn="l"/>
              </a:tabLst>
            </a:pPr>
            <a:endParaRPr lang="en-US" dirty="0">
              <a:effectLst/>
              <a:ea typeface="Aptos" panose="020B0004020202020204" pitchFamily="34" charset="0"/>
              <a:cs typeface="Aptos" panose="020B0004020202020204" pitchFamily="34" charset="0"/>
            </a:endParaRPr>
          </a:p>
        </p:txBody>
      </p:sp>
      <p:sp>
        <p:nvSpPr>
          <p:cNvPr id="4" name="Slide Number Placeholder 3">
            <a:extLst>
              <a:ext uri="{FF2B5EF4-FFF2-40B4-BE49-F238E27FC236}">
                <a16:creationId xmlns:a16="http://schemas.microsoft.com/office/drawing/2014/main" id="{7DF322CB-562B-B32A-91F8-BE4DD19E0D94}"/>
              </a:ext>
            </a:extLst>
          </p:cNvPr>
          <p:cNvSpPr>
            <a:spLocks noGrp="1"/>
          </p:cNvSpPr>
          <p:nvPr>
            <p:ph type="sldNum" sz="quarter" idx="12"/>
          </p:nvPr>
        </p:nvSpPr>
        <p:spPr/>
        <p:txBody>
          <a:bodyPr/>
          <a:lstStyle/>
          <a:p>
            <a:fld id="{6E2D2B3B-882E-40F3-A32F-6DD516915044}" type="slidenum">
              <a:rPr lang="en-US" smtClean="0"/>
              <a:pPr/>
              <a:t>6</a:t>
            </a:fld>
            <a:endParaRPr lang="en-US"/>
          </a:p>
        </p:txBody>
      </p:sp>
    </p:spTree>
    <p:extLst>
      <p:ext uri="{BB962C8B-B14F-4D97-AF65-F5344CB8AC3E}">
        <p14:creationId xmlns:p14="http://schemas.microsoft.com/office/powerpoint/2010/main" val="29812089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3905C-DA0D-5687-EEC9-8DEA2D77C369}"/>
              </a:ext>
            </a:extLst>
          </p:cNvPr>
          <p:cNvSpPr>
            <a:spLocks noGrp="1"/>
          </p:cNvSpPr>
          <p:nvPr>
            <p:ph type="title"/>
          </p:nvPr>
        </p:nvSpPr>
        <p:spPr>
          <a:xfrm>
            <a:off x="683172" y="515502"/>
            <a:ext cx="10899228" cy="1147762"/>
          </a:xfrm>
        </p:spPr>
        <p:txBody>
          <a:bodyPr/>
          <a:lstStyle/>
          <a:p>
            <a:r>
              <a:rPr lang="en-US" sz="4800" dirty="0">
                <a:latin typeface="Calibri" panose="020F0502020204030204" pitchFamily="34" charset="0"/>
                <a:cs typeface="Calibri" panose="020F0502020204030204" pitchFamily="34" charset="0"/>
              </a:rPr>
              <a:t>HIV in Hispanic/Latino population in the US</a:t>
            </a:r>
          </a:p>
        </p:txBody>
      </p:sp>
      <p:pic>
        <p:nvPicPr>
          <p:cNvPr id="5" name="Content Placeholder 4" descr="A diagram of a number of people&#10;&#10;Description automatically generated">
            <a:extLst>
              <a:ext uri="{FF2B5EF4-FFF2-40B4-BE49-F238E27FC236}">
                <a16:creationId xmlns:a16="http://schemas.microsoft.com/office/drawing/2014/main" id="{CC231296-E62D-FA30-2D88-A5C9C5BF062E}"/>
              </a:ext>
            </a:extLst>
          </p:cNvPr>
          <p:cNvPicPr>
            <a:picLocks noGrp="1" noChangeAspect="1"/>
          </p:cNvPicPr>
          <p:nvPr>
            <p:ph idx="1"/>
          </p:nvPr>
        </p:nvPicPr>
        <p:blipFill rotWithShape="1">
          <a:blip r:embed="rId2"/>
          <a:srcRect l="2929" t="2424" r="3607" b="4275"/>
          <a:stretch/>
        </p:blipFill>
        <p:spPr>
          <a:xfrm>
            <a:off x="6647379" y="1808251"/>
            <a:ext cx="5187743" cy="3811713"/>
          </a:xfrm>
        </p:spPr>
      </p:pic>
      <p:sp>
        <p:nvSpPr>
          <p:cNvPr id="3" name="Slide Number Placeholder 2">
            <a:extLst>
              <a:ext uri="{FF2B5EF4-FFF2-40B4-BE49-F238E27FC236}">
                <a16:creationId xmlns:a16="http://schemas.microsoft.com/office/drawing/2014/main" id="{AECE35C7-B435-4C73-A7D2-AA2603764679}"/>
              </a:ext>
            </a:extLst>
          </p:cNvPr>
          <p:cNvSpPr>
            <a:spLocks noGrp="1"/>
          </p:cNvSpPr>
          <p:nvPr>
            <p:ph type="sldNum" sz="quarter" idx="12"/>
          </p:nvPr>
        </p:nvSpPr>
        <p:spPr/>
        <p:txBody>
          <a:bodyPr/>
          <a:lstStyle/>
          <a:p>
            <a:fld id="{A0289F9E-9962-4B7B-BA18-A15907CCC6BF}" type="slidenum">
              <a:rPr lang="en-US" smtClean="0"/>
              <a:t>7</a:t>
            </a:fld>
            <a:endParaRPr lang="en-US"/>
          </a:p>
        </p:txBody>
      </p:sp>
      <p:sp>
        <p:nvSpPr>
          <p:cNvPr id="9" name="TextBox 8">
            <a:extLst>
              <a:ext uri="{FF2B5EF4-FFF2-40B4-BE49-F238E27FC236}">
                <a16:creationId xmlns:a16="http://schemas.microsoft.com/office/drawing/2014/main" id="{DEED662C-310C-DD77-2061-C452D2D50FBE}"/>
              </a:ext>
            </a:extLst>
          </p:cNvPr>
          <p:cNvSpPr txBox="1"/>
          <p:nvPr/>
        </p:nvSpPr>
        <p:spPr>
          <a:xfrm>
            <a:off x="230587" y="1882360"/>
            <a:ext cx="6416791" cy="3785652"/>
          </a:xfrm>
          <a:prstGeom prst="rect">
            <a:avLst/>
          </a:prstGeom>
          <a:noFill/>
        </p:spPr>
        <p:txBody>
          <a:bodyPr wrap="square">
            <a:spAutoFit/>
          </a:bodyPr>
          <a:lstStyle/>
          <a:p>
            <a:pPr marL="285750" indent="-285750">
              <a:buFont typeface="Arial" panose="020B0604020202020204" pitchFamily="34" charset="0"/>
              <a:buChar char="•"/>
            </a:pPr>
            <a:r>
              <a:rPr lang="en-US" sz="2400" dirty="0">
                <a:cs typeface="Calibri" panose="020F0502020204030204" pitchFamily="34" charset="0"/>
              </a:rPr>
              <a:t>CDC estimates that, as of 2019, about 1.2 million people in the U.S. have HIV. </a:t>
            </a:r>
          </a:p>
          <a:p>
            <a:pPr marL="285750" indent="-285750">
              <a:buFont typeface="Arial" panose="020B0604020202020204" pitchFamily="34" charset="0"/>
              <a:buChar char="•"/>
            </a:pPr>
            <a:endParaRPr lang="en-US" sz="2400" dirty="0">
              <a:cs typeface="Calibri" panose="020F0502020204030204" pitchFamily="34" charset="0"/>
            </a:endParaRPr>
          </a:p>
          <a:p>
            <a:pPr marL="285750" indent="-285750">
              <a:buFont typeface="Arial" panose="020B0604020202020204" pitchFamily="34" charset="0"/>
              <a:buChar char="•"/>
            </a:pPr>
            <a:r>
              <a:rPr lang="en-US" sz="2400" dirty="0">
                <a:cs typeface="Calibri" panose="020F0502020204030204" pitchFamily="34" charset="0"/>
              </a:rPr>
              <a:t>In 2019, Hispanic/Latino people accounted for 18% of the U.S. population but 25% of people with HIV.</a:t>
            </a:r>
          </a:p>
          <a:p>
            <a:pPr marL="285750" indent="-285750">
              <a:buFont typeface="Arial" panose="020B0604020202020204" pitchFamily="34" charset="0"/>
              <a:buChar char="•"/>
            </a:pPr>
            <a:endParaRPr lang="en-US" sz="2400" dirty="0">
              <a:cs typeface="Calibri" panose="020F0502020204030204" pitchFamily="34" charset="0"/>
            </a:endParaRPr>
          </a:p>
          <a:p>
            <a:pPr marL="285750" indent="-285750">
              <a:buFont typeface="Arial" panose="020B0604020202020204" pitchFamily="34" charset="0"/>
              <a:buChar char="•"/>
            </a:pPr>
            <a:r>
              <a:rPr lang="en-US" sz="2400" dirty="0">
                <a:cs typeface="Calibri" panose="020F0502020204030204" pitchFamily="34" charset="0"/>
              </a:rPr>
              <a:t>New HIV infections did not decline from 2015 to 2019 among Hispanic/Latino people.</a:t>
            </a:r>
          </a:p>
        </p:txBody>
      </p:sp>
      <p:sp>
        <p:nvSpPr>
          <p:cNvPr id="7" name="TextBox 6">
            <a:extLst>
              <a:ext uri="{FF2B5EF4-FFF2-40B4-BE49-F238E27FC236}">
                <a16:creationId xmlns:a16="http://schemas.microsoft.com/office/drawing/2014/main" id="{75787C9E-8236-DFFB-69EB-075BD0ECFC0D}"/>
              </a:ext>
            </a:extLst>
          </p:cNvPr>
          <p:cNvSpPr txBox="1"/>
          <p:nvPr/>
        </p:nvSpPr>
        <p:spPr>
          <a:xfrm>
            <a:off x="3597347" y="6408710"/>
            <a:ext cx="6096000" cy="307777"/>
          </a:xfrm>
          <a:prstGeom prst="rect">
            <a:avLst/>
          </a:prstGeom>
          <a:noFill/>
        </p:spPr>
        <p:txBody>
          <a:bodyPr wrap="square">
            <a:spAutoFit/>
          </a:bodyPr>
          <a:lstStyle/>
          <a:p>
            <a:r>
              <a:rPr lang="en-US" sz="1400" dirty="0">
                <a:solidFill>
                  <a:schemeClr val="bg1">
                    <a:lumMod val="95000"/>
                  </a:schemeClr>
                </a:solidFill>
                <a:latin typeface="Calibri" panose="020F0502020204030204" pitchFamily="34" charset="0"/>
                <a:cs typeface="Calibri" panose="020F0502020204030204" pitchFamily="34" charset="0"/>
              </a:rPr>
              <a:t>https://</a:t>
            </a:r>
            <a:r>
              <a:rPr lang="en-US" sz="1400" dirty="0" err="1">
                <a:solidFill>
                  <a:schemeClr val="bg1">
                    <a:lumMod val="95000"/>
                  </a:schemeClr>
                </a:solidFill>
                <a:latin typeface="Calibri" panose="020F0502020204030204" pitchFamily="34" charset="0"/>
                <a:cs typeface="Calibri" panose="020F0502020204030204" pitchFamily="34" charset="0"/>
              </a:rPr>
              <a:t>www.cdc.gov</a:t>
            </a:r>
            <a:r>
              <a:rPr lang="en-US" sz="1400" dirty="0">
                <a:solidFill>
                  <a:schemeClr val="bg1">
                    <a:lumMod val="95000"/>
                  </a:schemeClr>
                </a:solidFill>
                <a:latin typeface="Calibri" panose="020F0502020204030204" pitchFamily="34" charset="0"/>
                <a:cs typeface="Calibri" panose="020F0502020204030204" pitchFamily="34" charset="0"/>
              </a:rPr>
              <a:t>/</a:t>
            </a:r>
            <a:r>
              <a:rPr lang="en-US" sz="1400" dirty="0" err="1">
                <a:solidFill>
                  <a:schemeClr val="bg1">
                    <a:lumMod val="95000"/>
                  </a:schemeClr>
                </a:solidFill>
                <a:latin typeface="Calibri" panose="020F0502020204030204" pitchFamily="34" charset="0"/>
                <a:cs typeface="Calibri" panose="020F0502020204030204" pitchFamily="34" charset="0"/>
              </a:rPr>
              <a:t>hiv</a:t>
            </a:r>
            <a:r>
              <a:rPr lang="en-US" sz="1400" dirty="0">
                <a:solidFill>
                  <a:schemeClr val="bg1">
                    <a:lumMod val="95000"/>
                  </a:schemeClr>
                </a:solidFill>
                <a:latin typeface="Calibri" panose="020F0502020204030204" pitchFamily="34" charset="0"/>
                <a:cs typeface="Calibri" panose="020F0502020204030204" pitchFamily="34" charset="0"/>
              </a:rPr>
              <a:t>/group/</a:t>
            </a:r>
            <a:r>
              <a:rPr lang="en-US" sz="1400" dirty="0" err="1">
                <a:solidFill>
                  <a:schemeClr val="bg1">
                    <a:lumMod val="95000"/>
                  </a:schemeClr>
                </a:solidFill>
                <a:latin typeface="Calibri" panose="020F0502020204030204" pitchFamily="34" charset="0"/>
                <a:cs typeface="Calibri" panose="020F0502020204030204" pitchFamily="34" charset="0"/>
              </a:rPr>
              <a:t>racialethnic</a:t>
            </a:r>
            <a:r>
              <a:rPr lang="en-US" sz="1400" dirty="0">
                <a:solidFill>
                  <a:schemeClr val="bg1">
                    <a:lumMod val="95000"/>
                  </a:schemeClr>
                </a:solidFill>
                <a:latin typeface="Calibri" panose="020F0502020204030204" pitchFamily="34" charset="0"/>
                <a:cs typeface="Calibri" panose="020F0502020204030204" pitchFamily="34" charset="0"/>
              </a:rPr>
              <a:t>/</a:t>
            </a:r>
            <a:r>
              <a:rPr lang="en-US" sz="1400" dirty="0" err="1">
                <a:solidFill>
                  <a:schemeClr val="bg1">
                    <a:lumMod val="95000"/>
                  </a:schemeClr>
                </a:solidFill>
                <a:latin typeface="Calibri" panose="020F0502020204030204" pitchFamily="34" charset="0"/>
                <a:cs typeface="Calibri" panose="020F0502020204030204" pitchFamily="34" charset="0"/>
              </a:rPr>
              <a:t>hispanic-latino</a:t>
            </a:r>
            <a:r>
              <a:rPr lang="en-US" sz="1400" dirty="0">
                <a:solidFill>
                  <a:schemeClr val="bg1">
                    <a:lumMod val="95000"/>
                  </a:schemeClr>
                </a:solidFill>
                <a:latin typeface="Calibri" panose="020F0502020204030204" pitchFamily="34" charset="0"/>
                <a:cs typeface="Calibri" panose="020F0502020204030204" pitchFamily="34" charset="0"/>
              </a:rPr>
              <a:t>/</a:t>
            </a:r>
            <a:r>
              <a:rPr lang="en-US" sz="1400" dirty="0" err="1">
                <a:solidFill>
                  <a:schemeClr val="bg1">
                    <a:lumMod val="95000"/>
                  </a:schemeClr>
                </a:solidFill>
                <a:latin typeface="Calibri" panose="020F0502020204030204" pitchFamily="34" charset="0"/>
                <a:cs typeface="Calibri" panose="020F0502020204030204" pitchFamily="34" charset="0"/>
              </a:rPr>
              <a:t>index.html</a:t>
            </a:r>
            <a:endParaRPr lang="en-US" sz="1400" dirty="0">
              <a:solidFill>
                <a:schemeClr val="bg1">
                  <a:lumMod val="9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72735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29A8E-2148-F473-596B-215D50C5E7DF}"/>
              </a:ext>
            </a:extLst>
          </p:cNvPr>
          <p:cNvSpPr>
            <a:spLocks noGrp="1"/>
          </p:cNvSpPr>
          <p:nvPr>
            <p:ph type="title"/>
          </p:nvPr>
        </p:nvSpPr>
        <p:spPr/>
        <p:txBody>
          <a:bodyPr>
            <a:noAutofit/>
          </a:bodyPr>
          <a:lstStyle/>
          <a:p>
            <a:pPr indent="457200" algn="ctr">
              <a:lnSpc>
                <a:spcPct val="100000"/>
              </a:lnSpc>
            </a:pPr>
            <a:r>
              <a:rPr lang="en-US" sz="2400" b="1" dirty="0">
                <a:solidFill>
                  <a:srgbClr val="000000"/>
                </a:solidFill>
                <a:effectLst/>
                <a:highlight>
                  <a:srgbClr val="FFFFFF"/>
                </a:highlight>
                <a:latin typeface="Calibri" panose="020F0502020204030204" pitchFamily="34" charset="0"/>
                <a:cs typeface="Calibri" panose="020F0502020204030204" pitchFamily="34" charset="0"/>
              </a:rPr>
              <a:t>New HIV Infections Disproportionately Affect Hispanic/Latino Community in the US In 2019</a:t>
            </a:r>
            <a:br>
              <a:rPr lang="en-US" sz="2400" b="1" dirty="0">
                <a:solidFill>
                  <a:srgbClr val="000000"/>
                </a:solidFill>
                <a:effectLst/>
                <a:highlight>
                  <a:srgbClr val="FFFFFF"/>
                </a:highlight>
                <a:latin typeface="Calibri" panose="020F0502020204030204" pitchFamily="34" charset="0"/>
                <a:cs typeface="Calibri" panose="020F0502020204030204" pitchFamily="34" charset="0"/>
              </a:rPr>
            </a:br>
            <a:r>
              <a:rPr lang="en-US" sz="2400" b="1" dirty="0">
                <a:solidFill>
                  <a:srgbClr val="000000"/>
                </a:solidFill>
                <a:effectLst/>
                <a:highlight>
                  <a:srgbClr val="FFFFFF"/>
                </a:highlight>
                <a:latin typeface="Calibri" panose="020F0502020204030204" pitchFamily="34" charset="0"/>
                <a:cs typeface="Calibri" panose="020F0502020204030204" pitchFamily="34" charset="0"/>
              </a:rPr>
              <a:t> </a:t>
            </a:r>
            <a:endParaRPr lang="en-US" sz="240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59FA7CB6-D690-6F03-D3BA-06E93CA2514D}"/>
              </a:ext>
            </a:extLst>
          </p:cNvPr>
          <p:cNvSpPr>
            <a:spLocks noGrp="1"/>
          </p:cNvSpPr>
          <p:nvPr>
            <p:ph idx="1"/>
          </p:nvPr>
        </p:nvSpPr>
        <p:spPr>
          <a:xfrm>
            <a:off x="315310" y="1148833"/>
            <a:ext cx="6600497" cy="5125520"/>
          </a:xfrm>
        </p:spPr>
        <p:txBody>
          <a:bodyPr>
            <a:noAutofit/>
          </a:bodyPr>
          <a:lstStyle/>
          <a:p>
            <a:pPr>
              <a:buFont typeface="Wingdings" pitchFamily="2" charset="2"/>
              <a:buChar char="§"/>
            </a:pPr>
            <a:r>
              <a:rPr lang="en-US" sz="2000" b="1" dirty="0">
                <a:cs typeface="Calibri" panose="020F0502020204030204" pitchFamily="34" charset="0"/>
              </a:rPr>
              <a:t>Latino Men accounted for 89% of new HIV infections</a:t>
            </a:r>
            <a:endParaRPr lang="en-US" sz="2000" dirty="0">
              <a:cs typeface="Calibri" panose="020F0502020204030204" pitchFamily="34" charset="0"/>
            </a:endParaRPr>
          </a:p>
          <a:p>
            <a:pPr lvl="1">
              <a:buFont typeface="Wingdings" pitchFamily="2" charset="2"/>
              <a:buChar char="§"/>
            </a:pPr>
            <a:r>
              <a:rPr lang="en-US" sz="2000" b="0" dirty="0">
                <a:cs typeface="Calibri" panose="020F0502020204030204" pitchFamily="34" charset="0"/>
              </a:rPr>
              <a:t>With 87% of those infections attributed to Men who Have Sex with Men (MSM)</a:t>
            </a:r>
          </a:p>
          <a:p>
            <a:pPr>
              <a:buFont typeface="Wingdings" pitchFamily="2" charset="2"/>
              <a:buChar char="§"/>
            </a:pPr>
            <a:r>
              <a:rPr lang="en-US" sz="2000" b="1" dirty="0">
                <a:cs typeface="Calibri" panose="020F0502020204030204" pitchFamily="34" charset="0"/>
              </a:rPr>
              <a:t>Hispanic/Latino gay and bisexual men were the least likely to:</a:t>
            </a:r>
          </a:p>
          <a:p>
            <a:pPr lvl="1">
              <a:buFont typeface="Wingdings" pitchFamily="2" charset="2"/>
              <a:buChar char="§"/>
            </a:pPr>
            <a:r>
              <a:rPr lang="en-US" sz="2000" b="0" dirty="0">
                <a:cs typeface="Calibri" panose="020F0502020204030204" pitchFamily="34" charset="0"/>
              </a:rPr>
              <a:t>Be aware of their HIV status</a:t>
            </a:r>
          </a:p>
          <a:p>
            <a:pPr lvl="1">
              <a:buFont typeface="Wingdings" pitchFamily="2" charset="2"/>
              <a:buChar char="§"/>
            </a:pPr>
            <a:r>
              <a:rPr lang="en-US" sz="2000" b="0" dirty="0">
                <a:cs typeface="Calibri" panose="020F0502020204030204" pitchFamily="34" charset="0"/>
              </a:rPr>
              <a:t>Use Pre-exposure Prophylaxis (</a:t>
            </a:r>
            <a:r>
              <a:rPr lang="en-US" sz="2000" b="0" dirty="0" err="1">
                <a:cs typeface="Calibri" panose="020F0502020204030204" pitchFamily="34" charset="0"/>
              </a:rPr>
              <a:t>PrEP</a:t>
            </a:r>
            <a:r>
              <a:rPr lang="en-US" sz="2000" b="0" dirty="0">
                <a:cs typeface="Calibri" panose="020F0502020204030204" pitchFamily="34" charset="0"/>
              </a:rPr>
              <a:t>)</a:t>
            </a:r>
          </a:p>
          <a:p>
            <a:pPr lvl="1">
              <a:buFont typeface="Wingdings" pitchFamily="2" charset="2"/>
              <a:buChar char="§"/>
            </a:pPr>
            <a:r>
              <a:rPr lang="en-US" sz="2000" b="0" dirty="0">
                <a:cs typeface="Calibri" panose="020F0502020204030204" pitchFamily="34" charset="0"/>
              </a:rPr>
              <a:t>Be virally suppressed.</a:t>
            </a:r>
          </a:p>
          <a:p>
            <a:pPr>
              <a:buFont typeface="Wingdings" pitchFamily="2" charset="2"/>
              <a:buChar char="§"/>
            </a:pPr>
            <a:r>
              <a:rPr lang="en-US" sz="2000" b="1" dirty="0">
                <a:cs typeface="Calibri" panose="020F0502020204030204" pitchFamily="34" charset="0"/>
              </a:rPr>
              <a:t>Among Hispanic/Latina women:</a:t>
            </a:r>
          </a:p>
          <a:p>
            <a:pPr lvl="1">
              <a:buFont typeface="Wingdings" pitchFamily="2" charset="2"/>
              <a:buChar char="§"/>
            </a:pPr>
            <a:r>
              <a:rPr lang="en-US" sz="2000" dirty="0">
                <a:cs typeface="Calibri" panose="020F0502020204030204" pitchFamily="34" charset="0"/>
              </a:rPr>
              <a:t> </a:t>
            </a:r>
            <a:r>
              <a:rPr lang="en-US" sz="2000" b="0" dirty="0">
                <a:cs typeface="Calibri" panose="020F0502020204030204" pitchFamily="34" charset="0"/>
              </a:rPr>
              <a:t>91% of new HIV infections due to heterosexual contact</a:t>
            </a:r>
          </a:p>
          <a:p>
            <a:pPr lvl="1">
              <a:buFont typeface="Wingdings" pitchFamily="2" charset="2"/>
              <a:buChar char="§"/>
            </a:pPr>
            <a:r>
              <a:rPr lang="en-US" sz="2000" b="0" dirty="0">
                <a:cs typeface="Calibri" panose="020F0502020204030204" pitchFamily="34" charset="0"/>
              </a:rPr>
              <a:t>Hispanic/Latina Transgender Women (TGW) accounted for 35% of HIV infections among TGW with in seven major U.S. cities.</a:t>
            </a:r>
          </a:p>
        </p:txBody>
      </p:sp>
      <p:sp>
        <p:nvSpPr>
          <p:cNvPr id="6" name="Slide Number Placeholder 5">
            <a:extLst>
              <a:ext uri="{FF2B5EF4-FFF2-40B4-BE49-F238E27FC236}">
                <a16:creationId xmlns:a16="http://schemas.microsoft.com/office/drawing/2014/main" id="{BB2D9AB6-629A-A931-ABA8-24E0328A7D83}"/>
              </a:ext>
            </a:extLst>
          </p:cNvPr>
          <p:cNvSpPr>
            <a:spLocks noGrp="1"/>
          </p:cNvSpPr>
          <p:nvPr>
            <p:ph type="sldNum" sz="quarter" idx="12"/>
          </p:nvPr>
        </p:nvSpPr>
        <p:spPr/>
        <p:txBody>
          <a:bodyPr/>
          <a:lstStyle/>
          <a:p>
            <a:fld id="{A0289F9E-9962-4B7B-BA18-A15907CCC6BF}" type="slidenum">
              <a:rPr lang="en-US" smtClean="0"/>
              <a:t>8</a:t>
            </a:fld>
            <a:endParaRPr lang="en-US"/>
          </a:p>
        </p:txBody>
      </p:sp>
      <p:pic>
        <p:nvPicPr>
          <p:cNvPr id="5" name="Picture 4">
            <a:extLst>
              <a:ext uri="{FF2B5EF4-FFF2-40B4-BE49-F238E27FC236}">
                <a16:creationId xmlns:a16="http://schemas.microsoft.com/office/drawing/2014/main" id="{769A9989-CE18-C008-3864-C2495C37C844}"/>
              </a:ext>
            </a:extLst>
          </p:cNvPr>
          <p:cNvPicPr>
            <a:picLocks noChangeAspect="1"/>
          </p:cNvPicPr>
          <p:nvPr/>
        </p:nvPicPr>
        <p:blipFill>
          <a:blip r:embed="rId2"/>
          <a:stretch>
            <a:fillRect/>
          </a:stretch>
        </p:blipFill>
        <p:spPr>
          <a:xfrm>
            <a:off x="6915807" y="1271175"/>
            <a:ext cx="4960883" cy="4771123"/>
          </a:xfrm>
          <a:prstGeom prst="rect">
            <a:avLst/>
          </a:prstGeom>
          <a:ln w="28575">
            <a:solidFill>
              <a:srgbClr val="FF0000"/>
            </a:solidFill>
          </a:ln>
        </p:spPr>
      </p:pic>
      <p:sp>
        <p:nvSpPr>
          <p:cNvPr id="4" name="TextBox 3">
            <a:extLst>
              <a:ext uri="{FF2B5EF4-FFF2-40B4-BE49-F238E27FC236}">
                <a16:creationId xmlns:a16="http://schemas.microsoft.com/office/drawing/2014/main" id="{3DB06344-F684-6F51-6F96-3A5339802950}"/>
              </a:ext>
            </a:extLst>
          </p:cNvPr>
          <p:cNvSpPr txBox="1"/>
          <p:nvPr/>
        </p:nvSpPr>
        <p:spPr>
          <a:xfrm>
            <a:off x="3607858" y="6429472"/>
            <a:ext cx="6096000" cy="307777"/>
          </a:xfrm>
          <a:prstGeom prst="rect">
            <a:avLst/>
          </a:prstGeom>
          <a:noFill/>
        </p:spPr>
        <p:txBody>
          <a:bodyPr wrap="square">
            <a:spAutoFit/>
          </a:bodyPr>
          <a:lstStyle/>
          <a:p>
            <a:r>
              <a:rPr lang="en-US" sz="1400" dirty="0">
                <a:solidFill>
                  <a:schemeClr val="bg1">
                    <a:lumMod val="95000"/>
                  </a:schemeClr>
                </a:solidFill>
                <a:latin typeface="Calibri" panose="020F0502020204030204" pitchFamily="34" charset="0"/>
                <a:cs typeface="Calibri" panose="020F0502020204030204" pitchFamily="34" charset="0"/>
              </a:rPr>
              <a:t>https://</a:t>
            </a:r>
            <a:r>
              <a:rPr lang="en-US" sz="1400" dirty="0" err="1">
                <a:solidFill>
                  <a:schemeClr val="bg1">
                    <a:lumMod val="95000"/>
                  </a:schemeClr>
                </a:solidFill>
                <a:latin typeface="Calibri" panose="020F0502020204030204" pitchFamily="34" charset="0"/>
                <a:cs typeface="Calibri" panose="020F0502020204030204" pitchFamily="34" charset="0"/>
              </a:rPr>
              <a:t>www.cdc.gov</a:t>
            </a:r>
            <a:r>
              <a:rPr lang="en-US" sz="1400" dirty="0">
                <a:solidFill>
                  <a:schemeClr val="bg1">
                    <a:lumMod val="95000"/>
                  </a:schemeClr>
                </a:solidFill>
                <a:latin typeface="Calibri" panose="020F0502020204030204" pitchFamily="34" charset="0"/>
                <a:cs typeface="Calibri" panose="020F0502020204030204" pitchFamily="34" charset="0"/>
              </a:rPr>
              <a:t>/</a:t>
            </a:r>
            <a:r>
              <a:rPr lang="en-US" sz="1400" dirty="0" err="1">
                <a:solidFill>
                  <a:schemeClr val="bg1">
                    <a:lumMod val="95000"/>
                  </a:schemeClr>
                </a:solidFill>
                <a:latin typeface="Calibri" panose="020F0502020204030204" pitchFamily="34" charset="0"/>
                <a:cs typeface="Calibri" panose="020F0502020204030204" pitchFamily="34" charset="0"/>
              </a:rPr>
              <a:t>hiv</a:t>
            </a:r>
            <a:r>
              <a:rPr lang="en-US" sz="1400" dirty="0">
                <a:solidFill>
                  <a:schemeClr val="bg1">
                    <a:lumMod val="95000"/>
                  </a:schemeClr>
                </a:solidFill>
                <a:latin typeface="Calibri" panose="020F0502020204030204" pitchFamily="34" charset="0"/>
                <a:cs typeface="Calibri" panose="020F0502020204030204" pitchFamily="34" charset="0"/>
              </a:rPr>
              <a:t>/group/</a:t>
            </a:r>
            <a:r>
              <a:rPr lang="en-US" sz="1400" dirty="0" err="1">
                <a:solidFill>
                  <a:schemeClr val="bg1">
                    <a:lumMod val="95000"/>
                  </a:schemeClr>
                </a:solidFill>
                <a:latin typeface="Calibri" panose="020F0502020204030204" pitchFamily="34" charset="0"/>
                <a:cs typeface="Calibri" panose="020F0502020204030204" pitchFamily="34" charset="0"/>
              </a:rPr>
              <a:t>racialethnic</a:t>
            </a:r>
            <a:r>
              <a:rPr lang="en-US" sz="1400" dirty="0">
                <a:solidFill>
                  <a:schemeClr val="bg1">
                    <a:lumMod val="95000"/>
                  </a:schemeClr>
                </a:solidFill>
                <a:latin typeface="Calibri" panose="020F0502020204030204" pitchFamily="34" charset="0"/>
                <a:cs typeface="Calibri" panose="020F0502020204030204" pitchFamily="34" charset="0"/>
              </a:rPr>
              <a:t>/</a:t>
            </a:r>
            <a:r>
              <a:rPr lang="en-US" sz="1400" dirty="0" err="1">
                <a:solidFill>
                  <a:schemeClr val="bg1">
                    <a:lumMod val="95000"/>
                  </a:schemeClr>
                </a:solidFill>
                <a:latin typeface="Calibri" panose="020F0502020204030204" pitchFamily="34" charset="0"/>
                <a:cs typeface="Calibri" panose="020F0502020204030204" pitchFamily="34" charset="0"/>
              </a:rPr>
              <a:t>hispanic-latino</a:t>
            </a:r>
            <a:r>
              <a:rPr lang="en-US" sz="1400" dirty="0">
                <a:solidFill>
                  <a:schemeClr val="bg1">
                    <a:lumMod val="95000"/>
                  </a:schemeClr>
                </a:solidFill>
                <a:latin typeface="Calibri" panose="020F0502020204030204" pitchFamily="34" charset="0"/>
                <a:cs typeface="Calibri" panose="020F0502020204030204" pitchFamily="34" charset="0"/>
              </a:rPr>
              <a:t>/</a:t>
            </a:r>
            <a:r>
              <a:rPr lang="en-US" sz="1400" dirty="0" err="1">
                <a:solidFill>
                  <a:schemeClr val="bg1">
                    <a:lumMod val="95000"/>
                  </a:schemeClr>
                </a:solidFill>
                <a:latin typeface="Calibri" panose="020F0502020204030204" pitchFamily="34" charset="0"/>
                <a:cs typeface="Calibri" panose="020F0502020204030204" pitchFamily="34" charset="0"/>
              </a:rPr>
              <a:t>index.html</a:t>
            </a:r>
            <a:endParaRPr lang="en-US" sz="1400" dirty="0">
              <a:solidFill>
                <a:schemeClr val="bg1">
                  <a:lumMod val="9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472856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1997F-7136-1DD5-9F8F-99BFB7B90107}"/>
              </a:ext>
            </a:extLst>
          </p:cNvPr>
          <p:cNvSpPr>
            <a:spLocks noGrp="1"/>
          </p:cNvSpPr>
          <p:nvPr>
            <p:ph type="title"/>
          </p:nvPr>
        </p:nvSpPr>
        <p:spPr>
          <a:xfrm>
            <a:off x="952500" y="204953"/>
            <a:ext cx="10287000" cy="567065"/>
          </a:xfrm>
        </p:spPr>
        <p:txBody>
          <a:bodyPr>
            <a:normAutofit fontScale="90000"/>
          </a:bodyPr>
          <a:lstStyle/>
          <a:p>
            <a:pPr algn="ctr">
              <a:lnSpc>
                <a:spcPct val="100000"/>
              </a:lnSpc>
            </a:pPr>
            <a:r>
              <a:rPr lang="en-US" i="0" dirty="0">
                <a:solidFill>
                  <a:srgbClr val="000000"/>
                </a:solidFill>
                <a:effectLst/>
                <a:latin typeface="Calibri" panose="020F0502020204030204" pitchFamily="34" charset="0"/>
                <a:cs typeface="Calibri" panose="020F0502020204030204" pitchFamily="34" charset="0"/>
              </a:rPr>
              <a:t>What do we need to end the HIV epidemic </a:t>
            </a:r>
            <a:endParaRPr lang="en-US"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D15B28B6-B56F-2792-0191-048407D6D9AF}"/>
              </a:ext>
            </a:extLst>
          </p:cNvPr>
          <p:cNvSpPr>
            <a:spLocks noGrp="1"/>
          </p:cNvSpPr>
          <p:nvPr>
            <p:ph idx="1"/>
          </p:nvPr>
        </p:nvSpPr>
        <p:spPr>
          <a:xfrm>
            <a:off x="425966" y="1252978"/>
            <a:ext cx="6324691" cy="4842700"/>
          </a:xfrm>
        </p:spPr>
        <p:txBody>
          <a:bodyPr>
            <a:normAutofit fontScale="77500" lnSpcReduction="20000"/>
          </a:bodyPr>
          <a:lstStyle/>
          <a:p>
            <a:pPr>
              <a:buFont typeface="Wingdings" pitchFamily="2" charset="2"/>
              <a:buChar char="§"/>
            </a:pPr>
            <a:r>
              <a:rPr lang="en-US" b="1" i="0" dirty="0">
                <a:solidFill>
                  <a:srgbClr val="000000"/>
                </a:solidFill>
                <a:effectLst/>
                <a:cs typeface="Calibri" panose="020F0502020204030204" pitchFamily="34" charset="0"/>
              </a:rPr>
              <a:t>The problem</a:t>
            </a:r>
          </a:p>
          <a:p>
            <a:pPr lvl="1">
              <a:buFont typeface="Wingdings" pitchFamily="2" charset="2"/>
              <a:buChar char="§"/>
            </a:pPr>
            <a:r>
              <a:rPr lang="en-US" dirty="0">
                <a:solidFill>
                  <a:srgbClr val="000000"/>
                </a:solidFill>
                <a:cs typeface="Calibri" panose="020F0502020204030204" pitchFamily="34" charset="0"/>
              </a:rPr>
              <a:t> </a:t>
            </a:r>
            <a:r>
              <a:rPr lang="en-US" b="0" dirty="0">
                <a:solidFill>
                  <a:srgbClr val="000000"/>
                </a:solidFill>
                <a:cs typeface="Calibri" panose="020F0502020204030204" pitchFamily="34" charset="0"/>
              </a:rPr>
              <a:t>Almost </a:t>
            </a:r>
            <a:r>
              <a:rPr lang="en-US" b="0" i="0" dirty="0">
                <a:solidFill>
                  <a:srgbClr val="000000"/>
                </a:solidFill>
                <a:effectLst/>
                <a:cs typeface="Calibri" panose="020F0502020204030204" pitchFamily="34" charset="0"/>
              </a:rPr>
              <a:t>16% of Hispanic/Latino people with HIV in the U.S. Still do not know their status</a:t>
            </a:r>
          </a:p>
          <a:p>
            <a:pPr lvl="1">
              <a:buFont typeface="Wingdings" pitchFamily="2" charset="2"/>
              <a:buChar char="§"/>
            </a:pPr>
            <a:r>
              <a:rPr lang="en-US" b="0" dirty="0">
                <a:solidFill>
                  <a:srgbClr val="000000"/>
                </a:solidFill>
                <a:cs typeface="Calibri" panose="020F0502020204030204" pitchFamily="34" charset="0"/>
              </a:rPr>
              <a:t> Only 71% with a recent diagnosis are virally suppressed</a:t>
            </a:r>
          </a:p>
          <a:p>
            <a:pPr lvl="1">
              <a:buFont typeface="Wingdings" pitchFamily="2" charset="2"/>
              <a:buChar char="§"/>
            </a:pPr>
            <a:r>
              <a:rPr lang="en-US" b="0" dirty="0">
                <a:solidFill>
                  <a:srgbClr val="000000"/>
                </a:solidFill>
                <a:cs typeface="Calibri" panose="020F0502020204030204" pitchFamily="34" charset="0"/>
              </a:rPr>
              <a:t>Only 16 % of those eligible for PrEP were prescribed it</a:t>
            </a:r>
            <a:endParaRPr lang="en-US" b="0" dirty="0">
              <a:cs typeface="Calibri" panose="020F0502020204030204" pitchFamily="34" charset="0"/>
            </a:endParaRPr>
          </a:p>
          <a:p>
            <a:pPr>
              <a:buFont typeface="Wingdings" pitchFamily="2" charset="2"/>
              <a:buChar char="§"/>
            </a:pPr>
            <a:endParaRPr lang="en-US" b="1" i="0" dirty="0">
              <a:solidFill>
                <a:srgbClr val="000000"/>
              </a:solidFill>
              <a:effectLst/>
              <a:cs typeface="Calibri" panose="020F0502020204030204" pitchFamily="34" charset="0"/>
            </a:endParaRPr>
          </a:p>
          <a:p>
            <a:pPr>
              <a:buFont typeface="Wingdings" pitchFamily="2" charset="2"/>
              <a:buChar char="§"/>
            </a:pPr>
            <a:r>
              <a:rPr lang="en-US" b="1" i="0" dirty="0">
                <a:solidFill>
                  <a:srgbClr val="000000"/>
                </a:solidFill>
                <a:effectLst/>
                <a:cs typeface="Calibri" panose="020F0502020204030204" pitchFamily="34" charset="0"/>
              </a:rPr>
              <a:t>The solution is to equitably ensure that all have equitable access to: </a:t>
            </a:r>
          </a:p>
          <a:p>
            <a:pPr lvl="1">
              <a:buFont typeface="Wingdings" pitchFamily="2" charset="2"/>
              <a:buChar char="§"/>
            </a:pPr>
            <a:r>
              <a:rPr lang="en-US" b="1" i="0" dirty="0">
                <a:solidFill>
                  <a:srgbClr val="000000"/>
                </a:solidFill>
                <a:effectLst/>
                <a:cs typeface="Calibri" panose="020F0502020204030204" pitchFamily="34" charset="0"/>
              </a:rPr>
              <a:t> </a:t>
            </a:r>
            <a:r>
              <a:rPr lang="en-US" b="0" i="0" dirty="0">
                <a:solidFill>
                  <a:srgbClr val="000000"/>
                </a:solidFill>
                <a:effectLst/>
                <a:cs typeface="Calibri" panose="020F0502020204030204" pitchFamily="34" charset="0"/>
              </a:rPr>
              <a:t>HIV testing</a:t>
            </a:r>
          </a:p>
          <a:p>
            <a:pPr lvl="1">
              <a:buFont typeface="Wingdings" pitchFamily="2" charset="2"/>
              <a:buChar char="§"/>
            </a:pPr>
            <a:r>
              <a:rPr lang="en-US" b="0" i="0" dirty="0">
                <a:solidFill>
                  <a:srgbClr val="000000"/>
                </a:solidFill>
                <a:effectLst/>
                <a:cs typeface="Calibri" panose="020F0502020204030204" pitchFamily="34" charset="0"/>
              </a:rPr>
              <a:t> Care and treatment</a:t>
            </a:r>
          </a:p>
          <a:p>
            <a:pPr lvl="1">
              <a:buFont typeface="Wingdings" pitchFamily="2" charset="2"/>
              <a:buChar char="§"/>
            </a:pPr>
            <a:r>
              <a:rPr lang="en-US" b="0" i="0" dirty="0">
                <a:solidFill>
                  <a:srgbClr val="000000"/>
                </a:solidFill>
                <a:effectLst/>
                <a:cs typeface="Calibri" panose="020F0502020204030204" pitchFamily="34" charset="0"/>
              </a:rPr>
              <a:t> HIV prevention, including PrEP</a:t>
            </a:r>
          </a:p>
        </p:txBody>
      </p:sp>
      <p:sp>
        <p:nvSpPr>
          <p:cNvPr id="5" name="Slide Number Placeholder 4">
            <a:extLst>
              <a:ext uri="{FF2B5EF4-FFF2-40B4-BE49-F238E27FC236}">
                <a16:creationId xmlns:a16="http://schemas.microsoft.com/office/drawing/2014/main" id="{994125AC-D8EB-E9F8-88EA-89F07858364E}"/>
              </a:ext>
            </a:extLst>
          </p:cNvPr>
          <p:cNvSpPr>
            <a:spLocks noGrp="1"/>
          </p:cNvSpPr>
          <p:nvPr>
            <p:ph type="sldNum" sz="quarter" idx="12"/>
          </p:nvPr>
        </p:nvSpPr>
        <p:spPr/>
        <p:txBody>
          <a:bodyPr/>
          <a:lstStyle/>
          <a:p>
            <a:fld id="{A0289F9E-9962-4B7B-BA18-A15907CCC6BF}" type="slidenum">
              <a:rPr lang="en-US" smtClean="0"/>
              <a:t>9</a:t>
            </a:fld>
            <a:endParaRPr lang="en-US"/>
          </a:p>
        </p:txBody>
      </p:sp>
      <p:pic>
        <p:nvPicPr>
          <p:cNvPr id="7" name="Picture 6">
            <a:extLst>
              <a:ext uri="{FF2B5EF4-FFF2-40B4-BE49-F238E27FC236}">
                <a16:creationId xmlns:a16="http://schemas.microsoft.com/office/drawing/2014/main" id="{6CBF892E-429D-CAEA-8C39-1F690423FF59}"/>
              </a:ext>
            </a:extLst>
          </p:cNvPr>
          <p:cNvPicPr>
            <a:picLocks noChangeAspect="1"/>
          </p:cNvPicPr>
          <p:nvPr/>
        </p:nvPicPr>
        <p:blipFill>
          <a:blip r:embed="rId2"/>
          <a:stretch>
            <a:fillRect/>
          </a:stretch>
        </p:blipFill>
        <p:spPr>
          <a:xfrm>
            <a:off x="7830206" y="931590"/>
            <a:ext cx="3409294" cy="2497410"/>
          </a:xfrm>
          <a:prstGeom prst="rect">
            <a:avLst/>
          </a:prstGeom>
        </p:spPr>
      </p:pic>
      <p:pic>
        <p:nvPicPr>
          <p:cNvPr id="9" name="Picture 8" descr="A graph of the number of people in the u. s.&#10;&#10;Description automatically generated">
            <a:extLst>
              <a:ext uri="{FF2B5EF4-FFF2-40B4-BE49-F238E27FC236}">
                <a16:creationId xmlns:a16="http://schemas.microsoft.com/office/drawing/2014/main" id="{41802717-1719-57E3-432F-51E2C83FC3CB}"/>
              </a:ext>
            </a:extLst>
          </p:cNvPr>
          <p:cNvPicPr>
            <a:picLocks noChangeAspect="1"/>
          </p:cNvPicPr>
          <p:nvPr/>
        </p:nvPicPr>
        <p:blipFill>
          <a:blip r:embed="rId3"/>
          <a:stretch>
            <a:fillRect/>
          </a:stretch>
        </p:blipFill>
        <p:spPr>
          <a:xfrm>
            <a:off x="7830206" y="3471874"/>
            <a:ext cx="3610459" cy="2600899"/>
          </a:xfrm>
          <a:prstGeom prst="rect">
            <a:avLst/>
          </a:prstGeom>
        </p:spPr>
      </p:pic>
      <p:sp>
        <p:nvSpPr>
          <p:cNvPr id="4" name="TextBox 3">
            <a:extLst>
              <a:ext uri="{FF2B5EF4-FFF2-40B4-BE49-F238E27FC236}">
                <a16:creationId xmlns:a16="http://schemas.microsoft.com/office/drawing/2014/main" id="{992343B0-1120-0ED5-6C9B-4DF1E18154CF}"/>
              </a:ext>
            </a:extLst>
          </p:cNvPr>
          <p:cNvSpPr txBox="1"/>
          <p:nvPr/>
        </p:nvSpPr>
        <p:spPr>
          <a:xfrm>
            <a:off x="3720637" y="6416327"/>
            <a:ext cx="6096000" cy="307777"/>
          </a:xfrm>
          <a:prstGeom prst="rect">
            <a:avLst/>
          </a:prstGeom>
          <a:noFill/>
        </p:spPr>
        <p:txBody>
          <a:bodyPr wrap="square">
            <a:spAutoFit/>
          </a:bodyPr>
          <a:lstStyle/>
          <a:p>
            <a:r>
              <a:rPr lang="en-US" sz="1400" dirty="0">
                <a:solidFill>
                  <a:schemeClr val="bg1">
                    <a:lumMod val="95000"/>
                  </a:schemeClr>
                </a:solidFill>
                <a:latin typeface="Calibri" panose="020F0502020204030204" pitchFamily="34" charset="0"/>
                <a:cs typeface="Calibri" panose="020F0502020204030204" pitchFamily="34" charset="0"/>
              </a:rPr>
              <a:t>https://</a:t>
            </a:r>
            <a:r>
              <a:rPr lang="en-US" sz="1400" dirty="0" err="1">
                <a:solidFill>
                  <a:schemeClr val="bg1">
                    <a:lumMod val="95000"/>
                  </a:schemeClr>
                </a:solidFill>
                <a:latin typeface="Calibri" panose="020F0502020204030204" pitchFamily="34" charset="0"/>
                <a:cs typeface="Calibri" panose="020F0502020204030204" pitchFamily="34" charset="0"/>
              </a:rPr>
              <a:t>www.cdc.gov</a:t>
            </a:r>
            <a:r>
              <a:rPr lang="en-US" sz="1400" dirty="0">
                <a:solidFill>
                  <a:schemeClr val="bg1">
                    <a:lumMod val="95000"/>
                  </a:schemeClr>
                </a:solidFill>
                <a:latin typeface="Calibri" panose="020F0502020204030204" pitchFamily="34" charset="0"/>
                <a:cs typeface="Calibri" panose="020F0502020204030204" pitchFamily="34" charset="0"/>
              </a:rPr>
              <a:t>/</a:t>
            </a:r>
            <a:r>
              <a:rPr lang="en-US" sz="1400" dirty="0" err="1">
                <a:solidFill>
                  <a:schemeClr val="bg1">
                    <a:lumMod val="95000"/>
                  </a:schemeClr>
                </a:solidFill>
                <a:latin typeface="Calibri" panose="020F0502020204030204" pitchFamily="34" charset="0"/>
                <a:cs typeface="Calibri" panose="020F0502020204030204" pitchFamily="34" charset="0"/>
              </a:rPr>
              <a:t>hiv</a:t>
            </a:r>
            <a:r>
              <a:rPr lang="en-US" sz="1400" dirty="0">
                <a:solidFill>
                  <a:schemeClr val="bg1">
                    <a:lumMod val="95000"/>
                  </a:schemeClr>
                </a:solidFill>
                <a:latin typeface="Calibri" panose="020F0502020204030204" pitchFamily="34" charset="0"/>
                <a:cs typeface="Calibri" panose="020F0502020204030204" pitchFamily="34" charset="0"/>
              </a:rPr>
              <a:t>/group/</a:t>
            </a:r>
            <a:r>
              <a:rPr lang="en-US" sz="1400" dirty="0" err="1">
                <a:solidFill>
                  <a:schemeClr val="bg1">
                    <a:lumMod val="95000"/>
                  </a:schemeClr>
                </a:solidFill>
                <a:latin typeface="Calibri" panose="020F0502020204030204" pitchFamily="34" charset="0"/>
                <a:cs typeface="Calibri" panose="020F0502020204030204" pitchFamily="34" charset="0"/>
              </a:rPr>
              <a:t>racialethnic</a:t>
            </a:r>
            <a:r>
              <a:rPr lang="en-US" sz="1400" dirty="0">
                <a:solidFill>
                  <a:schemeClr val="bg1">
                    <a:lumMod val="95000"/>
                  </a:schemeClr>
                </a:solidFill>
                <a:latin typeface="Calibri" panose="020F0502020204030204" pitchFamily="34" charset="0"/>
                <a:cs typeface="Calibri" panose="020F0502020204030204" pitchFamily="34" charset="0"/>
              </a:rPr>
              <a:t>/</a:t>
            </a:r>
            <a:r>
              <a:rPr lang="en-US" sz="1400" dirty="0" err="1">
                <a:solidFill>
                  <a:schemeClr val="bg1">
                    <a:lumMod val="95000"/>
                  </a:schemeClr>
                </a:solidFill>
                <a:latin typeface="Calibri" panose="020F0502020204030204" pitchFamily="34" charset="0"/>
                <a:cs typeface="Calibri" panose="020F0502020204030204" pitchFamily="34" charset="0"/>
              </a:rPr>
              <a:t>hispanic-latino</a:t>
            </a:r>
            <a:r>
              <a:rPr lang="en-US" sz="1400" dirty="0">
                <a:solidFill>
                  <a:schemeClr val="bg1">
                    <a:lumMod val="95000"/>
                  </a:schemeClr>
                </a:solidFill>
                <a:latin typeface="Calibri" panose="020F0502020204030204" pitchFamily="34" charset="0"/>
                <a:cs typeface="Calibri" panose="020F0502020204030204" pitchFamily="34" charset="0"/>
              </a:rPr>
              <a:t>/</a:t>
            </a:r>
            <a:r>
              <a:rPr lang="en-US" sz="1400" dirty="0" err="1">
                <a:solidFill>
                  <a:schemeClr val="bg1">
                    <a:lumMod val="95000"/>
                  </a:schemeClr>
                </a:solidFill>
                <a:latin typeface="Calibri" panose="020F0502020204030204" pitchFamily="34" charset="0"/>
                <a:cs typeface="Calibri" panose="020F0502020204030204" pitchFamily="34" charset="0"/>
              </a:rPr>
              <a:t>index.html</a:t>
            </a:r>
            <a:endParaRPr lang="en-US" sz="1400" dirty="0">
              <a:solidFill>
                <a:schemeClr val="bg1">
                  <a:lumMod val="9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2201156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ETC-BLANK-MASTER">
  <a:themeElements>
    <a:clrScheme name="Custom 8">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ETC-BLANK-MASTER">
  <a:themeElements>
    <a:clrScheme name="Custom 8">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884</TotalTime>
  <Words>2189</Words>
  <Application>Microsoft Office PowerPoint</Application>
  <PresentationFormat>Widescreen</PresentationFormat>
  <Paragraphs>207</Paragraphs>
  <Slides>25</Slides>
  <Notes>13</Notes>
  <HiddenSlides>0</HiddenSlides>
  <MMClips>0</MMClips>
  <ScaleCrop>false</ScaleCrop>
  <HeadingPairs>
    <vt:vector size="6" baseType="variant">
      <vt:variant>
        <vt:lpstr>Fonts Used</vt:lpstr>
      </vt:variant>
      <vt:variant>
        <vt:i4>19</vt:i4>
      </vt:variant>
      <vt:variant>
        <vt:lpstr>Theme</vt:lpstr>
      </vt:variant>
      <vt:variant>
        <vt:i4>3</vt:i4>
      </vt:variant>
      <vt:variant>
        <vt:lpstr>Slide Titles</vt:lpstr>
      </vt:variant>
      <vt:variant>
        <vt:i4>25</vt:i4>
      </vt:variant>
    </vt:vector>
  </HeadingPairs>
  <TitlesOfParts>
    <vt:vector size="47" baseType="lpstr">
      <vt:lpstr>ＭＳ Ｐゴシック</vt:lpstr>
      <vt:lpstr>AdvOT7d6df7ab.I</vt:lpstr>
      <vt:lpstr>AdvP48722B</vt:lpstr>
      <vt:lpstr>AdvTT7169e447</vt:lpstr>
      <vt:lpstr>Aptos</vt:lpstr>
      <vt:lpstr>Arial</vt:lpstr>
      <vt:lpstr>Calibri</vt:lpstr>
      <vt:lpstr>Calibri Light</vt:lpstr>
      <vt:lpstr>Georgia</vt:lpstr>
      <vt:lpstr>Helvetica</vt:lpstr>
      <vt:lpstr>ITC Avant Garde Std Bk</vt:lpstr>
      <vt:lpstr>Merriweather Sans</vt:lpstr>
      <vt:lpstr>National 2</vt:lpstr>
      <vt:lpstr>National Book</vt:lpstr>
      <vt:lpstr>Nirmala UI</vt:lpstr>
      <vt:lpstr>Palatino Linotype</vt:lpstr>
      <vt:lpstr>Times</vt:lpstr>
      <vt:lpstr>Times New Roman</vt:lpstr>
      <vt:lpstr>Wingdings</vt:lpstr>
      <vt:lpstr>AETC-BLANK-MASTER</vt:lpstr>
      <vt:lpstr>Office Theme</vt:lpstr>
      <vt:lpstr>AETC-BLANK-MASTER</vt:lpstr>
      <vt:lpstr>HIV Epidemic In Latinx</vt:lpstr>
      <vt:lpstr>Conflict of Interest Disclosure Statement</vt:lpstr>
      <vt:lpstr>Use of Trade/Brand Names</vt:lpstr>
      <vt:lpstr>Unconscious Bias Disclosure</vt:lpstr>
      <vt:lpstr>Session Description</vt:lpstr>
      <vt:lpstr>Learning Objectives</vt:lpstr>
      <vt:lpstr>HIV in Hispanic/Latino population in the US</vt:lpstr>
      <vt:lpstr>New HIV Infections Disproportionately Affect Hispanic/Latino Community in the US In 2019  </vt:lpstr>
      <vt:lpstr>What do we need to end the HIV epidemic </vt:lpstr>
      <vt:lpstr>Approaches to EHE in Hispanic/Latino Population</vt:lpstr>
      <vt:lpstr>HCV Elimination</vt:lpstr>
      <vt:lpstr>HCV In 2024: 2.7-3.9 Million in the US</vt:lpstr>
      <vt:lpstr>Increase in Hepatitis C Infections Linked to  Worsening Opioid Crisis1</vt:lpstr>
      <vt:lpstr>Treatment As Prevention</vt:lpstr>
      <vt:lpstr>HCV and Women of Child-Bearing Age (WOCBA)</vt:lpstr>
      <vt:lpstr>HCV In The LatinX Community</vt:lpstr>
      <vt:lpstr>The WHO HCV Elimination Target 2030: Where Do We Stand?</vt:lpstr>
      <vt:lpstr>PowerPoint Presentation</vt:lpstr>
      <vt:lpstr>Homelessness:  An Intractable Health Crisis?</vt:lpstr>
      <vt:lpstr>Death Rates in LA County</vt:lpstr>
      <vt:lpstr>What is Street Medicine?</vt:lpstr>
      <vt:lpstr>Wide Scope of Practice</vt:lpstr>
      <vt:lpstr>PowerPoint Presentation</vt:lpstr>
      <vt:lpstr>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HIV Epidemic In Latinx</dc:title>
  <dc:creator>JMera@health.unm.edu</dc:creator>
  <cp:lastModifiedBy>Michelle J Iandiorio</cp:lastModifiedBy>
  <cp:revision>28</cp:revision>
  <dcterms:created xsi:type="dcterms:W3CDTF">2024-04-21T18:29:25Z</dcterms:created>
  <dcterms:modified xsi:type="dcterms:W3CDTF">2024-06-06T19:14:14Z</dcterms:modified>
</cp:coreProperties>
</file>