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2" r:id="rId3"/>
    <p:sldMasterId id="2147483674" r:id="rId4"/>
  </p:sldMasterIdLst>
  <p:notesMasterIdLst>
    <p:notesMasterId r:id="rId42"/>
  </p:notesMasterIdLst>
  <p:handoutMasterIdLst>
    <p:handoutMasterId r:id="rId43"/>
  </p:handoutMasterIdLst>
  <p:sldIdLst>
    <p:sldId id="405" r:id="rId5"/>
    <p:sldId id="457" r:id="rId6"/>
    <p:sldId id="458" r:id="rId7"/>
    <p:sldId id="406" r:id="rId8"/>
    <p:sldId id="445" r:id="rId9"/>
    <p:sldId id="446" r:id="rId10"/>
    <p:sldId id="5626" r:id="rId11"/>
    <p:sldId id="5598" r:id="rId12"/>
    <p:sldId id="806" r:id="rId13"/>
    <p:sldId id="808" r:id="rId14"/>
    <p:sldId id="5606" r:id="rId15"/>
    <p:sldId id="5616" r:id="rId16"/>
    <p:sldId id="5623" r:id="rId17"/>
    <p:sldId id="5640" r:id="rId18"/>
    <p:sldId id="5628" r:id="rId19"/>
    <p:sldId id="5604" r:id="rId20"/>
    <p:sldId id="5516" r:id="rId21"/>
    <p:sldId id="5522" r:id="rId22"/>
    <p:sldId id="5556" r:id="rId23"/>
    <p:sldId id="5558" r:id="rId24"/>
    <p:sldId id="5595" r:id="rId25"/>
    <p:sldId id="5441" r:id="rId26"/>
    <p:sldId id="5580" r:id="rId27"/>
    <p:sldId id="5601" r:id="rId28"/>
    <p:sldId id="5629" r:id="rId29"/>
    <p:sldId id="5630" r:id="rId30"/>
    <p:sldId id="5631" r:id="rId31"/>
    <p:sldId id="5632" r:id="rId32"/>
    <p:sldId id="5487" r:id="rId33"/>
    <p:sldId id="5633" r:id="rId34"/>
    <p:sldId id="5634" r:id="rId35"/>
    <p:sldId id="5635" r:id="rId36"/>
    <p:sldId id="5636" r:id="rId37"/>
    <p:sldId id="5637" r:id="rId38"/>
    <p:sldId id="5638" r:id="rId39"/>
    <p:sldId id="5639" r:id="rId40"/>
    <p:sldId id="454"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kins, Amanda" initials="WA" lastIdx="1" clrIdx="0">
    <p:extLst>
      <p:ext uri="{19B8F6BF-5375-455C-9EA6-DF929625EA0E}">
        <p15:presenceInfo xmlns:p15="http://schemas.microsoft.com/office/powerpoint/2012/main" userId="S::awilkins@uic.edu::1f9a8daf-7b49-4f5a-a725-e6877e756e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98" autoAdjust="0"/>
    <p:restoredTop sz="94626" autoAdjust="0"/>
  </p:normalViewPr>
  <p:slideViewPr>
    <p:cSldViewPr snapToGrid="0">
      <p:cViewPr varScale="1">
        <p:scale>
          <a:sx n="83" d="100"/>
          <a:sy n="83" d="100"/>
        </p:scale>
        <p:origin x="72" y="226"/>
      </p:cViewPr>
      <p:guideLst/>
    </p:cSldViewPr>
  </p:slideViewPr>
  <p:notesTextViewPr>
    <p:cViewPr>
      <p:scale>
        <a:sx n="1" d="1"/>
        <a:sy n="1" d="1"/>
      </p:scale>
      <p:origin x="0" y="0"/>
    </p:cViewPr>
  </p:notesTextViewPr>
  <p:sorterViewPr>
    <p:cViewPr varScale="1">
      <p:scale>
        <a:sx n="1" d="1"/>
        <a:sy n="1" d="1"/>
      </p:scale>
      <p:origin x="0" y="-167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5FB7B6-6074-4C84-BF5E-0D6C143FB9D0}" type="doc">
      <dgm:prSet loTypeId="urn:microsoft.com/office/officeart/2005/8/layout/hierarchy6" loCatId="hierarchy" qsTypeId="urn:microsoft.com/office/officeart/2005/8/quickstyle/simple1#1" qsCatId="simple" csTypeId="urn:microsoft.com/office/officeart/2005/8/colors/accent1_2#1" csCatId="accent1" phldr="1"/>
      <dgm:spPr/>
      <dgm:t>
        <a:bodyPr/>
        <a:lstStyle/>
        <a:p>
          <a:endParaRPr lang="en-US"/>
        </a:p>
      </dgm:t>
    </dgm:pt>
    <dgm:pt modelId="{B192894E-D320-471B-9910-6094483F0D78}">
      <dgm:prSet phldrT="[Text]" custT="1"/>
      <dgm:spPr>
        <a:solidFill>
          <a:srgbClr val="CBD8E7"/>
        </a:solidFill>
      </dgm:spPr>
      <dgm:t>
        <a:bodyPr/>
        <a:lstStyle/>
        <a:p>
          <a:r>
            <a:rPr lang="en-US" sz="1400" b="1" dirty="0">
              <a:solidFill>
                <a:srgbClr val="002060"/>
              </a:solidFill>
            </a:rPr>
            <a:t>EIA  or CIA </a:t>
          </a:r>
        </a:p>
      </dgm:t>
    </dgm:pt>
    <dgm:pt modelId="{4A0803E8-5499-4B45-B1C3-061EAD18421B}" type="parTrans" cxnId="{02739658-C3E6-44B9-A56B-E75412BC7696}">
      <dgm:prSet/>
      <dgm:spPr/>
      <dgm:t>
        <a:bodyPr/>
        <a:lstStyle/>
        <a:p>
          <a:endParaRPr lang="en-US"/>
        </a:p>
      </dgm:t>
    </dgm:pt>
    <dgm:pt modelId="{7320B0A4-7B15-47AD-AD0A-7595398F90A3}" type="sibTrans" cxnId="{02739658-C3E6-44B9-A56B-E75412BC7696}">
      <dgm:prSet/>
      <dgm:spPr/>
      <dgm:t>
        <a:bodyPr/>
        <a:lstStyle/>
        <a:p>
          <a:endParaRPr lang="en-US"/>
        </a:p>
      </dgm:t>
    </dgm:pt>
    <dgm:pt modelId="{AF05D73F-7C1A-4EFF-8862-5CEEB55394D3}">
      <dgm:prSet phldrT="[Text]" custT="1"/>
      <dgm:spPr>
        <a:solidFill>
          <a:srgbClr val="CBD8E7"/>
        </a:solidFill>
      </dgm:spPr>
      <dgm:t>
        <a:bodyPr/>
        <a:lstStyle/>
        <a:p>
          <a:r>
            <a:rPr lang="en-US" sz="1400" b="1" dirty="0">
              <a:solidFill>
                <a:srgbClr val="002060"/>
              </a:solidFill>
            </a:rPr>
            <a:t>EIA/CIA+</a:t>
          </a:r>
        </a:p>
      </dgm:t>
    </dgm:pt>
    <dgm:pt modelId="{8F81B6B7-3832-45A5-8609-EDB480C6DC31}" type="parTrans" cxnId="{FF0F55CA-1AAD-484E-B074-4E002D06DA93}">
      <dgm:prSet/>
      <dgm:spPr/>
      <dgm:t>
        <a:bodyPr/>
        <a:lstStyle/>
        <a:p>
          <a:endParaRPr lang="en-US" dirty="0"/>
        </a:p>
      </dgm:t>
    </dgm:pt>
    <dgm:pt modelId="{6B5C9E58-C54E-4B24-BAFC-5FA01C6DC81A}" type="sibTrans" cxnId="{FF0F55CA-1AAD-484E-B074-4E002D06DA93}">
      <dgm:prSet/>
      <dgm:spPr/>
      <dgm:t>
        <a:bodyPr/>
        <a:lstStyle/>
        <a:p>
          <a:endParaRPr lang="en-US"/>
        </a:p>
      </dgm:t>
    </dgm:pt>
    <dgm:pt modelId="{2C4C5D45-CA2F-426A-8C79-F79C24756476}">
      <dgm:prSet phldrT="[Text]" custT="1"/>
      <dgm:spPr>
        <a:solidFill>
          <a:srgbClr val="CBD8E7"/>
        </a:solidFill>
      </dgm:spPr>
      <dgm:t>
        <a:bodyPr/>
        <a:lstStyle/>
        <a:p>
          <a:r>
            <a:rPr lang="en-US" sz="1400" b="1" dirty="0">
              <a:solidFill>
                <a:srgbClr val="002060"/>
              </a:solidFill>
            </a:rPr>
            <a:t>EIA/CIA-</a:t>
          </a:r>
        </a:p>
      </dgm:t>
    </dgm:pt>
    <dgm:pt modelId="{F6F1E4CD-7529-40DA-9482-6834B0E6F89B}" type="parTrans" cxnId="{98E6E70B-FB65-4D43-A198-BEBEE03EC90D}">
      <dgm:prSet/>
      <dgm:spPr/>
      <dgm:t>
        <a:bodyPr/>
        <a:lstStyle/>
        <a:p>
          <a:endParaRPr lang="en-US" dirty="0"/>
        </a:p>
      </dgm:t>
    </dgm:pt>
    <dgm:pt modelId="{60D70B40-8D1A-40B3-9644-296EF483F352}" type="sibTrans" cxnId="{98E6E70B-FB65-4D43-A198-BEBEE03EC90D}">
      <dgm:prSet/>
      <dgm:spPr/>
      <dgm:t>
        <a:bodyPr/>
        <a:lstStyle/>
        <a:p>
          <a:endParaRPr lang="en-US"/>
        </a:p>
      </dgm:t>
    </dgm:pt>
    <dgm:pt modelId="{837D9C3C-97C5-43D6-A7D8-8881F5B0826F}">
      <dgm:prSet custT="1"/>
      <dgm:spPr>
        <a:solidFill>
          <a:srgbClr val="CBD8E7"/>
        </a:solidFill>
      </dgm:spPr>
      <dgm:t>
        <a:bodyPr/>
        <a:lstStyle/>
        <a:p>
          <a:r>
            <a:rPr lang="en-US" sz="1400" b="1" dirty="0">
              <a:solidFill>
                <a:srgbClr val="002060"/>
              </a:solidFill>
            </a:rPr>
            <a:t>Quantitative RPR</a:t>
          </a:r>
        </a:p>
      </dgm:t>
    </dgm:pt>
    <dgm:pt modelId="{1BCFD7AB-C255-449D-B1AE-0AB568C87686}" type="parTrans" cxnId="{700AB30B-FC5C-4904-9D9C-DBE2A2E1D8DB}">
      <dgm:prSet/>
      <dgm:spPr/>
      <dgm:t>
        <a:bodyPr/>
        <a:lstStyle/>
        <a:p>
          <a:endParaRPr lang="en-US" dirty="0">
            <a:solidFill>
              <a:srgbClr val="FFFFFF"/>
            </a:solidFill>
          </a:endParaRPr>
        </a:p>
      </dgm:t>
    </dgm:pt>
    <dgm:pt modelId="{9CC8F2FB-E24F-4D08-95F3-BFF1B9D60BBD}" type="sibTrans" cxnId="{700AB30B-FC5C-4904-9D9C-DBE2A2E1D8DB}">
      <dgm:prSet/>
      <dgm:spPr/>
      <dgm:t>
        <a:bodyPr/>
        <a:lstStyle/>
        <a:p>
          <a:endParaRPr lang="en-US"/>
        </a:p>
      </dgm:t>
    </dgm:pt>
    <dgm:pt modelId="{85FA4BBE-A221-4A5F-9C9B-C7D6C5686F5D}">
      <dgm:prSet custT="1"/>
      <dgm:spPr>
        <a:solidFill>
          <a:srgbClr val="CBD8E7"/>
        </a:solidFill>
      </dgm:spPr>
      <dgm:t>
        <a:bodyPr/>
        <a:lstStyle/>
        <a:p>
          <a:r>
            <a:rPr lang="en-US" sz="1100" b="1" dirty="0">
              <a:solidFill>
                <a:srgbClr val="002060"/>
              </a:solidFill>
            </a:rPr>
            <a:t>RPR+</a:t>
          </a:r>
        </a:p>
        <a:p>
          <a:r>
            <a:rPr lang="en-US" sz="1100" b="1" i="1" dirty="0">
              <a:solidFill>
                <a:srgbClr val="002060"/>
              </a:solidFill>
            </a:rPr>
            <a:t>Syphilis</a:t>
          </a:r>
        </a:p>
        <a:p>
          <a:r>
            <a:rPr lang="en-US" sz="1100" b="1" i="1" dirty="0">
              <a:solidFill>
                <a:srgbClr val="002060"/>
              </a:solidFill>
            </a:rPr>
            <a:t>(past or present)</a:t>
          </a:r>
        </a:p>
      </dgm:t>
    </dgm:pt>
    <dgm:pt modelId="{DB7C8F5A-2B5D-41F0-92F6-E63D91DB7FD9}" type="parTrans" cxnId="{6631EFA4-62A2-48D6-83EF-4471AA1BA4C9}">
      <dgm:prSet/>
      <dgm:spPr/>
      <dgm:t>
        <a:bodyPr/>
        <a:lstStyle/>
        <a:p>
          <a:endParaRPr lang="en-US" dirty="0"/>
        </a:p>
      </dgm:t>
    </dgm:pt>
    <dgm:pt modelId="{29D93E6E-24C8-4962-A2C6-67DC5625761D}" type="sibTrans" cxnId="{6631EFA4-62A2-48D6-83EF-4471AA1BA4C9}">
      <dgm:prSet/>
      <dgm:spPr/>
      <dgm:t>
        <a:bodyPr/>
        <a:lstStyle/>
        <a:p>
          <a:endParaRPr lang="en-US"/>
        </a:p>
      </dgm:t>
    </dgm:pt>
    <dgm:pt modelId="{6B9F08D3-E61C-43DD-8BF7-96F98916012A}">
      <dgm:prSet custT="1"/>
      <dgm:spPr>
        <a:solidFill>
          <a:srgbClr val="CBD8E7"/>
        </a:solidFill>
      </dgm:spPr>
      <dgm:t>
        <a:bodyPr/>
        <a:lstStyle/>
        <a:p>
          <a:r>
            <a:rPr lang="en-US" sz="1400" b="1" dirty="0">
              <a:solidFill>
                <a:srgbClr val="002060"/>
              </a:solidFill>
            </a:rPr>
            <a:t>RPR-</a:t>
          </a:r>
          <a:endParaRPr lang="en-US" sz="900" b="1" dirty="0">
            <a:solidFill>
              <a:srgbClr val="002060"/>
            </a:solidFill>
          </a:endParaRPr>
        </a:p>
      </dgm:t>
    </dgm:pt>
    <dgm:pt modelId="{8B3D54E4-C972-4ECF-AAB5-5EA173B5BC8A}" type="parTrans" cxnId="{F1D2DC68-F643-44C9-95B0-E125B929508C}">
      <dgm:prSet/>
      <dgm:spPr/>
      <dgm:t>
        <a:bodyPr/>
        <a:lstStyle/>
        <a:p>
          <a:endParaRPr lang="en-US" dirty="0"/>
        </a:p>
      </dgm:t>
    </dgm:pt>
    <dgm:pt modelId="{C3796DA2-6C87-4B07-A4CD-F1179851702D}" type="sibTrans" cxnId="{F1D2DC68-F643-44C9-95B0-E125B929508C}">
      <dgm:prSet/>
      <dgm:spPr/>
      <dgm:t>
        <a:bodyPr/>
        <a:lstStyle/>
        <a:p>
          <a:endParaRPr lang="en-US"/>
        </a:p>
      </dgm:t>
    </dgm:pt>
    <dgm:pt modelId="{DD1A60E2-7E85-4DD8-853E-C864802CDA2D}">
      <dgm:prSet custT="1"/>
      <dgm:spPr>
        <a:solidFill>
          <a:srgbClr val="CBD8E7"/>
        </a:solidFill>
      </dgm:spPr>
      <dgm:t>
        <a:bodyPr/>
        <a:lstStyle/>
        <a:p>
          <a:r>
            <a:rPr lang="en-US" sz="1400" b="1" dirty="0">
              <a:solidFill>
                <a:srgbClr val="002060"/>
              </a:solidFill>
            </a:rPr>
            <a:t>TP-PA</a:t>
          </a:r>
          <a:endParaRPr lang="en-US" sz="900" b="1" dirty="0">
            <a:solidFill>
              <a:srgbClr val="002060"/>
            </a:solidFill>
          </a:endParaRPr>
        </a:p>
      </dgm:t>
    </dgm:pt>
    <dgm:pt modelId="{0026D2D2-0CED-405C-AF3C-FB7BF0BF2CE2}" type="parTrans" cxnId="{13770B77-F771-4F74-A045-21C59416B85F}">
      <dgm:prSet/>
      <dgm:spPr/>
      <dgm:t>
        <a:bodyPr/>
        <a:lstStyle/>
        <a:p>
          <a:endParaRPr lang="en-US" dirty="0"/>
        </a:p>
      </dgm:t>
    </dgm:pt>
    <dgm:pt modelId="{5A03D6CA-D836-4505-816F-70C85FF72B4A}" type="sibTrans" cxnId="{13770B77-F771-4F74-A045-21C59416B85F}">
      <dgm:prSet/>
      <dgm:spPr/>
      <dgm:t>
        <a:bodyPr/>
        <a:lstStyle/>
        <a:p>
          <a:endParaRPr lang="en-US"/>
        </a:p>
      </dgm:t>
    </dgm:pt>
    <dgm:pt modelId="{B3008727-A4B8-4460-BBF5-C960AA36D81C}">
      <dgm:prSet custT="1"/>
      <dgm:spPr>
        <a:solidFill>
          <a:srgbClr val="CBD8E7"/>
        </a:solidFill>
      </dgm:spPr>
      <dgm:t>
        <a:bodyPr/>
        <a:lstStyle/>
        <a:p>
          <a:r>
            <a:rPr lang="en-US" sz="1100" b="1" dirty="0">
              <a:solidFill>
                <a:srgbClr val="002060"/>
              </a:solidFill>
            </a:rPr>
            <a:t>TP-PA+</a:t>
          </a:r>
        </a:p>
        <a:p>
          <a:r>
            <a:rPr lang="en-US" sz="1100" b="1" i="1" dirty="0">
              <a:solidFill>
                <a:srgbClr val="002060"/>
              </a:solidFill>
            </a:rPr>
            <a:t>Syphilis </a:t>
          </a:r>
        </a:p>
        <a:p>
          <a:r>
            <a:rPr lang="en-US" sz="1100" b="1" i="1" dirty="0">
              <a:solidFill>
                <a:srgbClr val="002060"/>
              </a:solidFill>
            </a:rPr>
            <a:t>(past or present)</a:t>
          </a:r>
        </a:p>
      </dgm:t>
    </dgm:pt>
    <dgm:pt modelId="{73E07A83-61D4-499D-8976-DFA82060BAE3}" type="parTrans" cxnId="{77CFB035-ABFC-43E6-AAF7-C535466C2D13}">
      <dgm:prSet/>
      <dgm:spPr/>
      <dgm:t>
        <a:bodyPr/>
        <a:lstStyle/>
        <a:p>
          <a:endParaRPr lang="en-US" dirty="0"/>
        </a:p>
      </dgm:t>
    </dgm:pt>
    <dgm:pt modelId="{3B1D1C1B-3C19-452D-8FFE-E48D14A822F5}" type="sibTrans" cxnId="{77CFB035-ABFC-43E6-AAF7-C535466C2D13}">
      <dgm:prSet/>
      <dgm:spPr/>
      <dgm:t>
        <a:bodyPr/>
        <a:lstStyle/>
        <a:p>
          <a:endParaRPr lang="en-US"/>
        </a:p>
      </dgm:t>
    </dgm:pt>
    <dgm:pt modelId="{A05CD5D0-A5EE-464F-9B3C-211CCEBEB043}">
      <dgm:prSet custT="1"/>
      <dgm:spPr>
        <a:solidFill>
          <a:srgbClr val="CBD8E7"/>
        </a:solidFill>
      </dgm:spPr>
      <dgm:t>
        <a:bodyPr/>
        <a:lstStyle/>
        <a:p>
          <a:r>
            <a:rPr lang="en-US" sz="1100" b="1" dirty="0">
              <a:solidFill>
                <a:srgbClr val="002060"/>
              </a:solidFill>
            </a:rPr>
            <a:t>TP-PA-</a:t>
          </a:r>
        </a:p>
        <a:p>
          <a:r>
            <a:rPr lang="en-US" sz="1100" b="1" i="1" dirty="0">
              <a:solidFill>
                <a:srgbClr val="002060"/>
              </a:solidFill>
            </a:rPr>
            <a:t>Syphilis unlikely</a:t>
          </a:r>
        </a:p>
      </dgm:t>
    </dgm:pt>
    <dgm:pt modelId="{3F8D077E-F174-45E0-847C-842F18CC9008}" type="sibTrans" cxnId="{35AF02A7-E1CB-4ACE-8ED8-00A888158A7F}">
      <dgm:prSet/>
      <dgm:spPr/>
      <dgm:t>
        <a:bodyPr/>
        <a:lstStyle/>
        <a:p>
          <a:endParaRPr lang="en-US"/>
        </a:p>
      </dgm:t>
    </dgm:pt>
    <dgm:pt modelId="{A38341A4-B8DF-4FA1-8F3A-BF38C6BD1283}" type="parTrans" cxnId="{35AF02A7-E1CB-4ACE-8ED8-00A888158A7F}">
      <dgm:prSet/>
      <dgm:spPr/>
      <dgm:t>
        <a:bodyPr/>
        <a:lstStyle/>
        <a:p>
          <a:endParaRPr lang="en-US" dirty="0"/>
        </a:p>
      </dgm:t>
    </dgm:pt>
    <dgm:pt modelId="{332623F9-0DE7-476F-AA5F-1F725330A696}" type="pres">
      <dgm:prSet presAssocID="{7F5FB7B6-6074-4C84-BF5E-0D6C143FB9D0}" presName="mainComposite" presStyleCnt="0">
        <dgm:presLayoutVars>
          <dgm:chPref val="1"/>
          <dgm:dir/>
          <dgm:animOne val="branch"/>
          <dgm:animLvl val="lvl"/>
          <dgm:resizeHandles val="exact"/>
        </dgm:presLayoutVars>
      </dgm:prSet>
      <dgm:spPr/>
    </dgm:pt>
    <dgm:pt modelId="{AC005348-DDA6-4359-A82D-7110B5D2E6FC}" type="pres">
      <dgm:prSet presAssocID="{7F5FB7B6-6074-4C84-BF5E-0D6C143FB9D0}" presName="hierFlow" presStyleCnt="0"/>
      <dgm:spPr/>
    </dgm:pt>
    <dgm:pt modelId="{EAE09CC3-B1CD-40C9-98E1-984EA33EE6DB}" type="pres">
      <dgm:prSet presAssocID="{7F5FB7B6-6074-4C84-BF5E-0D6C143FB9D0}" presName="hierChild1" presStyleCnt="0">
        <dgm:presLayoutVars>
          <dgm:chPref val="1"/>
          <dgm:animOne val="branch"/>
          <dgm:animLvl val="lvl"/>
        </dgm:presLayoutVars>
      </dgm:prSet>
      <dgm:spPr/>
    </dgm:pt>
    <dgm:pt modelId="{69591DAE-8D55-4AE0-8863-6374ED2FAC08}" type="pres">
      <dgm:prSet presAssocID="{B192894E-D320-471B-9910-6094483F0D78}" presName="Name14" presStyleCnt="0"/>
      <dgm:spPr/>
    </dgm:pt>
    <dgm:pt modelId="{4DC500BC-0AE9-4F56-BE91-67C305C2BAD4}" type="pres">
      <dgm:prSet presAssocID="{B192894E-D320-471B-9910-6094483F0D78}" presName="level1Shape" presStyleLbl="node0" presStyleIdx="0" presStyleCnt="1" custLinFactNeighborX="9036" custLinFactNeighborY="11654">
        <dgm:presLayoutVars>
          <dgm:chPref val="3"/>
        </dgm:presLayoutVars>
      </dgm:prSet>
      <dgm:spPr/>
    </dgm:pt>
    <dgm:pt modelId="{B047CF43-91BA-4293-95F1-69396AAE9F38}" type="pres">
      <dgm:prSet presAssocID="{B192894E-D320-471B-9910-6094483F0D78}" presName="hierChild2" presStyleCnt="0"/>
      <dgm:spPr/>
    </dgm:pt>
    <dgm:pt modelId="{05B795D9-CDA6-4A96-801C-8D66C84D5A48}" type="pres">
      <dgm:prSet presAssocID="{8F81B6B7-3832-45A5-8609-EDB480C6DC31}" presName="Name19" presStyleLbl="parChTrans1D2" presStyleIdx="0" presStyleCnt="2"/>
      <dgm:spPr/>
    </dgm:pt>
    <dgm:pt modelId="{496F7ABC-B0E8-40CB-9EA4-AD36AB874A5F}" type="pres">
      <dgm:prSet presAssocID="{AF05D73F-7C1A-4EFF-8862-5CEEB55394D3}" presName="Name21" presStyleCnt="0"/>
      <dgm:spPr/>
    </dgm:pt>
    <dgm:pt modelId="{EC38BA74-B5B3-49AE-874D-0032426C1B8C}" type="pres">
      <dgm:prSet presAssocID="{AF05D73F-7C1A-4EFF-8862-5CEEB55394D3}" presName="level2Shape" presStyleLbl="node2" presStyleIdx="0" presStyleCnt="2"/>
      <dgm:spPr/>
    </dgm:pt>
    <dgm:pt modelId="{6B9AFA3A-6E69-401C-B648-8D925D93CADA}" type="pres">
      <dgm:prSet presAssocID="{AF05D73F-7C1A-4EFF-8862-5CEEB55394D3}" presName="hierChild3" presStyleCnt="0"/>
      <dgm:spPr/>
    </dgm:pt>
    <dgm:pt modelId="{AF4B5B85-F256-4435-9F4D-CF9A2FE83F78}" type="pres">
      <dgm:prSet presAssocID="{1BCFD7AB-C255-449D-B1AE-0AB568C87686}" presName="Name19" presStyleLbl="parChTrans1D3" presStyleIdx="0" presStyleCnt="1"/>
      <dgm:spPr/>
    </dgm:pt>
    <dgm:pt modelId="{C89FEE93-566B-4C47-BFCF-A629AEE119FD}" type="pres">
      <dgm:prSet presAssocID="{837D9C3C-97C5-43D6-A7D8-8881F5B0826F}" presName="Name21" presStyleCnt="0"/>
      <dgm:spPr/>
    </dgm:pt>
    <dgm:pt modelId="{68BE3763-F9B5-437E-8E15-48A808E7F166}" type="pres">
      <dgm:prSet presAssocID="{837D9C3C-97C5-43D6-A7D8-8881F5B0826F}" presName="level2Shape" presStyleLbl="node3" presStyleIdx="0" presStyleCnt="1" custScaleX="130718"/>
      <dgm:spPr/>
    </dgm:pt>
    <dgm:pt modelId="{72991115-0FA2-43C9-9EB6-59C8454E28D4}" type="pres">
      <dgm:prSet presAssocID="{837D9C3C-97C5-43D6-A7D8-8881F5B0826F}" presName="hierChild3" presStyleCnt="0"/>
      <dgm:spPr/>
    </dgm:pt>
    <dgm:pt modelId="{836AC014-83AA-4BC2-AA8D-BE789A12389F}" type="pres">
      <dgm:prSet presAssocID="{DB7C8F5A-2B5D-41F0-92F6-E63D91DB7FD9}" presName="Name19" presStyleLbl="parChTrans1D4" presStyleIdx="0" presStyleCnt="5"/>
      <dgm:spPr/>
    </dgm:pt>
    <dgm:pt modelId="{3962981D-3EFF-47A4-B42E-20A635D3A848}" type="pres">
      <dgm:prSet presAssocID="{85FA4BBE-A221-4A5F-9C9B-C7D6C5686F5D}" presName="Name21" presStyleCnt="0"/>
      <dgm:spPr/>
    </dgm:pt>
    <dgm:pt modelId="{E3632919-939C-41A3-8877-E2B447784651}" type="pres">
      <dgm:prSet presAssocID="{85FA4BBE-A221-4A5F-9C9B-C7D6C5686F5D}" presName="level2Shape" presStyleLbl="node4" presStyleIdx="0" presStyleCnt="5" custScaleX="128456"/>
      <dgm:spPr/>
    </dgm:pt>
    <dgm:pt modelId="{95ABD9EF-95B3-4220-B4FB-221854817DBB}" type="pres">
      <dgm:prSet presAssocID="{85FA4BBE-A221-4A5F-9C9B-C7D6C5686F5D}" presName="hierChild3" presStyleCnt="0"/>
      <dgm:spPr/>
    </dgm:pt>
    <dgm:pt modelId="{0F2DBD79-DFCE-4170-975A-C8F726A881E9}" type="pres">
      <dgm:prSet presAssocID="{8B3D54E4-C972-4ECF-AAB5-5EA173B5BC8A}" presName="Name19" presStyleLbl="parChTrans1D4" presStyleIdx="1" presStyleCnt="5"/>
      <dgm:spPr/>
    </dgm:pt>
    <dgm:pt modelId="{FEED2B0C-13BC-4A79-AF8A-833D09EF441F}" type="pres">
      <dgm:prSet presAssocID="{6B9F08D3-E61C-43DD-8BF7-96F98916012A}" presName="Name21" presStyleCnt="0"/>
      <dgm:spPr/>
    </dgm:pt>
    <dgm:pt modelId="{C07BDA91-0603-4F6A-B5AB-7B5E4DA959B3}" type="pres">
      <dgm:prSet presAssocID="{6B9F08D3-E61C-43DD-8BF7-96F98916012A}" presName="level2Shape" presStyleLbl="node4" presStyleIdx="1" presStyleCnt="5"/>
      <dgm:spPr/>
    </dgm:pt>
    <dgm:pt modelId="{A639CFEF-61B8-4D9D-9F86-63732A3B82F9}" type="pres">
      <dgm:prSet presAssocID="{6B9F08D3-E61C-43DD-8BF7-96F98916012A}" presName="hierChild3" presStyleCnt="0"/>
      <dgm:spPr/>
    </dgm:pt>
    <dgm:pt modelId="{D2044486-4606-4288-BC48-5517D16598E1}" type="pres">
      <dgm:prSet presAssocID="{0026D2D2-0CED-405C-AF3C-FB7BF0BF2CE2}" presName="Name19" presStyleLbl="parChTrans1D4" presStyleIdx="2" presStyleCnt="5"/>
      <dgm:spPr/>
    </dgm:pt>
    <dgm:pt modelId="{A23F8D96-DB11-4E88-9598-C3948558227C}" type="pres">
      <dgm:prSet presAssocID="{DD1A60E2-7E85-4DD8-853E-C864802CDA2D}" presName="Name21" presStyleCnt="0"/>
      <dgm:spPr/>
    </dgm:pt>
    <dgm:pt modelId="{C788CA89-3987-4FA5-B907-3582E9AD5027}" type="pres">
      <dgm:prSet presAssocID="{DD1A60E2-7E85-4DD8-853E-C864802CDA2D}" presName="level2Shape" presStyleLbl="node4" presStyleIdx="2" presStyleCnt="5"/>
      <dgm:spPr/>
    </dgm:pt>
    <dgm:pt modelId="{8B571F01-43DF-427E-A49D-1D10E4F00E3B}" type="pres">
      <dgm:prSet presAssocID="{DD1A60E2-7E85-4DD8-853E-C864802CDA2D}" presName="hierChild3" presStyleCnt="0"/>
      <dgm:spPr/>
    </dgm:pt>
    <dgm:pt modelId="{F87022E4-EAF5-40DB-978C-427746055FA7}" type="pres">
      <dgm:prSet presAssocID="{73E07A83-61D4-499D-8976-DFA82060BAE3}" presName="Name19" presStyleLbl="parChTrans1D4" presStyleIdx="3" presStyleCnt="5"/>
      <dgm:spPr/>
    </dgm:pt>
    <dgm:pt modelId="{65EACD16-98B8-4566-A8C9-96C29C579FB5}" type="pres">
      <dgm:prSet presAssocID="{B3008727-A4B8-4460-BBF5-C960AA36D81C}" presName="Name21" presStyleCnt="0"/>
      <dgm:spPr/>
    </dgm:pt>
    <dgm:pt modelId="{7C71E79B-2BA7-4AD3-91AA-99523293F330}" type="pres">
      <dgm:prSet presAssocID="{B3008727-A4B8-4460-BBF5-C960AA36D81C}" presName="level2Shape" presStyleLbl="node4" presStyleIdx="3" presStyleCnt="5" custScaleX="117692"/>
      <dgm:spPr/>
    </dgm:pt>
    <dgm:pt modelId="{21CD1AA2-0494-4115-927C-2301879E5183}" type="pres">
      <dgm:prSet presAssocID="{B3008727-A4B8-4460-BBF5-C960AA36D81C}" presName="hierChild3" presStyleCnt="0"/>
      <dgm:spPr/>
    </dgm:pt>
    <dgm:pt modelId="{8D980545-F485-413C-BA35-50D91E8AD537}" type="pres">
      <dgm:prSet presAssocID="{A38341A4-B8DF-4FA1-8F3A-BF38C6BD1283}" presName="Name19" presStyleLbl="parChTrans1D4" presStyleIdx="4" presStyleCnt="5"/>
      <dgm:spPr/>
    </dgm:pt>
    <dgm:pt modelId="{5F540668-B475-4396-81F6-B0A207057F95}" type="pres">
      <dgm:prSet presAssocID="{A05CD5D0-A5EE-464F-9B3C-211CCEBEB043}" presName="Name21" presStyleCnt="0"/>
      <dgm:spPr/>
    </dgm:pt>
    <dgm:pt modelId="{FCB3EEEF-D9FF-4E61-9908-F78CADDF5DAD}" type="pres">
      <dgm:prSet presAssocID="{A05CD5D0-A5EE-464F-9B3C-211CCEBEB043}" presName="level2Shape" presStyleLbl="node4" presStyleIdx="4" presStyleCnt="5"/>
      <dgm:spPr/>
    </dgm:pt>
    <dgm:pt modelId="{943D23FE-E1BF-4FD6-A9E8-B8ED8973903A}" type="pres">
      <dgm:prSet presAssocID="{A05CD5D0-A5EE-464F-9B3C-211CCEBEB043}" presName="hierChild3" presStyleCnt="0"/>
      <dgm:spPr/>
    </dgm:pt>
    <dgm:pt modelId="{734130B9-1009-49AA-BEA3-16B2CC0184B7}" type="pres">
      <dgm:prSet presAssocID="{F6F1E4CD-7529-40DA-9482-6834B0E6F89B}" presName="Name19" presStyleLbl="parChTrans1D2" presStyleIdx="1" presStyleCnt="2"/>
      <dgm:spPr/>
    </dgm:pt>
    <dgm:pt modelId="{4377ED6B-D727-480F-AF20-7482F098F57D}" type="pres">
      <dgm:prSet presAssocID="{2C4C5D45-CA2F-426A-8C79-F79C24756476}" presName="Name21" presStyleCnt="0"/>
      <dgm:spPr/>
    </dgm:pt>
    <dgm:pt modelId="{41196F30-5EBA-4FD9-B704-0A3270433AD7}" type="pres">
      <dgm:prSet presAssocID="{2C4C5D45-CA2F-426A-8C79-F79C24756476}" presName="level2Shape" presStyleLbl="node2" presStyleIdx="1" presStyleCnt="2"/>
      <dgm:spPr/>
    </dgm:pt>
    <dgm:pt modelId="{1921C4A8-4064-431E-A7D2-D6E8CF2A4D11}" type="pres">
      <dgm:prSet presAssocID="{2C4C5D45-CA2F-426A-8C79-F79C24756476}" presName="hierChild3" presStyleCnt="0"/>
      <dgm:spPr/>
    </dgm:pt>
    <dgm:pt modelId="{24AC5EF5-315A-4E18-AE77-38661F45DE3E}" type="pres">
      <dgm:prSet presAssocID="{7F5FB7B6-6074-4C84-BF5E-0D6C143FB9D0}" presName="bgShapesFlow" presStyleCnt="0"/>
      <dgm:spPr/>
    </dgm:pt>
  </dgm:ptLst>
  <dgm:cxnLst>
    <dgm:cxn modelId="{700AB30B-FC5C-4904-9D9C-DBE2A2E1D8DB}" srcId="{AF05D73F-7C1A-4EFF-8862-5CEEB55394D3}" destId="{837D9C3C-97C5-43D6-A7D8-8881F5B0826F}" srcOrd="0" destOrd="0" parTransId="{1BCFD7AB-C255-449D-B1AE-0AB568C87686}" sibTransId="{9CC8F2FB-E24F-4D08-95F3-BFF1B9D60BBD}"/>
    <dgm:cxn modelId="{98E6E70B-FB65-4D43-A198-BEBEE03EC90D}" srcId="{B192894E-D320-471B-9910-6094483F0D78}" destId="{2C4C5D45-CA2F-426A-8C79-F79C24756476}" srcOrd="1" destOrd="0" parTransId="{F6F1E4CD-7529-40DA-9482-6834B0E6F89B}" sibTransId="{60D70B40-8D1A-40B3-9644-296EF483F352}"/>
    <dgm:cxn modelId="{8144F31C-A618-4774-AFFE-BA89BEEE6D3C}" type="presOf" srcId="{DB7C8F5A-2B5D-41F0-92F6-E63D91DB7FD9}" destId="{836AC014-83AA-4BC2-AA8D-BE789A12389F}" srcOrd="0" destOrd="0" presId="urn:microsoft.com/office/officeart/2005/8/layout/hierarchy6"/>
    <dgm:cxn modelId="{A092811F-91FC-441C-A108-4792EFA56834}" type="presOf" srcId="{B3008727-A4B8-4460-BBF5-C960AA36D81C}" destId="{7C71E79B-2BA7-4AD3-91AA-99523293F330}" srcOrd="0" destOrd="0" presId="urn:microsoft.com/office/officeart/2005/8/layout/hierarchy6"/>
    <dgm:cxn modelId="{77CFB035-ABFC-43E6-AAF7-C535466C2D13}" srcId="{DD1A60E2-7E85-4DD8-853E-C864802CDA2D}" destId="{B3008727-A4B8-4460-BBF5-C960AA36D81C}" srcOrd="0" destOrd="0" parTransId="{73E07A83-61D4-499D-8976-DFA82060BAE3}" sibTransId="{3B1D1C1B-3C19-452D-8FFE-E48D14A822F5}"/>
    <dgm:cxn modelId="{EF43703A-AED1-426B-B962-C2C6A3BCB28E}" type="presOf" srcId="{1BCFD7AB-C255-449D-B1AE-0AB568C87686}" destId="{AF4B5B85-F256-4435-9F4D-CF9A2FE83F78}" srcOrd="0" destOrd="0" presId="urn:microsoft.com/office/officeart/2005/8/layout/hierarchy6"/>
    <dgm:cxn modelId="{5B96565D-858D-49C2-BE72-6FD107EBFED4}" type="presOf" srcId="{85FA4BBE-A221-4A5F-9C9B-C7D6C5686F5D}" destId="{E3632919-939C-41A3-8877-E2B447784651}" srcOrd="0" destOrd="0" presId="urn:microsoft.com/office/officeart/2005/8/layout/hierarchy6"/>
    <dgm:cxn modelId="{255E005F-CA48-48F9-96ED-25B456F96697}" type="presOf" srcId="{A05CD5D0-A5EE-464F-9B3C-211CCEBEB043}" destId="{FCB3EEEF-D9FF-4E61-9908-F78CADDF5DAD}" srcOrd="0" destOrd="0" presId="urn:microsoft.com/office/officeart/2005/8/layout/hierarchy6"/>
    <dgm:cxn modelId="{F1D2DC68-F643-44C9-95B0-E125B929508C}" srcId="{837D9C3C-97C5-43D6-A7D8-8881F5B0826F}" destId="{6B9F08D3-E61C-43DD-8BF7-96F98916012A}" srcOrd="1" destOrd="0" parTransId="{8B3D54E4-C972-4ECF-AAB5-5EA173B5BC8A}" sibTransId="{C3796DA2-6C87-4B07-A4CD-F1179851702D}"/>
    <dgm:cxn modelId="{5DAE9669-EC4C-4678-9917-5D51AFE21DD0}" type="presOf" srcId="{B192894E-D320-471B-9910-6094483F0D78}" destId="{4DC500BC-0AE9-4F56-BE91-67C305C2BAD4}" srcOrd="0" destOrd="0" presId="urn:microsoft.com/office/officeart/2005/8/layout/hierarchy6"/>
    <dgm:cxn modelId="{47AD8D4B-AC1D-4B04-B56A-77C535479D5F}" type="presOf" srcId="{73E07A83-61D4-499D-8976-DFA82060BAE3}" destId="{F87022E4-EAF5-40DB-978C-427746055FA7}" srcOrd="0" destOrd="0" presId="urn:microsoft.com/office/officeart/2005/8/layout/hierarchy6"/>
    <dgm:cxn modelId="{17F24F52-E0F0-4515-ACF8-2A4E64428912}" type="presOf" srcId="{0026D2D2-0CED-405C-AF3C-FB7BF0BF2CE2}" destId="{D2044486-4606-4288-BC48-5517D16598E1}" srcOrd="0" destOrd="0" presId="urn:microsoft.com/office/officeart/2005/8/layout/hierarchy6"/>
    <dgm:cxn modelId="{1472B955-610B-426E-9F66-328C4E51A0A8}" type="presOf" srcId="{AF05D73F-7C1A-4EFF-8862-5CEEB55394D3}" destId="{EC38BA74-B5B3-49AE-874D-0032426C1B8C}" srcOrd="0" destOrd="0" presId="urn:microsoft.com/office/officeart/2005/8/layout/hierarchy6"/>
    <dgm:cxn modelId="{13770B77-F771-4F74-A045-21C59416B85F}" srcId="{6B9F08D3-E61C-43DD-8BF7-96F98916012A}" destId="{DD1A60E2-7E85-4DD8-853E-C864802CDA2D}" srcOrd="0" destOrd="0" parTransId="{0026D2D2-0CED-405C-AF3C-FB7BF0BF2CE2}" sibTransId="{5A03D6CA-D836-4505-816F-70C85FF72B4A}"/>
    <dgm:cxn modelId="{02739658-C3E6-44B9-A56B-E75412BC7696}" srcId="{7F5FB7B6-6074-4C84-BF5E-0D6C143FB9D0}" destId="{B192894E-D320-471B-9910-6094483F0D78}" srcOrd="0" destOrd="0" parTransId="{4A0803E8-5499-4B45-B1C3-061EAD18421B}" sibTransId="{7320B0A4-7B15-47AD-AD0A-7595398F90A3}"/>
    <dgm:cxn modelId="{D9740D9B-7EA9-48B0-BEED-B05B0BD85F39}" type="presOf" srcId="{6B9F08D3-E61C-43DD-8BF7-96F98916012A}" destId="{C07BDA91-0603-4F6A-B5AB-7B5E4DA959B3}" srcOrd="0" destOrd="0" presId="urn:microsoft.com/office/officeart/2005/8/layout/hierarchy6"/>
    <dgm:cxn modelId="{9C3F14A0-F792-41BF-8750-70CB98901DBD}" type="presOf" srcId="{7F5FB7B6-6074-4C84-BF5E-0D6C143FB9D0}" destId="{332623F9-0DE7-476F-AA5F-1F725330A696}" srcOrd="0" destOrd="0" presId="urn:microsoft.com/office/officeart/2005/8/layout/hierarchy6"/>
    <dgm:cxn modelId="{67DFC0A2-2ED4-4334-9A1E-6B8D24BE8774}" type="presOf" srcId="{2C4C5D45-CA2F-426A-8C79-F79C24756476}" destId="{41196F30-5EBA-4FD9-B704-0A3270433AD7}" srcOrd="0" destOrd="0" presId="urn:microsoft.com/office/officeart/2005/8/layout/hierarchy6"/>
    <dgm:cxn modelId="{6631EFA4-62A2-48D6-83EF-4471AA1BA4C9}" srcId="{837D9C3C-97C5-43D6-A7D8-8881F5B0826F}" destId="{85FA4BBE-A221-4A5F-9C9B-C7D6C5686F5D}" srcOrd="0" destOrd="0" parTransId="{DB7C8F5A-2B5D-41F0-92F6-E63D91DB7FD9}" sibTransId="{29D93E6E-24C8-4962-A2C6-67DC5625761D}"/>
    <dgm:cxn modelId="{35AF02A7-E1CB-4ACE-8ED8-00A888158A7F}" srcId="{DD1A60E2-7E85-4DD8-853E-C864802CDA2D}" destId="{A05CD5D0-A5EE-464F-9B3C-211CCEBEB043}" srcOrd="1" destOrd="0" parTransId="{A38341A4-B8DF-4FA1-8F3A-BF38C6BD1283}" sibTransId="{3F8D077E-F174-45E0-847C-842F18CC9008}"/>
    <dgm:cxn modelId="{9D68E9B5-F63E-4101-809D-1220D10E030B}" type="presOf" srcId="{8B3D54E4-C972-4ECF-AAB5-5EA173B5BC8A}" destId="{0F2DBD79-DFCE-4170-975A-C8F726A881E9}" srcOrd="0" destOrd="0" presId="urn:microsoft.com/office/officeart/2005/8/layout/hierarchy6"/>
    <dgm:cxn modelId="{FF0F55CA-1AAD-484E-B074-4E002D06DA93}" srcId="{B192894E-D320-471B-9910-6094483F0D78}" destId="{AF05D73F-7C1A-4EFF-8862-5CEEB55394D3}" srcOrd="0" destOrd="0" parTransId="{8F81B6B7-3832-45A5-8609-EDB480C6DC31}" sibTransId="{6B5C9E58-C54E-4B24-BAFC-5FA01C6DC81A}"/>
    <dgm:cxn modelId="{61692ECC-70EC-4DC2-AD37-1591FB1CF483}" type="presOf" srcId="{8F81B6B7-3832-45A5-8609-EDB480C6DC31}" destId="{05B795D9-CDA6-4A96-801C-8D66C84D5A48}" srcOrd="0" destOrd="0" presId="urn:microsoft.com/office/officeart/2005/8/layout/hierarchy6"/>
    <dgm:cxn modelId="{A1777ADE-DB1C-424A-A99B-FD75F6EC283D}" type="presOf" srcId="{837D9C3C-97C5-43D6-A7D8-8881F5B0826F}" destId="{68BE3763-F9B5-437E-8E15-48A808E7F166}" srcOrd="0" destOrd="0" presId="urn:microsoft.com/office/officeart/2005/8/layout/hierarchy6"/>
    <dgm:cxn modelId="{B20C03E1-90E0-4733-AF85-9B575A016DD4}" type="presOf" srcId="{DD1A60E2-7E85-4DD8-853E-C864802CDA2D}" destId="{C788CA89-3987-4FA5-B907-3582E9AD5027}" srcOrd="0" destOrd="0" presId="urn:microsoft.com/office/officeart/2005/8/layout/hierarchy6"/>
    <dgm:cxn modelId="{2C8AE7E1-3A66-464F-B5BB-B1D8B8FD4651}" type="presOf" srcId="{A38341A4-B8DF-4FA1-8F3A-BF38C6BD1283}" destId="{8D980545-F485-413C-BA35-50D91E8AD537}" srcOrd="0" destOrd="0" presId="urn:microsoft.com/office/officeart/2005/8/layout/hierarchy6"/>
    <dgm:cxn modelId="{DA4391F4-3BFD-4E21-8F55-CE7FB541917F}" type="presOf" srcId="{F6F1E4CD-7529-40DA-9482-6834B0E6F89B}" destId="{734130B9-1009-49AA-BEA3-16B2CC0184B7}" srcOrd="0" destOrd="0" presId="urn:microsoft.com/office/officeart/2005/8/layout/hierarchy6"/>
    <dgm:cxn modelId="{380C546C-552F-476F-BF28-FEAF42687119}" type="presParOf" srcId="{332623F9-0DE7-476F-AA5F-1F725330A696}" destId="{AC005348-DDA6-4359-A82D-7110B5D2E6FC}" srcOrd="0" destOrd="0" presId="urn:microsoft.com/office/officeart/2005/8/layout/hierarchy6"/>
    <dgm:cxn modelId="{B48BB9DF-85BB-42C4-BEF8-918343F456C5}" type="presParOf" srcId="{AC005348-DDA6-4359-A82D-7110B5D2E6FC}" destId="{EAE09CC3-B1CD-40C9-98E1-984EA33EE6DB}" srcOrd="0" destOrd="0" presId="urn:microsoft.com/office/officeart/2005/8/layout/hierarchy6"/>
    <dgm:cxn modelId="{8A932525-1239-483A-8CC8-07ED05DBB90E}" type="presParOf" srcId="{EAE09CC3-B1CD-40C9-98E1-984EA33EE6DB}" destId="{69591DAE-8D55-4AE0-8863-6374ED2FAC08}" srcOrd="0" destOrd="0" presId="urn:microsoft.com/office/officeart/2005/8/layout/hierarchy6"/>
    <dgm:cxn modelId="{ABD200DD-89AD-4B76-85C5-34AEFD256957}" type="presParOf" srcId="{69591DAE-8D55-4AE0-8863-6374ED2FAC08}" destId="{4DC500BC-0AE9-4F56-BE91-67C305C2BAD4}" srcOrd="0" destOrd="0" presId="urn:microsoft.com/office/officeart/2005/8/layout/hierarchy6"/>
    <dgm:cxn modelId="{D24D1E1A-8607-4671-A7BF-0539861CC776}" type="presParOf" srcId="{69591DAE-8D55-4AE0-8863-6374ED2FAC08}" destId="{B047CF43-91BA-4293-95F1-69396AAE9F38}" srcOrd="1" destOrd="0" presId="urn:microsoft.com/office/officeart/2005/8/layout/hierarchy6"/>
    <dgm:cxn modelId="{DC5E4632-5C2E-4C78-B80C-4A2E085063FC}" type="presParOf" srcId="{B047CF43-91BA-4293-95F1-69396AAE9F38}" destId="{05B795D9-CDA6-4A96-801C-8D66C84D5A48}" srcOrd="0" destOrd="0" presId="urn:microsoft.com/office/officeart/2005/8/layout/hierarchy6"/>
    <dgm:cxn modelId="{FEF6FF90-9F44-4DB6-AFF6-CE7A44DA9E3F}" type="presParOf" srcId="{B047CF43-91BA-4293-95F1-69396AAE9F38}" destId="{496F7ABC-B0E8-40CB-9EA4-AD36AB874A5F}" srcOrd="1" destOrd="0" presId="urn:microsoft.com/office/officeart/2005/8/layout/hierarchy6"/>
    <dgm:cxn modelId="{6F6EC1D3-9059-471C-A15A-31A274C9BA75}" type="presParOf" srcId="{496F7ABC-B0E8-40CB-9EA4-AD36AB874A5F}" destId="{EC38BA74-B5B3-49AE-874D-0032426C1B8C}" srcOrd="0" destOrd="0" presId="urn:microsoft.com/office/officeart/2005/8/layout/hierarchy6"/>
    <dgm:cxn modelId="{E311F408-B9EE-4935-9271-45CEA3C50665}" type="presParOf" srcId="{496F7ABC-B0E8-40CB-9EA4-AD36AB874A5F}" destId="{6B9AFA3A-6E69-401C-B648-8D925D93CADA}" srcOrd="1" destOrd="0" presId="urn:microsoft.com/office/officeart/2005/8/layout/hierarchy6"/>
    <dgm:cxn modelId="{CA65034B-7628-4181-9ED2-3E8C3E2E7D79}" type="presParOf" srcId="{6B9AFA3A-6E69-401C-B648-8D925D93CADA}" destId="{AF4B5B85-F256-4435-9F4D-CF9A2FE83F78}" srcOrd="0" destOrd="0" presId="urn:microsoft.com/office/officeart/2005/8/layout/hierarchy6"/>
    <dgm:cxn modelId="{F3B4D4A0-5C4E-4B0C-BBB0-FF0459D6C24F}" type="presParOf" srcId="{6B9AFA3A-6E69-401C-B648-8D925D93CADA}" destId="{C89FEE93-566B-4C47-BFCF-A629AEE119FD}" srcOrd="1" destOrd="0" presId="urn:microsoft.com/office/officeart/2005/8/layout/hierarchy6"/>
    <dgm:cxn modelId="{C692719D-1591-4D13-AE0C-0B78FFAA599F}" type="presParOf" srcId="{C89FEE93-566B-4C47-BFCF-A629AEE119FD}" destId="{68BE3763-F9B5-437E-8E15-48A808E7F166}" srcOrd="0" destOrd="0" presId="urn:microsoft.com/office/officeart/2005/8/layout/hierarchy6"/>
    <dgm:cxn modelId="{1796572B-8708-4688-8371-CFCFCC88FF38}" type="presParOf" srcId="{C89FEE93-566B-4C47-BFCF-A629AEE119FD}" destId="{72991115-0FA2-43C9-9EB6-59C8454E28D4}" srcOrd="1" destOrd="0" presId="urn:microsoft.com/office/officeart/2005/8/layout/hierarchy6"/>
    <dgm:cxn modelId="{26D75D06-B0A5-45AE-907A-D8CFC60E385E}" type="presParOf" srcId="{72991115-0FA2-43C9-9EB6-59C8454E28D4}" destId="{836AC014-83AA-4BC2-AA8D-BE789A12389F}" srcOrd="0" destOrd="0" presId="urn:microsoft.com/office/officeart/2005/8/layout/hierarchy6"/>
    <dgm:cxn modelId="{AFF063C2-4714-4F24-9DD7-6322B797A7B2}" type="presParOf" srcId="{72991115-0FA2-43C9-9EB6-59C8454E28D4}" destId="{3962981D-3EFF-47A4-B42E-20A635D3A848}" srcOrd="1" destOrd="0" presId="urn:microsoft.com/office/officeart/2005/8/layout/hierarchy6"/>
    <dgm:cxn modelId="{5EA8C2FD-690E-49E1-8185-A023836320FB}" type="presParOf" srcId="{3962981D-3EFF-47A4-B42E-20A635D3A848}" destId="{E3632919-939C-41A3-8877-E2B447784651}" srcOrd="0" destOrd="0" presId="urn:microsoft.com/office/officeart/2005/8/layout/hierarchy6"/>
    <dgm:cxn modelId="{1F512D4C-8DE2-45BB-A70B-A5DBDD6BFA47}" type="presParOf" srcId="{3962981D-3EFF-47A4-B42E-20A635D3A848}" destId="{95ABD9EF-95B3-4220-B4FB-221854817DBB}" srcOrd="1" destOrd="0" presId="urn:microsoft.com/office/officeart/2005/8/layout/hierarchy6"/>
    <dgm:cxn modelId="{7ABFA5F8-3332-4174-83E8-10528BE8D0F4}" type="presParOf" srcId="{72991115-0FA2-43C9-9EB6-59C8454E28D4}" destId="{0F2DBD79-DFCE-4170-975A-C8F726A881E9}" srcOrd="2" destOrd="0" presId="urn:microsoft.com/office/officeart/2005/8/layout/hierarchy6"/>
    <dgm:cxn modelId="{78206964-EC07-4628-BECC-B314708F1D70}" type="presParOf" srcId="{72991115-0FA2-43C9-9EB6-59C8454E28D4}" destId="{FEED2B0C-13BC-4A79-AF8A-833D09EF441F}" srcOrd="3" destOrd="0" presId="urn:microsoft.com/office/officeart/2005/8/layout/hierarchy6"/>
    <dgm:cxn modelId="{ADBB4041-249E-428B-B1D3-4C9EF2C4FA57}" type="presParOf" srcId="{FEED2B0C-13BC-4A79-AF8A-833D09EF441F}" destId="{C07BDA91-0603-4F6A-B5AB-7B5E4DA959B3}" srcOrd="0" destOrd="0" presId="urn:microsoft.com/office/officeart/2005/8/layout/hierarchy6"/>
    <dgm:cxn modelId="{33FDEE6F-B697-4DA7-9E66-6AB554935804}" type="presParOf" srcId="{FEED2B0C-13BC-4A79-AF8A-833D09EF441F}" destId="{A639CFEF-61B8-4D9D-9F86-63732A3B82F9}" srcOrd="1" destOrd="0" presId="urn:microsoft.com/office/officeart/2005/8/layout/hierarchy6"/>
    <dgm:cxn modelId="{A253611A-E031-4ECB-B2DF-B7C018F91F24}" type="presParOf" srcId="{A639CFEF-61B8-4D9D-9F86-63732A3B82F9}" destId="{D2044486-4606-4288-BC48-5517D16598E1}" srcOrd="0" destOrd="0" presId="urn:microsoft.com/office/officeart/2005/8/layout/hierarchy6"/>
    <dgm:cxn modelId="{4574CDE3-846C-42AA-976A-0374F8E98690}" type="presParOf" srcId="{A639CFEF-61B8-4D9D-9F86-63732A3B82F9}" destId="{A23F8D96-DB11-4E88-9598-C3948558227C}" srcOrd="1" destOrd="0" presId="urn:microsoft.com/office/officeart/2005/8/layout/hierarchy6"/>
    <dgm:cxn modelId="{4EC44B98-8236-4DC5-9570-9B3DD226DDAC}" type="presParOf" srcId="{A23F8D96-DB11-4E88-9598-C3948558227C}" destId="{C788CA89-3987-4FA5-B907-3582E9AD5027}" srcOrd="0" destOrd="0" presId="urn:microsoft.com/office/officeart/2005/8/layout/hierarchy6"/>
    <dgm:cxn modelId="{837A4B46-3854-4A90-A040-FCA8833ABDE1}" type="presParOf" srcId="{A23F8D96-DB11-4E88-9598-C3948558227C}" destId="{8B571F01-43DF-427E-A49D-1D10E4F00E3B}" srcOrd="1" destOrd="0" presId="urn:microsoft.com/office/officeart/2005/8/layout/hierarchy6"/>
    <dgm:cxn modelId="{0D6A9200-F5B0-43B6-907C-A877189C59AD}" type="presParOf" srcId="{8B571F01-43DF-427E-A49D-1D10E4F00E3B}" destId="{F87022E4-EAF5-40DB-978C-427746055FA7}" srcOrd="0" destOrd="0" presId="urn:microsoft.com/office/officeart/2005/8/layout/hierarchy6"/>
    <dgm:cxn modelId="{567950E8-24C0-46B5-A5B6-421EF5F7718F}" type="presParOf" srcId="{8B571F01-43DF-427E-A49D-1D10E4F00E3B}" destId="{65EACD16-98B8-4566-A8C9-96C29C579FB5}" srcOrd="1" destOrd="0" presId="urn:microsoft.com/office/officeart/2005/8/layout/hierarchy6"/>
    <dgm:cxn modelId="{812C9EDB-5B0A-4DDE-AE61-9B8404217009}" type="presParOf" srcId="{65EACD16-98B8-4566-A8C9-96C29C579FB5}" destId="{7C71E79B-2BA7-4AD3-91AA-99523293F330}" srcOrd="0" destOrd="0" presId="urn:microsoft.com/office/officeart/2005/8/layout/hierarchy6"/>
    <dgm:cxn modelId="{D23A7570-0F44-4469-BABF-E5831FB06957}" type="presParOf" srcId="{65EACD16-98B8-4566-A8C9-96C29C579FB5}" destId="{21CD1AA2-0494-4115-927C-2301879E5183}" srcOrd="1" destOrd="0" presId="urn:microsoft.com/office/officeart/2005/8/layout/hierarchy6"/>
    <dgm:cxn modelId="{2F93FE08-4013-412B-96C6-6371833D55F1}" type="presParOf" srcId="{8B571F01-43DF-427E-A49D-1D10E4F00E3B}" destId="{8D980545-F485-413C-BA35-50D91E8AD537}" srcOrd="2" destOrd="0" presId="urn:microsoft.com/office/officeart/2005/8/layout/hierarchy6"/>
    <dgm:cxn modelId="{AAB9FB17-D86D-45B9-8646-5D99512C80C2}" type="presParOf" srcId="{8B571F01-43DF-427E-A49D-1D10E4F00E3B}" destId="{5F540668-B475-4396-81F6-B0A207057F95}" srcOrd="3" destOrd="0" presId="urn:microsoft.com/office/officeart/2005/8/layout/hierarchy6"/>
    <dgm:cxn modelId="{BBCD95E9-A7D8-4B2E-91E6-F951609A563D}" type="presParOf" srcId="{5F540668-B475-4396-81F6-B0A207057F95}" destId="{FCB3EEEF-D9FF-4E61-9908-F78CADDF5DAD}" srcOrd="0" destOrd="0" presId="urn:microsoft.com/office/officeart/2005/8/layout/hierarchy6"/>
    <dgm:cxn modelId="{5302EB01-0F83-43E1-ABDC-23587DDBE6A6}" type="presParOf" srcId="{5F540668-B475-4396-81F6-B0A207057F95}" destId="{943D23FE-E1BF-4FD6-A9E8-B8ED8973903A}" srcOrd="1" destOrd="0" presId="urn:microsoft.com/office/officeart/2005/8/layout/hierarchy6"/>
    <dgm:cxn modelId="{46D0C4B8-FA23-4B5E-AB52-A9DC619440F1}" type="presParOf" srcId="{B047CF43-91BA-4293-95F1-69396AAE9F38}" destId="{734130B9-1009-49AA-BEA3-16B2CC0184B7}" srcOrd="2" destOrd="0" presId="urn:microsoft.com/office/officeart/2005/8/layout/hierarchy6"/>
    <dgm:cxn modelId="{7533E353-1860-4DE2-946A-2F2F6B45A453}" type="presParOf" srcId="{B047CF43-91BA-4293-95F1-69396AAE9F38}" destId="{4377ED6B-D727-480F-AF20-7482F098F57D}" srcOrd="3" destOrd="0" presId="urn:microsoft.com/office/officeart/2005/8/layout/hierarchy6"/>
    <dgm:cxn modelId="{4D1F8729-8FA5-4261-890E-E3D4F69F517D}" type="presParOf" srcId="{4377ED6B-D727-480F-AF20-7482F098F57D}" destId="{41196F30-5EBA-4FD9-B704-0A3270433AD7}" srcOrd="0" destOrd="0" presId="urn:microsoft.com/office/officeart/2005/8/layout/hierarchy6"/>
    <dgm:cxn modelId="{E75A21D6-D3AA-4228-9EC8-43A626100EB2}" type="presParOf" srcId="{4377ED6B-D727-480F-AF20-7482F098F57D}" destId="{1921C4A8-4064-431E-A7D2-D6E8CF2A4D11}" srcOrd="1" destOrd="0" presId="urn:microsoft.com/office/officeart/2005/8/layout/hierarchy6"/>
    <dgm:cxn modelId="{6B52A80B-3933-42C2-A82B-EA27F3DD6638}" type="presParOf" srcId="{332623F9-0DE7-476F-AA5F-1F725330A696}" destId="{24AC5EF5-315A-4E18-AE77-38661F45DE3E}"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5FB7B6-6074-4C84-BF5E-0D6C143FB9D0}" type="doc">
      <dgm:prSet loTypeId="urn:microsoft.com/office/officeart/2005/8/layout/hierarchy6" loCatId="hierarchy" qsTypeId="urn:microsoft.com/office/officeart/2005/8/quickstyle/simple1#1" qsCatId="simple" csTypeId="urn:microsoft.com/office/officeart/2005/8/colors/accent1_2#1" csCatId="accent1" phldr="1"/>
      <dgm:spPr/>
      <dgm:t>
        <a:bodyPr/>
        <a:lstStyle/>
        <a:p>
          <a:endParaRPr lang="en-US"/>
        </a:p>
      </dgm:t>
    </dgm:pt>
    <dgm:pt modelId="{837D9C3C-97C5-43D6-A7D8-8881F5B0826F}">
      <dgm:prSet custT="1"/>
      <dgm:spPr>
        <a:solidFill>
          <a:srgbClr val="CBD8E7"/>
        </a:solidFill>
      </dgm:spPr>
      <dgm:t>
        <a:bodyPr/>
        <a:lstStyle/>
        <a:p>
          <a:r>
            <a:rPr lang="en-US" sz="1600" b="1" dirty="0">
              <a:solidFill>
                <a:srgbClr val="002060"/>
              </a:solidFill>
            </a:rPr>
            <a:t> RPR</a:t>
          </a:r>
        </a:p>
      </dgm:t>
    </dgm:pt>
    <dgm:pt modelId="{1BCFD7AB-C255-449D-B1AE-0AB568C87686}" type="parTrans" cxnId="{700AB30B-FC5C-4904-9D9C-DBE2A2E1D8DB}">
      <dgm:prSet/>
      <dgm:spPr/>
      <dgm:t>
        <a:bodyPr/>
        <a:lstStyle/>
        <a:p>
          <a:endParaRPr lang="en-US" sz="2000">
            <a:solidFill>
              <a:srgbClr val="FFFFFF"/>
            </a:solidFill>
          </a:endParaRPr>
        </a:p>
      </dgm:t>
    </dgm:pt>
    <dgm:pt modelId="{9CC8F2FB-E24F-4D08-95F3-BFF1B9D60BBD}" type="sibTrans" cxnId="{700AB30B-FC5C-4904-9D9C-DBE2A2E1D8DB}">
      <dgm:prSet/>
      <dgm:spPr/>
      <dgm:t>
        <a:bodyPr/>
        <a:lstStyle/>
        <a:p>
          <a:endParaRPr lang="en-US" sz="2000"/>
        </a:p>
      </dgm:t>
    </dgm:pt>
    <dgm:pt modelId="{85FA4BBE-A221-4A5F-9C9B-C7D6C5686F5D}">
      <dgm:prSet custT="1"/>
      <dgm:spPr>
        <a:solidFill>
          <a:srgbClr val="CBD8E7"/>
        </a:solidFill>
      </dgm:spPr>
      <dgm:t>
        <a:bodyPr/>
        <a:lstStyle/>
        <a:p>
          <a:r>
            <a:rPr lang="en-US" sz="1600" b="1" dirty="0">
              <a:solidFill>
                <a:srgbClr val="002060"/>
              </a:solidFill>
            </a:rPr>
            <a:t>RPR+</a:t>
          </a:r>
        </a:p>
      </dgm:t>
    </dgm:pt>
    <dgm:pt modelId="{DB7C8F5A-2B5D-41F0-92F6-E63D91DB7FD9}" type="parTrans" cxnId="{6631EFA4-62A2-48D6-83EF-4471AA1BA4C9}">
      <dgm:prSet/>
      <dgm:spPr/>
      <dgm:t>
        <a:bodyPr/>
        <a:lstStyle/>
        <a:p>
          <a:endParaRPr lang="en-US" sz="2000" dirty="0"/>
        </a:p>
      </dgm:t>
    </dgm:pt>
    <dgm:pt modelId="{29D93E6E-24C8-4962-A2C6-67DC5625761D}" type="sibTrans" cxnId="{6631EFA4-62A2-48D6-83EF-4471AA1BA4C9}">
      <dgm:prSet/>
      <dgm:spPr/>
      <dgm:t>
        <a:bodyPr/>
        <a:lstStyle/>
        <a:p>
          <a:endParaRPr lang="en-US" sz="2000"/>
        </a:p>
      </dgm:t>
    </dgm:pt>
    <dgm:pt modelId="{6B9F08D3-E61C-43DD-8BF7-96F98916012A}">
      <dgm:prSet custT="1"/>
      <dgm:spPr>
        <a:solidFill>
          <a:srgbClr val="CBD8E7"/>
        </a:solidFill>
      </dgm:spPr>
      <dgm:t>
        <a:bodyPr/>
        <a:lstStyle/>
        <a:p>
          <a:r>
            <a:rPr lang="en-US" sz="1600" b="1" dirty="0">
              <a:solidFill>
                <a:srgbClr val="002060"/>
              </a:solidFill>
            </a:rPr>
            <a:t>RPR-</a:t>
          </a:r>
          <a:endParaRPr lang="en-US" sz="1000" b="1" dirty="0">
            <a:solidFill>
              <a:srgbClr val="002060"/>
            </a:solidFill>
          </a:endParaRPr>
        </a:p>
      </dgm:t>
    </dgm:pt>
    <dgm:pt modelId="{8B3D54E4-C972-4ECF-AAB5-5EA173B5BC8A}" type="parTrans" cxnId="{F1D2DC68-F643-44C9-95B0-E125B929508C}">
      <dgm:prSet/>
      <dgm:spPr/>
      <dgm:t>
        <a:bodyPr/>
        <a:lstStyle/>
        <a:p>
          <a:endParaRPr lang="en-US" sz="2000" dirty="0"/>
        </a:p>
      </dgm:t>
    </dgm:pt>
    <dgm:pt modelId="{C3796DA2-6C87-4B07-A4CD-F1179851702D}" type="sibTrans" cxnId="{F1D2DC68-F643-44C9-95B0-E125B929508C}">
      <dgm:prSet/>
      <dgm:spPr/>
      <dgm:t>
        <a:bodyPr/>
        <a:lstStyle/>
        <a:p>
          <a:endParaRPr lang="en-US" sz="2000"/>
        </a:p>
      </dgm:t>
    </dgm:pt>
    <dgm:pt modelId="{CA4F0186-5E6D-416B-A206-694CFE6A5C0F}">
      <dgm:prSet custT="1"/>
      <dgm:spPr>
        <a:solidFill>
          <a:srgbClr val="CBD8E7"/>
        </a:solidFill>
      </dgm:spPr>
      <dgm:t>
        <a:bodyPr/>
        <a:lstStyle/>
        <a:p>
          <a:r>
            <a:rPr lang="en-US" sz="1400" b="1" dirty="0">
              <a:solidFill>
                <a:srgbClr val="002060"/>
              </a:solidFill>
            </a:rPr>
            <a:t>TP-PA or other </a:t>
          </a:r>
          <a:r>
            <a:rPr lang="en-US" sz="1400" b="1" dirty="0" err="1">
              <a:solidFill>
                <a:srgbClr val="002060"/>
              </a:solidFill>
            </a:rPr>
            <a:t>trep</a:t>
          </a:r>
          <a:r>
            <a:rPr lang="en-US" sz="1400" b="1" dirty="0">
              <a:solidFill>
                <a:srgbClr val="002060"/>
              </a:solidFill>
            </a:rPr>
            <a:t>. test</a:t>
          </a:r>
        </a:p>
      </dgm:t>
    </dgm:pt>
    <dgm:pt modelId="{FC0334CE-8AAD-4454-B532-BA9189C2DDDA}" type="parTrans" cxnId="{A28EB503-BAEA-494E-865C-9C1C5B9439D4}">
      <dgm:prSet/>
      <dgm:spPr/>
      <dgm:t>
        <a:bodyPr/>
        <a:lstStyle/>
        <a:p>
          <a:endParaRPr lang="en-US" sz="2000" dirty="0"/>
        </a:p>
      </dgm:t>
    </dgm:pt>
    <dgm:pt modelId="{D26C2024-E93E-40C0-AFAA-816AE010B0AB}" type="sibTrans" cxnId="{A28EB503-BAEA-494E-865C-9C1C5B9439D4}">
      <dgm:prSet/>
      <dgm:spPr/>
      <dgm:t>
        <a:bodyPr/>
        <a:lstStyle/>
        <a:p>
          <a:endParaRPr lang="en-US" sz="2000"/>
        </a:p>
      </dgm:t>
    </dgm:pt>
    <dgm:pt modelId="{BBA2D5CF-A988-49D7-AFAA-5E1A10A6FA4D}">
      <dgm:prSet custT="1"/>
      <dgm:spPr>
        <a:solidFill>
          <a:srgbClr val="CBD8E7"/>
        </a:solidFill>
      </dgm:spPr>
      <dgm:t>
        <a:bodyPr/>
        <a:lstStyle/>
        <a:p>
          <a:r>
            <a:rPr lang="en-US" sz="1200" b="1" dirty="0">
              <a:solidFill>
                <a:srgbClr val="002060"/>
              </a:solidFill>
            </a:rPr>
            <a:t>TP-PA+</a:t>
          </a:r>
        </a:p>
        <a:p>
          <a:r>
            <a:rPr lang="en-US" sz="1200" b="1" i="1" dirty="0">
              <a:solidFill>
                <a:srgbClr val="002060"/>
              </a:solidFill>
            </a:rPr>
            <a:t>Syphilis </a:t>
          </a:r>
        </a:p>
        <a:p>
          <a:r>
            <a:rPr lang="en-US" sz="1200" b="1" i="1" dirty="0">
              <a:solidFill>
                <a:srgbClr val="002060"/>
              </a:solidFill>
            </a:rPr>
            <a:t>(past or present)</a:t>
          </a:r>
        </a:p>
      </dgm:t>
    </dgm:pt>
    <dgm:pt modelId="{BDDB901B-D5A0-4C12-8832-8DB9D6111E00}" type="parTrans" cxnId="{FE2DC64D-F991-4DED-A030-D6961C728DFB}">
      <dgm:prSet/>
      <dgm:spPr/>
      <dgm:t>
        <a:bodyPr/>
        <a:lstStyle/>
        <a:p>
          <a:endParaRPr lang="en-US" sz="2000" dirty="0"/>
        </a:p>
      </dgm:t>
    </dgm:pt>
    <dgm:pt modelId="{3A7B19EA-FFF5-4891-8EB4-CB4DCED2E593}" type="sibTrans" cxnId="{FE2DC64D-F991-4DED-A030-D6961C728DFB}">
      <dgm:prSet/>
      <dgm:spPr/>
      <dgm:t>
        <a:bodyPr/>
        <a:lstStyle/>
        <a:p>
          <a:endParaRPr lang="en-US" sz="2000"/>
        </a:p>
      </dgm:t>
    </dgm:pt>
    <dgm:pt modelId="{DBF5CF1A-7977-493F-A166-B046B067BACD}">
      <dgm:prSet custT="1"/>
      <dgm:spPr>
        <a:solidFill>
          <a:srgbClr val="CBD8E7"/>
        </a:solidFill>
      </dgm:spPr>
      <dgm:t>
        <a:bodyPr/>
        <a:lstStyle/>
        <a:p>
          <a:r>
            <a:rPr lang="en-US" sz="1200" b="1" dirty="0">
              <a:solidFill>
                <a:srgbClr val="002060"/>
              </a:solidFill>
            </a:rPr>
            <a:t>TP-PA-</a:t>
          </a:r>
        </a:p>
        <a:p>
          <a:r>
            <a:rPr lang="en-US" sz="1200" b="1" i="1" dirty="0">
              <a:solidFill>
                <a:srgbClr val="002060"/>
              </a:solidFill>
            </a:rPr>
            <a:t>Syphilis unlikely</a:t>
          </a:r>
        </a:p>
      </dgm:t>
    </dgm:pt>
    <dgm:pt modelId="{EE7A4AED-99F9-4072-9778-165B68BC8CF0}" type="parTrans" cxnId="{F28C180D-554F-4BAD-AA40-109547E8B664}">
      <dgm:prSet/>
      <dgm:spPr/>
      <dgm:t>
        <a:bodyPr/>
        <a:lstStyle/>
        <a:p>
          <a:endParaRPr lang="en-US" sz="2000" dirty="0"/>
        </a:p>
      </dgm:t>
    </dgm:pt>
    <dgm:pt modelId="{DA9C51F8-B9EB-4927-B000-5A3E6769876D}" type="sibTrans" cxnId="{F28C180D-554F-4BAD-AA40-109547E8B664}">
      <dgm:prSet/>
      <dgm:spPr/>
      <dgm:t>
        <a:bodyPr/>
        <a:lstStyle/>
        <a:p>
          <a:endParaRPr lang="en-US" sz="2000"/>
        </a:p>
      </dgm:t>
    </dgm:pt>
    <dgm:pt modelId="{332623F9-0DE7-476F-AA5F-1F725330A696}" type="pres">
      <dgm:prSet presAssocID="{7F5FB7B6-6074-4C84-BF5E-0D6C143FB9D0}" presName="mainComposite" presStyleCnt="0">
        <dgm:presLayoutVars>
          <dgm:chPref val="1"/>
          <dgm:dir/>
          <dgm:animOne val="branch"/>
          <dgm:animLvl val="lvl"/>
          <dgm:resizeHandles val="exact"/>
        </dgm:presLayoutVars>
      </dgm:prSet>
      <dgm:spPr/>
    </dgm:pt>
    <dgm:pt modelId="{AC005348-DDA6-4359-A82D-7110B5D2E6FC}" type="pres">
      <dgm:prSet presAssocID="{7F5FB7B6-6074-4C84-BF5E-0D6C143FB9D0}" presName="hierFlow" presStyleCnt="0"/>
      <dgm:spPr/>
    </dgm:pt>
    <dgm:pt modelId="{EAE09CC3-B1CD-40C9-98E1-984EA33EE6DB}" type="pres">
      <dgm:prSet presAssocID="{7F5FB7B6-6074-4C84-BF5E-0D6C143FB9D0}" presName="hierChild1" presStyleCnt="0">
        <dgm:presLayoutVars>
          <dgm:chPref val="1"/>
          <dgm:animOne val="branch"/>
          <dgm:animLvl val="lvl"/>
        </dgm:presLayoutVars>
      </dgm:prSet>
      <dgm:spPr/>
    </dgm:pt>
    <dgm:pt modelId="{7B9EE36D-2679-42CE-94E8-9554E9DBF6C7}" type="pres">
      <dgm:prSet presAssocID="{837D9C3C-97C5-43D6-A7D8-8881F5B0826F}" presName="Name14" presStyleCnt="0"/>
      <dgm:spPr/>
    </dgm:pt>
    <dgm:pt modelId="{DA6FE9DD-FD07-4106-A996-BEA6C29D4656}" type="pres">
      <dgm:prSet presAssocID="{837D9C3C-97C5-43D6-A7D8-8881F5B0826F}" presName="level1Shape" presStyleLbl="node0" presStyleIdx="0" presStyleCnt="1" custLinFactNeighborX="-2439" custLinFactNeighborY="22643">
        <dgm:presLayoutVars>
          <dgm:chPref val="3"/>
        </dgm:presLayoutVars>
      </dgm:prSet>
      <dgm:spPr/>
    </dgm:pt>
    <dgm:pt modelId="{E731B261-4E5E-470A-B539-2008B4C5B686}" type="pres">
      <dgm:prSet presAssocID="{837D9C3C-97C5-43D6-A7D8-8881F5B0826F}" presName="hierChild2" presStyleCnt="0"/>
      <dgm:spPr/>
    </dgm:pt>
    <dgm:pt modelId="{836AC014-83AA-4BC2-AA8D-BE789A12389F}" type="pres">
      <dgm:prSet presAssocID="{DB7C8F5A-2B5D-41F0-92F6-E63D91DB7FD9}" presName="Name19" presStyleLbl="parChTrans1D2" presStyleIdx="0" presStyleCnt="2"/>
      <dgm:spPr/>
    </dgm:pt>
    <dgm:pt modelId="{3962981D-3EFF-47A4-B42E-20A635D3A848}" type="pres">
      <dgm:prSet presAssocID="{85FA4BBE-A221-4A5F-9C9B-C7D6C5686F5D}" presName="Name21" presStyleCnt="0"/>
      <dgm:spPr/>
    </dgm:pt>
    <dgm:pt modelId="{E3632919-939C-41A3-8877-E2B447784651}" type="pres">
      <dgm:prSet presAssocID="{85FA4BBE-A221-4A5F-9C9B-C7D6C5686F5D}" presName="level2Shape" presStyleLbl="node2" presStyleIdx="0" presStyleCnt="2" custLinFactNeighborX="3186" custLinFactNeighborY="13657"/>
      <dgm:spPr/>
    </dgm:pt>
    <dgm:pt modelId="{95ABD9EF-95B3-4220-B4FB-221854817DBB}" type="pres">
      <dgm:prSet presAssocID="{85FA4BBE-A221-4A5F-9C9B-C7D6C5686F5D}" presName="hierChild3" presStyleCnt="0"/>
      <dgm:spPr/>
    </dgm:pt>
    <dgm:pt modelId="{8AA53B4B-758A-4299-9D4E-D5907F6C42AB}" type="pres">
      <dgm:prSet presAssocID="{FC0334CE-8AAD-4454-B532-BA9189C2DDDA}" presName="Name19" presStyleLbl="parChTrans1D3" presStyleIdx="0" presStyleCnt="1"/>
      <dgm:spPr/>
    </dgm:pt>
    <dgm:pt modelId="{7917BBBC-459E-4299-B2B6-CEB145A4E34B}" type="pres">
      <dgm:prSet presAssocID="{CA4F0186-5E6D-416B-A206-694CFE6A5C0F}" presName="Name21" presStyleCnt="0"/>
      <dgm:spPr/>
    </dgm:pt>
    <dgm:pt modelId="{57074029-7BE3-4C38-8A05-9E9B88DBE934}" type="pres">
      <dgm:prSet presAssocID="{CA4F0186-5E6D-416B-A206-694CFE6A5C0F}" presName="level2Shape" presStyleLbl="node3" presStyleIdx="0" presStyleCnt="1"/>
      <dgm:spPr/>
    </dgm:pt>
    <dgm:pt modelId="{B570496C-74A3-4F62-B218-3797E6A0C3B2}" type="pres">
      <dgm:prSet presAssocID="{CA4F0186-5E6D-416B-A206-694CFE6A5C0F}" presName="hierChild3" presStyleCnt="0"/>
      <dgm:spPr/>
    </dgm:pt>
    <dgm:pt modelId="{69A4C02C-8388-4877-9A29-968D24E05097}" type="pres">
      <dgm:prSet presAssocID="{BDDB901B-D5A0-4C12-8832-8DB9D6111E00}" presName="Name19" presStyleLbl="parChTrans1D4" presStyleIdx="0" presStyleCnt="2"/>
      <dgm:spPr/>
    </dgm:pt>
    <dgm:pt modelId="{AEB9D77A-E476-414F-9E0C-F1130A2F720C}" type="pres">
      <dgm:prSet presAssocID="{BBA2D5CF-A988-49D7-AFAA-5E1A10A6FA4D}" presName="Name21" presStyleCnt="0"/>
      <dgm:spPr/>
    </dgm:pt>
    <dgm:pt modelId="{CAF70714-8E97-4CFB-9080-DA87C821F856}" type="pres">
      <dgm:prSet presAssocID="{BBA2D5CF-A988-49D7-AFAA-5E1A10A6FA4D}" presName="level2Shape" presStyleLbl="node4" presStyleIdx="0" presStyleCnt="2" custScaleX="133888"/>
      <dgm:spPr/>
    </dgm:pt>
    <dgm:pt modelId="{CC28FE9C-3AD7-492B-9DBF-501E3C7F33B2}" type="pres">
      <dgm:prSet presAssocID="{BBA2D5CF-A988-49D7-AFAA-5E1A10A6FA4D}" presName="hierChild3" presStyleCnt="0"/>
      <dgm:spPr/>
    </dgm:pt>
    <dgm:pt modelId="{3027BC70-E617-4994-8B95-35FA4307615B}" type="pres">
      <dgm:prSet presAssocID="{EE7A4AED-99F9-4072-9778-165B68BC8CF0}" presName="Name19" presStyleLbl="parChTrans1D4" presStyleIdx="1" presStyleCnt="2"/>
      <dgm:spPr/>
    </dgm:pt>
    <dgm:pt modelId="{AA723FCE-6B81-4EEB-AC4B-2D12B42632A4}" type="pres">
      <dgm:prSet presAssocID="{DBF5CF1A-7977-493F-A166-B046B067BACD}" presName="Name21" presStyleCnt="0"/>
      <dgm:spPr/>
    </dgm:pt>
    <dgm:pt modelId="{ACA19E3C-B850-4674-A5FD-BE7E9E6FE65C}" type="pres">
      <dgm:prSet presAssocID="{DBF5CF1A-7977-493F-A166-B046B067BACD}" presName="level2Shape" presStyleLbl="node4" presStyleIdx="1" presStyleCnt="2"/>
      <dgm:spPr/>
    </dgm:pt>
    <dgm:pt modelId="{7A582855-B566-4EC1-A101-3DB79D18638B}" type="pres">
      <dgm:prSet presAssocID="{DBF5CF1A-7977-493F-A166-B046B067BACD}" presName="hierChild3" presStyleCnt="0"/>
      <dgm:spPr/>
    </dgm:pt>
    <dgm:pt modelId="{0F2DBD79-DFCE-4170-975A-C8F726A881E9}" type="pres">
      <dgm:prSet presAssocID="{8B3D54E4-C972-4ECF-AAB5-5EA173B5BC8A}" presName="Name19" presStyleLbl="parChTrans1D2" presStyleIdx="1" presStyleCnt="2"/>
      <dgm:spPr/>
    </dgm:pt>
    <dgm:pt modelId="{FEED2B0C-13BC-4A79-AF8A-833D09EF441F}" type="pres">
      <dgm:prSet presAssocID="{6B9F08D3-E61C-43DD-8BF7-96F98916012A}" presName="Name21" presStyleCnt="0"/>
      <dgm:spPr/>
    </dgm:pt>
    <dgm:pt modelId="{C07BDA91-0603-4F6A-B5AB-7B5E4DA959B3}" type="pres">
      <dgm:prSet presAssocID="{6B9F08D3-E61C-43DD-8BF7-96F98916012A}" presName="level2Shape" presStyleLbl="node2" presStyleIdx="1" presStyleCnt="2" custLinFactNeighborX="797" custLinFactNeighborY="24292"/>
      <dgm:spPr/>
    </dgm:pt>
    <dgm:pt modelId="{A639CFEF-61B8-4D9D-9F86-63732A3B82F9}" type="pres">
      <dgm:prSet presAssocID="{6B9F08D3-E61C-43DD-8BF7-96F98916012A}" presName="hierChild3" presStyleCnt="0"/>
      <dgm:spPr/>
    </dgm:pt>
    <dgm:pt modelId="{24AC5EF5-315A-4E18-AE77-38661F45DE3E}" type="pres">
      <dgm:prSet presAssocID="{7F5FB7B6-6074-4C84-BF5E-0D6C143FB9D0}" presName="bgShapesFlow" presStyleCnt="0"/>
      <dgm:spPr/>
    </dgm:pt>
  </dgm:ptLst>
  <dgm:cxnLst>
    <dgm:cxn modelId="{93CB1600-B435-4634-9B02-62653F410C99}" type="presOf" srcId="{DBF5CF1A-7977-493F-A166-B046B067BACD}" destId="{ACA19E3C-B850-4674-A5FD-BE7E9E6FE65C}" srcOrd="0" destOrd="0" presId="urn:microsoft.com/office/officeart/2005/8/layout/hierarchy6"/>
    <dgm:cxn modelId="{A28EB503-BAEA-494E-865C-9C1C5B9439D4}" srcId="{85FA4BBE-A221-4A5F-9C9B-C7D6C5686F5D}" destId="{CA4F0186-5E6D-416B-A206-694CFE6A5C0F}" srcOrd="0" destOrd="0" parTransId="{FC0334CE-8AAD-4454-B532-BA9189C2DDDA}" sibTransId="{D26C2024-E93E-40C0-AFAA-816AE010B0AB}"/>
    <dgm:cxn modelId="{700AB30B-FC5C-4904-9D9C-DBE2A2E1D8DB}" srcId="{7F5FB7B6-6074-4C84-BF5E-0D6C143FB9D0}" destId="{837D9C3C-97C5-43D6-A7D8-8881F5B0826F}" srcOrd="0" destOrd="0" parTransId="{1BCFD7AB-C255-449D-B1AE-0AB568C87686}" sibTransId="{9CC8F2FB-E24F-4D08-95F3-BFF1B9D60BBD}"/>
    <dgm:cxn modelId="{F28C180D-554F-4BAD-AA40-109547E8B664}" srcId="{CA4F0186-5E6D-416B-A206-694CFE6A5C0F}" destId="{DBF5CF1A-7977-493F-A166-B046B067BACD}" srcOrd="1" destOrd="0" parTransId="{EE7A4AED-99F9-4072-9778-165B68BC8CF0}" sibTransId="{DA9C51F8-B9EB-4927-B000-5A3E6769876D}"/>
    <dgm:cxn modelId="{314B8B15-B597-4A6C-8906-BA9AE9DCEBD3}" type="presOf" srcId="{7F5FB7B6-6074-4C84-BF5E-0D6C143FB9D0}" destId="{332623F9-0DE7-476F-AA5F-1F725330A696}" srcOrd="0" destOrd="0" presId="urn:microsoft.com/office/officeart/2005/8/layout/hierarchy6"/>
    <dgm:cxn modelId="{2DE2BB21-95AA-431A-9FF4-91E3070A2AA8}" type="presOf" srcId="{FC0334CE-8AAD-4454-B532-BA9189C2DDDA}" destId="{8AA53B4B-758A-4299-9D4E-D5907F6C42AB}" srcOrd="0" destOrd="0" presId="urn:microsoft.com/office/officeart/2005/8/layout/hierarchy6"/>
    <dgm:cxn modelId="{605C145F-3F66-486B-B794-CCC114E5BFA7}" type="presOf" srcId="{837D9C3C-97C5-43D6-A7D8-8881F5B0826F}" destId="{DA6FE9DD-FD07-4106-A996-BEA6C29D4656}" srcOrd="0" destOrd="0" presId="urn:microsoft.com/office/officeart/2005/8/layout/hierarchy6"/>
    <dgm:cxn modelId="{F1D2DC68-F643-44C9-95B0-E125B929508C}" srcId="{837D9C3C-97C5-43D6-A7D8-8881F5B0826F}" destId="{6B9F08D3-E61C-43DD-8BF7-96F98916012A}" srcOrd="1" destOrd="0" parTransId="{8B3D54E4-C972-4ECF-AAB5-5EA173B5BC8A}" sibTransId="{C3796DA2-6C87-4B07-A4CD-F1179851702D}"/>
    <dgm:cxn modelId="{219CC84C-9CFC-4C2C-BFA1-62C04A10AAF8}" type="presOf" srcId="{6B9F08D3-E61C-43DD-8BF7-96F98916012A}" destId="{C07BDA91-0603-4F6A-B5AB-7B5E4DA959B3}" srcOrd="0" destOrd="0" presId="urn:microsoft.com/office/officeart/2005/8/layout/hierarchy6"/>
    <dgm:cxn modelId="{FE2DC64D-F991-4DED-A030-D6961C728DFB}" srcId="{CA4F0186-5E6D-416B-A206-694CFE6A5C0F}" destId="{BBA2D5CF-A988-49D7-AFAA-5E1A10A6FA4D}" srcOrd="0" destOrd="0" parTransId="{BDDB901B-D5A0-4C12-8832-8DB9D6111E00}" sibTransId="{3A7B19EA-FFF5-4891-8EB4-CB4DCED2E593}"/>
    <dgm:cxn modelId="{0B082655-FF67-4FE0-AE1F-94F25565B449}" type="presOf" srcId="{EE7A4AED-99F9-4072-9778-165B68BC8CF0}" destId="{3027BC70-E617-4994-8B95-35FA4307615B}" srcOrd="0" destOrd="0" presId="urn:microsoft.com/office/officeart/2005/8/layout/hierarchy6"/>
    <dgm:cxn modelId="{410E447A-A27A-4260-B0AB-AF94466ACEEF}" type="presOf" srcId="{BBA2D5CF-A988-49D7-AFAA-5E1A10A6FA4D}" destId="{CAF70714-8E97-4CFB-9080-DA87C821F856}" srcOrd="0" destOrd="0" presId="urn:microsoft.com/office/officeart/2005/8/layout/hierarchy6"/>
    <dgm:cxn modelId="{6631EFA4-62A2-48D6-83EF-4471AA1BA4C9}" srcId="{837D9C3C-97C5-43D6-A7D8-8881F5B0826F}" destId="{85FA4BBE-A221-4A5F-9C9B-C7D6C5686F5D}" srcOrd="0" destOrd="0" parTransId="{DB7C8F5A-2B5D-41F0-92F6-E63D91DB7FD9}" sibTransId="{29D93E6E-24C8-4962-A2C6-67DC5625761D}"/>
    <dgm:cxn modelId="{C59941AF-18FA-4E3B-98C4-EC1E40D762BF}" type="presOf" srcId="{85FA4BBE-A221-4A5F-9C9B-C7D6C5686F5D}" destId="{E3632919-939C-41A3-8877-E2B447784651}" srcOrd="0" destOrd="0" presId="urn:microsoft.com/office/officeart/2005/8/layout/hierarchy6"/>
    <dgm:cxn modelId="{5FCEA1B3-8A83-4215-9E34-BDE15F2FAF7D}" type="presOf" srcId="{CA4F0186-5E6D-416B-A206-694CFE6A5C0F}" destId="{57074029-7BE3-4C38-8A05-9E9B88DBE934}" srcOrd="0" destOrd="0" presId="urn:microsoft.com/office/officeart/2005/8/layout/hierarchy6"/>
    <dgm:cxn modelId="{E9B9F3C0-116A-4CEE-9E97-2D4420D1680D}" type="presOf" srcId="{BDDB901B-D5A0-4C12-8832-8DB9D6111E00}" destId="{69A4C02C-8388-4877-9A29-968D24E05097}" srcOrd="0" destOrd="0" presId="urn:microsoft.com/office/officeart/2005/8/layout/hierarchy6"/>
    <dgm:cxn modelId="{23FF5BD3-5EB0-4BC7-B086-194858562963}" type="presOf" srcId="{DB7C8F5A-2B5D-41F0-92F6-E63D91DB7FD9}" destId="{836AC014-83AA-4BC2-AA8D-BE789A12389F}" srcOrd="0" destOrd="0" presId="urn:microsoft.com/office/officeart/2005/8/layout/hierarchy6"/>
    <dgm:cxn modelId="{ABE01AD8-5AEC-4791-8B9D-FE7A7FD48554}" type="presOf" srcId="{8B3D54E4-C972-4ECF-AAB5-5EA173B5BC8A}" destId="{0F2DBD79-DFCE-4170-975A-C8F726A881E9}" srcOrd="0" destOrd="0" presId="urn:microsoft.com/office/officeart/2005/8/layout/hierarchy6"/>
    <dgm:cxn modelId="{517BB99A-ECFF-4728-B9FF-E82D86E6C13D}" type="presParOf" srcId="{332623F9-0DE7-476F-AA5F-1F725330A696}" destId="{AC005348-DDA6-4359-A82D-7110B5D2E6FC}" srcOrd="0" destOrd="0" presId="urn:microsoft.com/office/officeart/2005/8/layout/hierarchy6"/>
    <dgm:cxn modelId="{FD1DB769-4E8D-4819-BF9E-92A8A8C827D1}" type="presParOf" srcId="{AC005348-DDA6-4359-A82D-7110B5D2E6FC}" destId="{EAE09CC3-B1CD-40C9-98E1-984EA33EE6DB}" srcOrd="0" destOrd="0" presId="urn:microsoft.com/office/officeart/2005/8/layout/hierarchy6"/>
    <dgm:cxn modelId="{9ABADC5B-D35C-4690-B807-CBAE69D88BA0}" type="presParOf" srcId="{EAE09CC3-B1CD-40C9-98E1-984EA33EE6DB}" destId="{7B9EE36D-2679-42CE-94E8-9554E9DBF6C7}" srcOrd="0" destOrd="0" presId="urn:microsoft.com/office/officeart/2005/8/layout/hierarchy6"/>
    <dgm:cxn modelId="{546247B6-97D8-42B9-8AD1-74FAB27F1960}" type="presParOf" srcId="{7B9EE36D-2679-42CE-94E8-9554E9DBF6C7}" destId="{DA6FE9DD-FD07-4106-A996-BEA6C29D4656}" srcOrd="0" destOrd="0" presId="urn:microsoft.com/office/officeart/2005/8/layout/hierarchy6"/>
    <dgm:cxn modelId="{BC2AE23F-E23B-4F6B-ADD2-2301424A21F2}" type="presParOf" srcId="{7B9EE36D-2679-42CE-94E8-9554E9DBF6C7}" destId="{E731B261-4E5E-470A-B539-2008B4C5B686}" srcOrd="1" destOrd="0" presId="urn:microsoft.com/office/officeart/2005/8/layout/hierarchy6"/>
    <dgm:cxn modelId="{975655E6-76EB-4D95-A346-9E35D883728F}" type="presParOf" srcId="{E731B261-4E5E-470A-B539-2008B4C5B686}" destId="{836AC014-83AA-4BC2-AA8D-BE789A12389F}" srcOrd="0" destOrd="0" presId="urn:microsoft.com/office/officeart/2005/8/layout/hierarchy6"/>
    <dgm:cxn modelId="{832A9E87-08E5-4E8E-8E96-5216D0503B32}" type="presParOf" srcId="{E731B261-4E5E-470A-B539-2008B4C5B686}" destId="{3962981D-3EFF-47A4-B42E-20A635D3A848}" srcOrd="1" destOrd="0" presId="urn:microsoft.com/office/officeart/2005/8/layout/hierarchy6"/>
    <dgm:cxn modelId="{8D7158A5-F3FF-4253-AE22-BF60823448F4}" type="presParOf" srcId="{3962981D-3EFF-47A4-B42E-20A635D3A848}" destId="{E3632919-939C-41A3-8877-E2B447784651}" srcOrd="0" destOrd="0" presId="urn:microsoft.com/office/officeart/2005/8/layout/hierarchy6"/>
    <dgm:cxn modelId="{3E5C8E61-BB04-4CD5-863C-14E7EE265EBF}" type="presParOf" srcId="{3962981D-3EFF-47A4-B42E-20A635D3A848}" destId="{95ABD9EF-95B3-4220-B4FB-221854817DBB}" srcOrd="1" destOrd="0" presId="urn:microsoft.com/office/officeart/2005/8/layout/hierarchy6"/>
    <dgm:cxn modelId="{406B90EE-3424-4A39-BBCF-96800C96017F}" type="presParOf" srcId="{95ABD9EF-95B3-4220-B4FB-221854817DBB}" destId="{8AA53B4B-758A-4299-9D4E-D5907F6C42AB}" srcOrd="0" destOrd="0" presId="urn:microsoft.com/office/officeart/2005/8/layout/hierarchy6"/>
    <dgm:cxn modelId="{2D0F11BC-D64F-4838-B62E-5049EA7F5BCE}" type="presParOf" srcId="{95ABD9EF-95B3-4220-B4FB-221854817DBB}" destId="{7917BBBC-459E-4299-B2B6-CEB145A4E34B}" srcOrd="1" destOrd="0" presId="urn:microsoft.com/office/officeart/2005/8/layout/hierarchy6"/>
    <dgm:cxn modelId="{23D44CBB-3194-42E5-93EA-9B2C6F035C94}" type="presParOf" srcId="{7917BBBC-459E-4299-B2B6-CEB145A4E34B}" destId="{57074029-7BE3-4C38-8A05-9E9B88DBE934}" srcOrd="0" destOrd="0" presId="urn:microsoft.com/office/officeart/2005/8/layout/hierarchy6"/>
    <dgm:cxn modelId="{846B3594-1DF9-4F67-9926-3879E79E8046}" type="presParOf" srcId="{7917BBBC-459E-4299-B2B6-CEB145A4E34B}" destId="{B570496C-74A3-4F62-B218-3797E6A0C3B2}" srcOrd="1" destOrd="0" presId="urn:microsoft.com/office/officeart/2005/8/layout/hierarchy6"/>
    <dgm:cxn modelId="{A50F0C60-9BB5-4DC6-BBF7-0C579E2CCFAA}" type="presParOf" srcId="{B570496C-74A3-4F62-B218-3797E6A0C3B2}" destId="{69A4C02C-8388-4877-9A29-968D24E05097}" srcOrd="0" destOrd="0" presId="urn:microsoft.com/office/officeart/2005/8/layout/hierarchy6"/>
    <dgm:cxn modelId="{9EC36473-C71B-4443-995A-1715C79B22F8}" type="presParOf" srcId="{B570496C-74A3-4F62-B218-3797E6A0C3B2}" destId="{AEB9D77A-E476-414F-9E0C-F1130A2F720C}" srcOrd="1" destOrd="0" presId="urn:microsoft.com/office/officeart/2005/8/layout/hierarchy6"/>
    <dgm:cxn modelId="{7941E0C1-D188-42D5-B967-ED3441003FC7}" type="presParOf" srcId="{AEB9D77A-E476-414F-9E0C-F1130A2F720C}" destId="{CAF70714-8E97-4CFB-9080-DA87C821F856}" srcOrd="0" destOrd="0" presId="urn:microsoft.com/office/officeart/2005/8/layout/hierarchy6"/>
    <dgm:cxn modelId="{7B520B2C-9F2C-45B4-A0FE-2B33351F9830}" type="presParOf" srcId="{AEB9D77A-E476-414F-9E0C-F1130A2F720C}" destId="{CC28FE9C-3AD7-492B-9DBF-501E3C7F33B2}" srcOrd="1" destOrd="0" presId="urn:microsoft.com/office/officeart/2005/8/layout/hierarchy6"/>
    <dgm:cxn modelId="{17549829-58CB-4E1A-9A56-C6F5FF91ED39}" type="presParOf" srcId="{B570496C-74A3-4F62-B218-3797E6A0C3B2}" destId="{3027BC70-E617-4994-8B95-35FA4307615B}" srcOrd="2" destOrd="0" presId="urn:microsoft.com/office/officeart/2005/8/layout/hierarchy6"/>
    <dgm:cxn modelId="{D5D120C7-AB56-4A2A-9C61-F64E328B3994}" type="presParOf" srcId="{B570496C-74A3-4F62-B218-3797E6A0C3B2}" destId="{AA723FCE-6B81-4EEB-AC4B-2D12B42632A4}" srcOrd="3" destOrd="0" presId="urn:microsoft.com/office/officeart/2005/8/layout/hierarchy6"/>
    <dgm:cxn modelId="{0737081D-763A-4D81-BB32-467A62B34404}" type="presParOf" srcId="{AA723FCE-6B81-4EEB-AC4B-2D12B42632A4}" destId="{ACA19E3C-B850-4674-A5FD-BE7E9E6FE65C}" srcOrd="0" destOrd="0" presId="urn:microsoft.com/office/officeart/2005/8/layout/hierarchy6"/>
    <dgm:cxn modelId="{7A43D087-4E51-4F46-BB49-2935EAF6510C}" type="presParOf" srcId="{AA723FCE-6B81-4EEB-AC4B-2D12B42632A4}" destId="{7A582855-B566-4EC1-A101-3DB79D18638B}" srcOrd="1" destOrd="0" presId="urn:microsoft.com/office/officeart/2005/8/layout/hierarchy6"/>
    <dgm:cxn modelId="{6AA828F8-9E8E-4907-A71C-87B0B0F16315}" type="presParOf" srcId="{E731B261-4E5E-470A-B539-2008B4C5B686}" destId="{0F2DBD79-DFCE-4170-975A-C8F726A881E9}" srcOrd="2" destOrd="0" presId="urn:microsoft.com/office/officeart/2005/8/layout/hierarchy6"/>
    <dgm:cxn modelId="{8420CD99-7881-4F13-A9F7-67FE6506AFD9}" type="presParOf" srcId="{E731B261-4E5E-470A-B539-2008B4C5B686}" destId="{FEED2B0C-13BC-4A79-AF8A-833D09EF441F}" srcOrd="3" destOrd="0" presId="urn:microsoft.com/office/officeart/2005/8/layout/hierarchy6"/>
    <dgm:cxn modelId="{313F0EA7-B072-4411-B4EB-D8DDB20F4413}" type="presParOf" srcId="{FEED2B0C-13BC-4A79-AF8A-833D09EF441F}" destId="{C07BDA91-0603-4F6A-B5AB-7B5E4DA959B3}" srcOrd="0" destOrd="0" presId="urn:microsoft.com/office/officeart/2005/8/layout/hierarchy6"/>
    <dgm:cxn modelId="{54231F90-1C13-4AC0-B8BB-E735993277FC}" type="presParOf" srcId="{FEED2B0C-13BC-4A79-AF8A-833D09EF441F}" destId="{A639CFEF-61B8-4D9D-9F86-63732A3B82F9}" srcOrd="1" destOrd="0" presId="urn:microsoft.com/office/officeart/2005/8/layout/hierarchy6"/>
    <dgm:cxn modelId="{D14F9742-E298-458C-B473-F6F91C486692}" type="presParOf" srcId="{332623F9-0DE7-476F-AA5F-1F725330A696}" destId="{24AC5EF5-315A-4E18-AE77-38661F45DE3E}" srcOrd="1" destOrd="0" presId="urn:microsoft.com/office/officeart/2005/8/layout/hierarchy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500BC-0AE9-4F56-BE91-67C305C2BAD4}">
      <dsp:nvSpPr>
        <dsp:cNvPr id="0" name=""/>
        <dsp:cNvSpPr/>
      </dsp:nvSpPr>
      <dsp:spPr>
        <a:xfrm>
          <a:off x="1972211" y="75865"/>
          <a:ext cx="956685" cy="637790"/>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2060"/>
              </a:solidFill>
            </a:rPr>
            <a:t>EIA  or CIA </a:t>
          </a:r>
        </a:p>
      </dsp:txBody>
      <dsp:txXfrm>
        <a:off x="1990891" y="94545"/>
        <a:ext cx="919325" cy="600430"/>
      </dsp:txXfrm>
    </dsp:sp>
    <dsp:sp modelId="{05B795D9-CDA6-4A96-801C-8D66C84D5A48}">
      <dsp:nvSpPr>
        <dsp:cNvPr id="0" name=""/>
        <dsp:cNvSpPr/>
      </dsp:nvSpPr>
      <dsp:spPr>
        <a:xfrm>
          <a:off x="1742262" y="713656"/>
          <a:ext cx="708291" cy="180788"/>
        </a:xfrm>
        <a:custGeom>
          <a:avLst/>
          <a:gdLst/>
          <a:ahLst/>
          <a:cxnLst/>
          <a:rect l="0" t="0" r="0" b="0"/>
          <a:pathLst>
            <a:path>
              <a:moveTo>
                <a:pt x="708291" y="0"/>
              </a:moveTo>
              <a:lnTo>
                <a:pt x="708291" y="90394"/>
              </a:lnTo>
              <a:lnTo>
                <a:pt x="0" y="90394"/>
              </a:lnTo>
              <a:lnTo>
                <a:pt x="0" y="1807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38BA74-B5B3-49AE-874D-0032426C1B8C}">
      <dsp:nvSpPr>
        <dsp:cNvPr id="0" name=""/>
        <dsp:cNvSpPr/>
      </dsp:nvSpPr>
      <dsp:spPr>
        <a:xfrm>
          <a:off x="1263920" y="894444"/>
          <a:ext cx="956685" cy="637790"/>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2060"/>
              </a:solidFill>
            </a:rPr>
            <a:t>EIA/CIA+</a:t>
          </a:r>
        </a:p>
      </dsp:txBody>
      <dsp:txXfrm>
        <a:off x="1282600" y="913124"/>
        <a:ext cx="919325" cy="600430"/>
      </dsp:txXfrm>
    </dsp:sp>
    <dsp:sp modelId="{AF4B5B85-F256-4435-9F4D-CF9A2FE83F78}">
      <dsp:nvSpPr>
        <dsp:cNvPr id="0" name=""/>
        <dsp:cNvSpPr/>
      </dsp:nvSpPr>
      <dsp:spPr>
        <a:xfrm>
          <a:off x="1696542" y="1532235"/>
          <a:ext cx="91440" cy="255116"/>
        </a:xfrm>
        <a:custGeom>
          <a:avLst/>
          <a:gdLst/>
          <a:ahLst/>
          <a:cxnLst/>
          <a:rect l="0" t="0" r="0" b="0"/>
          <a:pathLst>
            <a:path>
              <a:moveTo>
                <a:pt x="45720" y="0"/>
              </a:moveTo>
              <a:lnTo>
                <a:pt x="45720" y="2551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BE3763-F9B5-437E-8E15-48A808E7F166}">
      <dsp:nvSpPr>
        <dsp:cNvPr id="0" name=""/>
        <dsp:cNvSpPr/>
      </dsp:nvSpPr>
      <dsp:spPr>
        <a:xfrm>
          <a:off x="1116982" y="1787351"/>
          <a:ext cx="1250560" cy="637790"/>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2060"/>
              </a:solidFill>
            </a:rPr>
            <a:t>Quantitative RPR</a:t>
          </a:r>
        </a:p>
      </dsp:txBody>
      <dsp:txXfrm>
        <a:off x="1135662" y="1806031"/>
        <a:ext cx="1213200" cy="600430"/>
      </dsp:txXfrm>
    </dsp:sp>
    <dsp:sp modelId="{836AC014-83AA-4BC2-AA8D-BE789A12389F}">
      <dsp:nvSpPr>
        <dsp:cNvPr id="0" name=""/>
        <dsp:cNvSpPr/>
      </dsp:nvSpPr>
      <dsp:spPr>
        <a:xfrm>
          <a:off x="1120417" y="2425141"/>
          <a:ext cx="621845" cy="255116"/>
        </a:xfrm>
        <a:custGeom>
          <a:avLst/>
          <a:gdLst/>
          <a:ahLst/>
          <a:cxnLst/>
          <a:rect l="0" t="0" r="0" b="0"/>
          <a:pathLst>
            <a:path>
              <a:moveTo>
                <a:pt x="621845" y="0"/>
              </a:moveTo>
              <a:lnTo>
                <a:pt x="621845" y="127558"/>
              </a:lnTo>
              <a:lnTo>
                <a:pt x="0" y="127558"/>
              </a:lnTo>
              <a:lnTo>
                <a:pt x="0" y="2551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632919-939C-41A3-8877-E2B447784651}">
      <dsp:nvSpPr>
        <dsp:cNvPr id="0" name=""/>
        <dsp:cNvSpPr/>
      </dsp:nvSpPr>
      <dsp:spPr>
        <a:xfrm>
          <a:off x="505956" y="2680258"/>
          <a:ext cx="1228920" cy="637790"/>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2060"/>
              </a:solidFill>
            </a:rPr>
            <a:t>RPR+</a:t>
          </a:r>
        </a:p>
        <a:p>
          <a:pPr marL="0" lvl="0" indent="0" algn="ctr" defTabSz="488950">
            <a:lnSpc>
              <a:spcPct val="90000"/>
            </a:lnSpc>
            <a:spcBef>
              <a:spcPct val="0"/>
            </a:spcBef>
            <a:spcAft>
              <a:spcPct val="35000"/>
            </a:spcAft>
            <a:buNone/>
          </a:pPr>
          <a:r>
            <a:rPr lang="en-US" sz="1100" b="1" i="1" kern="1200" dirty="0">
              <a:solidFill>
                <a:srgbClr val="002060"/>
              </a:solidFill>
            </a:rPr>
            <a:t>Syphilis</a:t>
          </a:r>
        </a:p>
        <a:p>
          <a:pPr marL="0" lvl="0" indent="0" algn="ctr" defTabSz="488950">
            <a:lnSpc>
              <a:spcPct val="90000"/>
            </a:lnSpc>
            <a:spcBef>
              <a:spcPct val="0"/>
            </a:spcBef>
            <a:spcAft>
              <a:spcPct val="35000"/>
            </a:spcAft>
            <a:buNone/>
          </a:pPr>
          <a:r>
            <a:rPr lang="en-US" sz="1100" b="1" i="1" kern="1200" dirty="0">
              <a:solidFill>
                <a:srgbClr val="002060"/>
              </a:solidFill>
            </a:rPr>
            <a:t>(past or present)</a:t>
          </a:r>
        </a:p>
      </dsp:txBody>
      <dsp:txXfrm>
        <a:off x="524636" y="2698938"/>
        <a:ext cx="1191560" cy="600430"/>
      </dsp:txXfrm>
    </dsp:sp>
    <dsp:sp modelId="{0F2DBD79-DFCE-4170-975A-C8F726A881E9}">
      <dsp:nvSpPr>
        <dsp:cNvPr id="0" name=""/>
        <dsp:cNvSpPr/>
      </dsp:nvSpPr>
      <dsp:spPr>
        <a:xfrm>
          <a:off x="1742262" y="2425141"/>
          <a:ext cx="757963" cy="255116"/>
        </a:xfrm>
        <a:custGeom>
          <a:avLst/>
          <a:gdLst/>
          <a:ahLst/>
          <a:cxnLst/>
          <a:rect l="0" t="0" r="0" b="0"/>
          <a:pathLst>
            <a:path>
              <a:moveTo>
                <a:pt x="0" y="0"/>
              </a:moveTo>
              <a:lnTo>
                <a:pt x="0" y="127558"/>
              </a:lnTo>
              <a:lnTo>
                <a:pt x="757963" y="127558"/>
              </a:lnTo>
              <a:lnTo>
                <a:pt x="757963" y="2551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BDA91-0603-4F6A-B5AB-7B5E4DA959B3}">
      <dsp:nvSpPr>
        <dsp:cNvPr id="0" name=""/>
        <dsp:cNvSpPr/>
      </dsp:nvSpPr>
      <dsp:spPr>
        <a:xfrm>
          <a:off x="2021883" y="2680258"/>
          <a:ext cx="956685" cy="637790"/>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2060"/>
              </a:solidFill>
            </a:rPr>
            <a:t>RPR-</a:t>
          </a:r>
          <a:endParaRPr lang="en-US" sz="900" b="1" kern="1200" dirty="0">
            <a:solidFill>
              <a:srgbClr val="002060"/>
            </a:solidFill>
          </a:endParaRPr>
        </a:p>
      </dsp:txBody>
      <dsp:txXfrm>
        <a:off x="2040563" y="2698938"/>
        <a:ext cx="919325" cy="600430"/>
      </dsp:txXfrm>
    </dsp:sp>
    <dsp:sp modelId="{D2044486-4606-4288-BC48-5517D16598E1}">
      <dsp:nvSpPr>
        <dsp:cNvPr id="0" name=""/>
        <dsp:cNvSpPr/>
      </dsp:nvSpPr>
      <dsp:spPr>
        <a:xfrm>
          <a:off x="2454505" y="3318048"/>
          <a:ext cx="91440" cy="255116"/>
        </a:xfrm>
        <a:custGeom>
          <a:avLst/>
          <a:gdLst/>
          <a:ahLst/>
          <a:cxnLst/>
          <a:rect l="0" t="0" r="0" b="0"/>
          <a:pathLst>
            <a:path>
              <a:moveTo>
                <a:pt x="45720" y="0"/>
              </a:moveTo>
              <a:lnTo>
                <a:pt x="45720" y="2551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88CA89-3987-4FA5-B907-3582E9AD5027}">
      <dsp:nvSpPr>
        <dsp:cNvPr id="0" name=""/>
        <dsp:cNvSpPr/>
      </dsp:nvSpPr>
      <dsp:spPr>
        <a:xfrm>
          <a:off x="2021883" y="3573164"/>
          <a:ext cx="956685" cy="637790"/>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2060"/>
              </a:solidFill>
            </a:rPr>
            <a:t>TP-PA</a:t>
          </a:r>
          <a:endParaRPr lang="en-US" sz="900" b="1" kern="1200" dirty="0">
            <a:solidFill>
              <a:srgbClr val="002060"/>
            </a:solidFill>
          </a:endParaRPr>
        </a:p>
      </dsp:txBody>
      <dsp:txXfrm>
        <a:off x="2040563" y="3591844"/>
        <a:ext cx="919325" cy="600430"/>
      </dsp:txXfrm>
    </dsp:sp>
    <dsp:sp modelId="{F87022E4-EAF5-40DB-978C-427746055FA7}">
      <dsp:nvSpPr>
        <dsp:cNvPr id="0" name=""/>
        <dsp:cNvSpPr/>
      </dsp:nvSpPr>
      <dsp:spPr>
        <a:xfrm>
          <a:off x="1878380" y="4210955"/>
          <a:ext cx="621845" cy="255116"/>
        </a:xfrm>
        <a:custGeom>
          <a:avLst/>
          <a:gdLst/>
          <a:ahLst/>
          <a:cxnLst/>
          <a:rect l="0" t="0" r="0" b="0"/>
          <a:pathLst>
            <a:path>
              <a:moveTo>
                <a:pt x="621845" y="0"/>
              </a:moveTo>
              <a:lnTo>
                <a:pt x="621845" y="127558"/>
              </a:lnTo>
              <a:lnTo>
                <a:pt x="0" y="127558"/>
              </a:lnTo>
              <a:lnTo>
                <a:pt x="0" y="2551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71E79B-2BA7-4AD3-91AA-99523293F330}">
      <dsp:nvSpPr>
        <dsp:cNvPr id="0" name=""/>
        <dsp:cNvSpPr/>
      </dsp:nvSpPr>
      <dsp:spPr>
        <a:xfrm>
          <a:off x="1315408" y="4466071"/>
          <a:ext cx="1125942" cy="637790"/>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2060"/>
              </a:solidFill>
            </a:rPr>
            <a:t>TP-PA+</a:t>
          </a:r>
        </a:p>
        <a:p>
          <a:pPr marL="0" lvl="0" indent="0" algn="ctr" defTabSz="488950">
            <a:lnSpc>
              <a:spcPct val="90000"/>
            </a:lnSpc>
            <a:spcBef>
              <a:spcPct val="0"/>
            </a:spcBef>
            <a:spcAft>
              <a:spcPct val="35000"/>
            </a:spcAft>
            <a:buNone/>
          </a:pPr>
          <a:r>
            <a:rPr lang="en-US" sz="1100" b="1" i="1" kern="1200" dirty="0">
              <a:solidFill>
                <a:srgbClr val="002060"/>
              </a:solidFill>
            </a:rPr>
            <a:t>Syphilis </a:t>
          </a:r>
        </a:p>
        <a:p>
          <a:pPr marL="0" lvl="0" indent="0" algn="ctr" defTabSz="488950">
            <a:lnSpc>
              <a:spcPct val="90000"/>
            </a:lnSpc>
            <a:spcBef>
              <a:spcPct val="0"/>
            </a:spcBef>
            <a:spcAft>
              <a:spcPct val="35000"/>
            </a:spcAft>
            <a:buNone/>
          </a:pPr>
          <a:r>
            <a:rPr lang="en-US" sz="1100" b="1" i="1" kern="1200" dirty="0">
              <a:solidFill>
                <a:srgbClr val="002060"/>
              </a:solidFill>
            </a:rPr>
            <a:t>(past or present)</a:t>
          </a:r>
        </a:p>
      </dsp:txBody>
      <dsp:txXfrm>
        <a:off x="1334088" y="4484751"/>
        <a:ext cx="1088582" cy="600430"/>
      </dsp:txXfrm>
    </dsp:sp>
    <dsp:sp modelId="{8D980545-F485-413C-BA35-50D91E8AD537}">
      <dsp:nvSpPr>
        <dsp:cNvPr id="0" name=""/>
        <dsp:cNvSpPr/>
      </dsp:nvSpPr>
      <dsp:spPr>
        <a:xfrm>
          <a:off x="2500225" y="4210955"/>
          <a:ext cx="706474" cy="255116"/>
        </a:xfrm>
        <a:custGeom>
          <a:avLst/>
          <a:gdLst/>
          <a:ahLst/>
          <a:cxnLst/>
          <a:rect l="0" t="0" r="0" b="0"/>
          <a:pathLst>
            <a:path>
              <a:moveTo>
                <a:pt x="0" y="0"/>
              </a:moveTo>
              <a:lnTo>
                <a:pt x="0" y="127558"/>
              </a:lnTo>
              <a:lnTo>
                <a:pt x="706474" y="127558"/>
              </a:lnTo>
              <a:lnTo>
                <a:pt x="706474" y="2551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B3EEEF-D9FF-4E61-9908-F78CADDF5DAD}">
      <dsp:nvSpPr>
        <dsp:cNvPr id="0" name=""/>
        <dsp:cNvSpPr/>
      </dsp:nvSpPr>
      <dsp:spPr>
        <a:xfrm>
          <a:off x="2728357" y="4466071"/>
          <a:ext cx="956685" cy="637790"/>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2060"/>
              </a:solidFill>
            </a:rPr>
            <a:t>TP-PA-</a:t>
          </a:r>
        </a:p>
        <a:p>
          <a:pPr marL="0" lvl="0" indent="0" algn="ctr" defTabSz="488950">
            <a:lnSpc>
              <a:spcPct val="90000"/>
            </a:lnSpc>
            <a:spcBef>
              <a:spcPct val="0"/>
            </a:spcBef>
            <a:spcAft>
              <a:spcPct val="35000"/>
            </a:spcAft>
            <a:buNone/>
          </a:pPr>
          <a:r>
            <a:rPr lang="en-US" sz="1100" b="1" i="1" kern="1200" dirty="0">
              <a:solidFill>
                <a:srgbClr val="002060"/>
              </a:solidFill>
            </a:rPr>
            <a:t>Syphilis unlikely</a:t>
          </a:r>
        </a:p>
      </dsp:txBody>
      <dsp:txXfrm>
        <a:off x="2747037" y="4484751"/>
        <a:ext cx="919325" cy="600430"/>
      </dsp:txXfrm>
    </dsp:sp>
    <dsp:sp modelId="{734130B9-1009-49AA-BEA3-16B2CC0184B7}">
      <dsp:nvSpPr>
        <dsp:cNvPr id="0" name=""/>
        <dsp:cNvSpPr/>
      </dsp:nvSpPr>
      <dsp:spPr>
        <a:xfrm>
          <a:off x="2450554" y="713656"/>
          <a:ext cx="535399" cy="180788"/>
        </a:xfrm>
        <a:custGeom>
          <a:avLst/>
          <a:gdLst/>
          <a:ahLst/>
          <a:cxnLst/>
          <a:rect l="0" t="0" r="0" b="0"/>
          <a:pathLst>
            <a:path>
              <a:moveTo>
                <a:pt x="0" y="0"/>
              </a:moveTo>
              <a:lnTo>
                <a:pt x="0" y="90394"/>
              </a:lnTo>
              <a:lnTo>
                <a:pt x="535399" y="90394"/>
              </a:lnTo>
              <a:lnTo>
                <a:pt x="535399" y="1807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196F30-5EBA-4FD9-B704-0A3270433AD7}">
      <dsp:nvSpPr>
        <dsp:cNvPr id="0" name=""/>
        <dsp:cNvSpPr/>
      </dsp:nvSpPr>
      <dsp:spPr>
        <a:xfrm>
          <a:off x="2507611" y="894444"/>
          <a:ext cx="956685" cy="637790"/>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2060"/>
              </a:solidFill>
            </a:rPr>
            <a:t>EIA/CIA-</a:t>
          </a:r>
        </a:p>
      </dsp:txBody>
      <dsp:txXfrm>
        <a:off x="2526291" y="913124"/>
        <a:ext cx="919325" cy="6004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FE9DD-FD07-4106-A996-BEA6C29D4656}">
      <dsp:nvSpPr>
        <dsp:cNvPr id="0" name=""/>
        <dsp:cNvSpPr/>
      </dsp:nvSpPr>
      <dsp:spPr>
        <a:xfrm>
          <a:off x="1306142" y="552169"/>
          <a:ext cx="903089" cy="602059"/>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 RPR</a:t>
          </a:r>
        </a:p>
      </dsp:txBody>
      <dsp:txXfrm>
        <a:off x="1323776" y="569803"/>
        <a:ext cx="867821" cy="566791"/>
      </dsp:txXfrm>
    </dsp:sp>
    <dsp:sp modelId="{836AC014-83AA-4BC2-AA8D-BE789A12389F}">
      <dsp:nvSpPr>
        <dsp:cNvPr id="0" name=""/>
        <dsp:cNvSpPr/>
      </dsp:nvSpPr>
      <dsp:spPr>
        <a:xfrm>
          <a:off x="1221478" y="1154229"/>
          <a:ext cx="536209" cy="186722"/>
        </a:xfrm>
        <a:custGeom>
          <a:avLst/>
          <a:gdLst/>
          <a:ahLst/>
          <a:cxnLst/>
          <a:rect l="0" t="0" r="0" b="0"/>
          <a:pathLst>
            <a:path>
              <a:moveTo>
                <a:pt x="536209" y="0"/>
              </a:moveTo>
              <a:lnTo>
                <a:pt x="536209" y="93361"/>
              </a:lnTo>
              <a:lnTo>
                <a:pt x="0" y="93361"/>
              </a:lnTo>
              <a:lnTo>
                <a:pt x="0" y="1867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632919-939C-41A3-8877-E2B447784651}">
      <dsp:nvSpPr>
        <dsp:cNvPr id="0" name=""/>
        <dsp:cNvSpPr/>
      </dsp:nvSpPr>
      <dsp:spPr>
        <a:xfrm>
          <a:off x="769933" y="1340951"/>
          <a:ext cx="903089" cy="602059"/>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RPR+</a:t>
          </a:r>
        </a:p>
      </dsp:txBody>
      <dsp:txXfrm>
        <a:off x="787567" y="1358585"/>
        <a:ext cx="867821" cy="566791"/>
      </dsp:txXfrm>
    </dsp:sp>
    <dsp:sp modelId="{8AA53B4B-758A-4299-9D4E-D5907F6C42AB}">
      <dsp:nvSpPr>
        <dsp:cNvPr id="0" name=""/>
        <dsp:cNvSpPr/>
      </dsp:nvSpPr>
      <dsp:spPr>
        <a:xfrm>
          <a:off x="1146985" y="1943011"/>
          <a:ext cx="91440" cy="158600"/>
        </a:xfrm>
        <a:custGeom>
          <a:avLst/>
          <a:gdLst/>
          <a:ahLst/>
          <a:cxnLst/>
          <a:rect l="0" t="0" r="0" b="0"/>
          <a:pathLst>
            <a:path>
              <a:moveTo>
                <a:pt x="74492" y="0"/>
              </a:moveTo>
              <a:lnTo>
                <a:pt x="74492" y="79300"/>
              </a:lnTo>
              <a:lnTo>
                <a:pt x="45720" y="79300"/>
              </a:lnTo>
              <a:lnTo>
                <a:pt x="45720" y="15860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074029-7BE3-4C38-8A05-9E9B88DBE934}">
      <dsp:nvSpPr>
        <dsp:cNvPr id="0" name=""/>
        <dsp:cNvSpPr/>
      </dsp:nvSpPr>
      <dsp:spPr>
        <a:xfrm>
          <a:off x="741161" y="2101611"/>
          <a:ext cx="903089" cy="602059"/>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2060"/>
              </a:solidFill>
            </a:rPr>
            <a:t>TP-PA or other </a:t>
          </a:r>
          <a:r>
            <a:rPr lang="en-US" sz="1400" b="1" kern="1200" dirty="0" err="1">
              <a:solidFill>
                <a:srgbClr val="002060"/>
              </a:solidFill>
            </a:rPr>
            <a:t>trep</a:t>
          </a:r>
          <a:r>
            <a:rPr lang="en-US" sz="1400" b="1" kern="1200" dirty="0">
              <a:solidFill>
                <a:srgbClr val="002060"/>
              </a:solidFill>
            </a:rPr>
            <a:t>. test</a:t>
          </a:r>
        </a:p>
      </dsp:txBody>
      <dsp:txXfrm>
        <a:off x="758795" y="2119245"/>
        <a:ext cx="867821" cy="566791"/>
      </dsp:txXfrm>
    </dsp:sp>
    <dsp:sp modelId="{69A4C02C-8388-4877-9A29-968D24E05097}">
      <dsp:nvSpPr>
        <dsp:cNvPr id="0" name=""/>
        <dsp:cNvSpPr/>
      </dsp:nvSpPr>
      <dsp:spPr>
        <a:xfrm>
          <a:off x="605697" y="2703671"/>
          <a:ext cx="587007" cy="240823"/>
        </a:xfrm>
        <a:custGeom>
          <a:avLst/>
          <a:gdLst/>
          <a:ahLst/>
          <a:cxnLst/>
          <a:rect l="0" t="0" r="0" b="0"/>
          <a:pathLst>
            <a:path>
              <a:moveTo>
                <a:pt x="587007" y="0"/>
              </a:moveTo>
              <a:lnTo>
                <a:pt x="587007" y="120411"/>
              </a:lnTo>
              <a:lnTo>
                <a:pt x="0" y="120411"/>
              </a:lnTo>
              <a:lnTo>
                <a:pt x="0" y="2408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F70714-8E97-4CFB-9080-DA87C821F856}">
      <dsp:nvSpPr>
        <dsp:cNvPr id="0" name=""/>
        <dsp:cNvSpPr/>
      </dsp:nvSpPr>
      <dsp:spPr>
        <a:xfrm>
          <a:off x="1133" y="2944495"/>
          <a:ext cx="1209127" cy="602059"/>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002060"/>
              </a:solidFill>
            </a:rPr>
            <a:t>TP-PA+</a:t>
          </a:r>
        </a:p>
        <a:p>
          <a:pPr marL="0" lvl="0" indent="0" algn="ctr" defTabSz="533400">
            <a:lnSpc>
              <a:spcPct val="90000"/>
            </a:lnSpc>
            <a:spcBef>
              <a:spcPct val="0"/>
            </a:spcBef>
            <a:spcAft>
              <a:spcPct val="35000"/>
            </a:spcAft>
            <a:buNone/>
          </a:pPr>
          <a:r>
            <a:rPr lang="en-US" sz="1200" b="1" i="1" kern="1200" dirty="0">
              <a:solidFill>
                <a:srgbClr val="002060"/>
              </a:solidFill>
            </a:rPr>
            <a:t>Syphilis </a:t>
          </a:r>
        </a:p>
        <a:p>
          <a:pPr marL="0" lvl="0" indent="0" algn="ctr" defTabSz="533400">
            <a:lnSpc>
              <a:spcPct val="90000"/>
            </a:lnSpc>
            <a:spcBef>
              <a:spcPct val="0"/>
            </a:spcBef>
            <a:spcAft>
              <a:spcPct val="35000"/>
            </a:spcAft>
            <a:buNone/>
          </a:pPr>
          <a:r>
            <a:rPr lang="en-US" sz="1200" b="1" i="1" kern="1200" dirty="0">
              <a:solidFill>
                <a:srgbClr val="002060"/>
              </a:solidFill>
            </a:rPr>
            <a:t>(past or present)</a:t>
          </a:r>
        </a:p>
      </dsp:txBody>
      <dsp:txXfrm>
        <a:off x="18767" y="2962129"/>
        <a:ext cx="1173859" cy="566791"/>
      </dsp:txXfrm>
    </dsp:sp>
    <dsp:sp modelId="{3027BC70-E617-4994-8B95-35FA4307615B}">
      <dsp:nvSpPr>
        <dsp:cNvPr id="0" name=""/>
        <dsp:cNvSpPr/>
      </dsp:nvSpPr>
      <dsp:spPr>
        <a:xfrm>
          <a:off x="1192705" y="2703671"/>
          <a:ext cx="740027" cy="240823"/>
        </a:xfrm>
        <a:custGeom>
          <a:avLst/>
          <a:gdLst/>
          <a:ahLst/>
          <a:cxnLst/>
          <a:rect l="0" t="0" r="0" b="0"/>
          <a:pathLst>
            <a:path>
              <a:moveTo>
                <a:pt x="0" y="0"/>
              </a:moveTo>
              <a:lnTo>
                <a:pt x="0" y="120411"/>
              </a:lnTo>
              <a:lnTo>
                <a:pt x="740027" y="120411"/>
              </a:lnTo>
              <a:lnTo>
                <a:pt x="740027" y="2408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A19E3C-B850-4674-A5FD-BE7E9E6FE65C}">
      <dsp:nvSpPr>
        <dsp:cNvPr id="0" name=""/>
        <dsp:cNvSpPr/>
      </dsp:nvSpPr>
      <dsp:spPr>
        <a:xfrm>
          <a:off x="1481188" y="2944495"/>
          <a:ext cx="903089" cy="602059"/>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002060"/>
              </a:solidFill>
            </a:rPr>
            <a:t>TP-PA-</a:t>
          </a:r>
        </a:p>
        <a:p>
          <a:pPr marL="0" lvl="0" indent="0" algn="ctr" defTabSz="533400">
            <a:lnSpc>
              <a:spcPct val="90000"/>
            </a:lnSpc>
            <a:spcBef>
              <a:spcPct val="0"/>
            </a:spcBef>
            <a:spcAft>
              <a:spcPct val="35000"/>
            </a:spcAft>
            <a:buNone/>
          </a:pPr>
          <a:r>
            <a:rPr lang="en-US" sz="1200" b="1" i="1" kern="1200" dirty="0">
              <a:solidFill>
                <a:srgbClr val="002060"/>
              </a:solidFill>
            </a:rPr>
            <a:t>Syphilis unlikely</a:t>
          </a:r>
        </a:p>
      </dsp:txBody>
      <dsp:txXfrm>
        <a:off x="1498822" y="2962129"/>
        <a:ext cx="867821" cy="566791"/>
      </dsp:txXfrm>
    </dsp:sp>
    <dsp:sp modelId="{0F2DBD79-DFCE-4170-975A-C8F726A881E9}">
      <dsp:nvSpPr>
        <dsp:cNvPr id="0" name=""/>
        <dsp:cNvSpPr/>
      </dsp:nvSpPr>
      <dsp:spPr>
        <a:xfrm>
          <a:off x="1757687" y="1154229"/>
          <a:ext cx="610168" cy="250751"/>
        </a:xfrm>
        <a:custGeom>
          <a:avLst/>
          <a:gdLst/>
          <a:ahLst/>
          <a:cxnLst/>
          <a:rect l="0" t="0" r="0" b="0"/>
          <a:pathLst>
            <a:path>
              <a:moveTo>
                <a:pt x="0" y="0"/>
              </a:moveTo>
              <a:lnTo>
                <a:pt x="0" y="125375"/>
              </a:lnTo>
              <a:lnTo>
                <a:pt x="610168" y="125375"/>
              </a:lnTo>
              <a:lnTo>
                <a:pt x="610168" y="2507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BDA91-0603-4F6A-B5AB-7B5E4DA959B3}">
      <dsp:nvSpPr>
        <dsp:cNvPr id="0" name=""/>
        <dsp:cNvSpPr/>
      </dsp:nvSpPr>
      <dsp:spPr>
        <a:xfrm>
          <a:off x="1916310" y="1404981"/>
          <a:ext cx="903089" cy="602059"/>
        </a:xfrm>
        <a:prstGeom prst="roundRect">
          <a:avLst>
            <a:gd name="adj" fmla="val 10000"/>
          </a:avLst>
        </a:prstGeom>
        <a:solidFill>
          <a:srgbClr val="CBD8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RPR-</a:t>
          </a:r>
          <a:endParaRPr lang="en-US" sz="1000" b="1" kern="1200" dirty="0">
            <a:solidFill>
              <a:srgbClr val="002060"/>
            </a:solidFill>
          </a:endParaRPr>
        </a:p>
      </dsp:txBody>
      <dsp:txXfrm>
        <a:off x="1933944" y="1422615"/>
        <a:ext cx="867821" cy="5667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9E84EE7-E0D3-455D-849F-0F4674938530}" type="datetimeFigureOut">
              <a:rPr lang="en-US" smtClean="0"/>
              <a:t>6/10/2024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D23128A-2C47-44E6-8D36-9B2AF4C99693}" type="slidenum">
              <a:rPr lang="en-US" smtClean="0"/>
              <a:t>‹#›</a:t>
            </a:fld>
            <a:endParaRPr lang="en-US"/>
          </a:p>
        </p:txBody>
      </p:sp>
    </p:spTree>
    <p:extLst>
      <p:ext uri="{BB962C8B-B14F-4D97-AF65-F5344CB8AC3E}">
        <p14:creationId xmlns:p14="http://schemas.microsoft.com/office/powerpoint/2010/main" val="202346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E12F8F6-5A13-4F70-998B-313767B54584}" type="datetimeFigureOut">
              <a:rPr lang="en-US" smtClean="0"/>
              <a:t>6/10/2024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4AD154B-0252-4E38-8C17-E2C07C7A262B}" type="slidenum">
              <a:rPr lang="en-US" smtClean="0"/>
              <a:t>‹#›</a:t>
            </a:fld>
            <a:endParaRPr lang="en-US"/>
          </a:p>
        </p:txBody>
      </p:sp>
    </p:spTree>
    <p:extLst>
      <p:ext uri="{BB962C8B-B14F-4D97-AF65-F5344CB8AC3E}">
        <p14:creationId xmlns:p14="http://schemas.microsoft.com/office/powerpoint/2010/main" val="769911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190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EE468C-CF87-4E04-9192-1447EF5D2E06}" type="slidenum">
              <a:rPr lang="en-US" smtClean="0"/>
              <a:t>8</a:t>
            </a:fld>
            <a:endParaRPr lang="en-US"/>
          </a:p>
        </p:txBody>
      </p:sp>
    </p:spTree>
    <p:extLst>
      <p:ext uri="{BB962C8B-B14F-4D97-AF65-F5344CB8AC3E}">
        <p14:creationId xmlns:p14="http://schemas.microsoft.com/office/powerpoint/2010/main" val="17704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D154B-0252-4E38-8C17-E2C07C7A262B}" type="slidenum">
              <a:rPr lang="en-US" smtClean="0"/>
              <a:t>21</a:t>
            </a:fld>
            <a:endParaRPr lang="en-US"/>
          </a:p>
        </p:txBody>
      </p:sp>
    </p:spTree>
    <p:extLst>
      <p:ext uri="{BB962C8B-B14F-4D97-AF65-F5344CB8AC3E}">
        <p14:creationId xmlns:p14="http://schemas.microsoft.com/office/powerpoint/2010/main" val="268523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31800" y="709613"/>
            <a:ext cx="6302375" cy="3544887"/>
          </a:xfrm>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105" indent="-294272" eaLnBrk="0" hangingPunct="0">
              <a:defRPr sz="2400">
                <a:solidFill>
                  <a:schemeClr val="tx1"/>
                </a:solidFill>
                <a:latin typeface="Times New Roman" pitchFamily="18" charset="0"/>
              </a:defRPr>
            </a:lvl2pPr>
            <a:lvl3pPr marL="1177086" indent="-235418" eaLnBrk="0" hangingPunct="0">
              <a:defRPr sz="2400">
                <a:solidFill>
                  <a:schemeClr val="tx1"/>
                </a:solidFill>
                <a:latin typeface="Times New Roman" pitchFamily="18" charset="0"/>
              </a:defRPr>
            </a:lvl3pPr>
            <a:lvl4pPr marL="1647920" indent="-235418" eaLnBrk="0" hangingPunct="0">
              <a:defRPr sz="2400">
                <a:solidFill>
                  <a:schemeClr val="tx1"/>
                </a:solidFill>
                <a:latin typeface="Times New Roman" pitchFamily="18" charset="0"/>
              </a:defRPr>
            </a:lvl4pPr>
            <a:lvl5pPr marL="2118755" indent="-235418" eaLnBrk="0" hangingPunct="0">
              <a:defRPr sz="2400">
                <a:solidFill>
                  <a:schemeClr val="tx1"/>
                </a:solidFill>
                <a:latin typeface="Times New Roman" pitchFamily="18" charset="0"/>
              </a:defRPr>
            </a:lvl5pPr>
            <a:lvl6pPr marL="2589589" indent="-235418" eaLnBrk="0" fontAlgn="base" hangingPunct="0">
              <a:spcBef>
                <a:spcPct val="0"/>
              </a:spcBef>
              <a:spcAft>
                <a:spcPct val="0"/>
              </a:spcAft>
              <a:defRPr sz="2400">
                <a:solidFill>
                  <a:schemeClr val="tx1"/>
                </a:solidFill>
                <a:latin typeface="Times New Roman" pitchFamily="18" charset="0"/>
              </a:defRPr>
            </a:lvl6pPr>
            <a:lvl7pPr marL="3060423" indent="-235418" eaLnBrk="0" fontAlgn="base" hangingPunct="0">
              <a:spcBef>
                <a:spcPct val="0"/>
              </a:spcBef>
              <a:spcAft>
                <a:spcPct val="0"/>
              </a:spcAft>
              <a:defRPr sz="2400">
                <a:solidFill>
                  <a:schemeClr val="tx1"/>
                </a:solidFill>
                <a:latin typeface="Times New Roman" pitchFamily="18" charset="0"/>
              </a:defRPr>
            </a:lvl7pPr>
            <a:lvl8pPr marL="3531258" indent="-235418" eaLnBrk="0" fontAlgn="base" hangingPunct="0">
              <a:spcBef>
                <a:spcPct val="0"/>
              </a:spcBef>
              <a:spcAft>
                <a:spcPct val="0"/>
              </a:spcAft>
              <a:defRPr sz="2400">
                <a:solidFill>
                  <a:schemeClr val="tx1"/>
                </a:solidFill>
                <a:latin typeface="Times New Roman" pitchFamily="18" charset="0"/>
              </a:defRPr>
            </a:lvl8pPr>
            <a:lvl9pPr marL="4002092" indent="-235418" eaLnBrk="0" fontAlgn="base" hangingPunct="0">
              <a:spcBef>
                <a:spcPct val="0"/>
              </a:spcBef>
              <a:spcAft>
                <a:spcPct val="0"/>
              </a:spcAft>
              <a:defRPr sz="2400">
                <a:solidFill>
                  <a:schemeClr val="tx1"/>
                </a:solidFill>
                <a:latin typeface="Times New Roman" pitchFamily="18" charset="0"/>
              </a:defRPr>
            </a:lvl9pPr>
          </a:lstStyle>
          <a:p>
            <a:pPr eaLnBrk="1" hangingPunct="1"/>
            <a:fld id="{7AC3F433-6265-4382-991C-D15C7DFA602D}" type="slidenum">
              <a:rPr lang="en-US" sz="1200"/>
              <a:pPr eaLnBrk="1" hangingPunct="1"/>
              <a:t>22</a:t>
            </a:fld>
            <a:endParaRPr lang="en-US" sz="1200"/>
          </a:p>
        </p:txBody>
      </p:sp>
    </p:spTree>
    <p:extLst>
      <p:ext uri="{BB962C8B-B14F-4D97-AF65-F5344CB8AC3E}">
        <p14:creationId xmlns:p14="http://schemas.microsoft.com/office/powerpoint/2010/main" val="858145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tags" Target="../tags/tag3.xml"/><Relationship Id="rId7"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2.tif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slideMaster" Target="../slideMasters/slideMaster2.xml"/><Relationship Id="rId4"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73948D-3D07-45F7-A4B9-050B965A4197}"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9DFBA-33A6-4429-8760-931F143A5D0F}" type="slidenum">
              <a:rPr lang="en-US" smtClean="0"/>
              <a:t>‹#›</a:t>
            </a:fld>
            <a:endParaRPr lang="en-US"/>
          </a:p>
        </p:txBody>
      </p:sp>
    </p:spTree>
    <p:extLst>
      <p:ext uri="{BB962C8B-B14F-4D97-AF65-F5344CB8AC3E}">
        <p14:creationId xmlns:p14="http://schemas.microsoft.com/office/powerpoint/2010/main" val="3975758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3948D-3D07-45F7-A4B9-050B965A4197}"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9DFBA-33A6-4429-8760-931F143A5D0F}" type="slidenum">
              <a:rPr lang="en-US" smtClean="0"/>
              <a:t>‹#›</a:t>
            </a:fld>
            <a:endParaRPr lang="en-US"/>
          </a:p>
        </p:txBody>
      </p:sp>
    </p:spTree>
    <p:extLst>
      <p:ext uri="{BB962C8B-B14F-4D97-AF65-F5344CB8AC3E}">
        <p14:creationId xmlns:p14="http://schemas.microsoft.com/office/powerpoint/2010/main" val="3802616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3948D-3D07-45F7-A4B9-050B965A4197}"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9DFBA-33A6-4429-8760-931F143A5D0F}" type="slidenum">
              <a:rPr lang="en-US" smtClean="0"/>
              <a:t>‹#›</a:t>
            </a:fld>
            <a:endParaRPr lang="en-US"/>
          </a:p>
        </p:txBody>
      </p:sp>
    </p:spTree>
    <p:extLst>
      <p:ext uri="{BB962C8B-B14F-4D97-AF65-F5344CB8AC3E}">
        <p14:creationId xmlns:p14="http://schemas.microsoft.com/office/powerpoint/2010/main" val="532218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nSpc>
                <a:spcPts val="2251"/>
              </a:lnSpc>
              <a:defRPr sz="2100" b="1" baseline="0">
                <a:effectLst/>
                <a:latin typeface="Calibri" pitchFamily="34" charset="0"/>
              </a:defRPr>
            </a:lvl1pPr>
          </a:lstStyle>
          <a:p>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marL="257168" indent="-257168">
              <a:buClr>
                <a:schemeClr val="accent1"/>
              </a:buClr>
              <a:buSzPct val="70000"/>
              <a:buFont typeface="Wingdings" pitchFamily="2" charset="2"/>
              <a:buChar char="§"/>
              <a:defRPr sz="1800" b="1" baseline="0">
                <a:solidFill>
                  <a:schemeClr val="bg2"/>
                </a:solidFill>
                <a:latin typeface="Calibri" pitchFamily="34" charset="0"/>
              </a:defRPr>
            </a:lvl1pPr>
            <a:lvl2pPr marL="557198" indent="-214307">
              <a:buClr>
                <a:schemeClr val="tx1"/>
              </a:buClr>
              <a:buSzPct val="100000"/>
              <a:buFont typeface="Arial" pitchFamily="34" charset="0"/>
              <a:buChar char="•"/>
              <a:defRPr sz="1500">
                <a:solidFill>
                  <a:schemeClr val="bg2"/>
                </a:solidFill>
              </a:defRPr>
            </a:lvl2pPr>
            <a:lvl3pPr marL="857229" indent="-171446">
              <a:buClr>
                <a:schemeClr val="tx1"/>
              </a:buClr>
              <a:buSzPct val="100000"/>
              <a:buFont typeface="Courier New" pitchFamily="49" charset="0"/>
              <a:buChar char="o"/>
              <a:defRPr sz="1351">
                <a:solidFill>
                  <a:schemeClr val="bg2"/>
                </a:solidFill>
              </a:defRPr>
            </a:lvl3pPr>
            <a:lvl4pPr>
              <a:buClr>
                <a:schemeClr val="tx1"/>
              </a:buClr>
              <a:buSzPct val="70000"/>
              <a:buFont typeface="Courier New" pitchFamily="49" charset="0"/>
              <a:buChar char="o"/>
              <a:defRPr sz="1351" baseline="0">
                <a:solidFill>
                  <a:schemeClr val="bg2"/>
                </a:solidFill>
              </a:defRPr>
            </a:lvl4pPr>
            <a:lvl5pPr>
              <a:buClr>
                <a:schemeClr val="tx1"/>
              </a:buClr>
              <a:buSzPct val="70000"/>
              <a:buFont typeface="Arial" pitchFamily="34" charset="0"/>
              <a:buChar char="•"/>
              <a:defRPr sz="1351">
                <a:solidFill>
                  <a:schemeClr val="bg2"/>
                </a:solidFill>
              </a:defRPr>
            </a:lvl5pPr>
          </a:lstStyle>
          <a:p>
            <a:pPr lvl="0"/>
            <a:endParaRPr lang="en-US" dirty="0"/>
          </a:p>
          <a:p>
            <a:pPr lvl="1"/>
            <a:endParaRPr lang="en-US" dirty="0"/>
          </a:p>
          <a:p>
            <a:pPr lvl="2"/>
            <a:endParaRPr lang="en-US" dirty="0"/>
          </a:p>
        </p:txBody>
      </p:sp>
      <p:sp>
        <p:nvSpPr>
          <p:cNvPr id="6" name="Text Placeholder 5"/>
          <p:cNvSpPr>
            <a:spLocks noGrp="1"/>
          </p:cNvSpPr>
          <p:nvPr userDrawn="1">
            <p:ph type="body" sz="quarter" idx="11" hasCustomPrompt="1"/>
          </p:nvPr>
        </p:nvSpPr>
        <p:spPr>
          <a:xfrm>
            <a:off x="609600" y="6019800"/>
            <a:ext cx="10972800" cy="381000"/>
          </a:xfrm>
          <a:prstGeom prst="rect">
            <a:avLst/>
          </a:prstGeom>
        </p:spPr>
        <p:txBody>
          <a:bodyPr anchor="b"/>
          <a:lstStyle>
            <a:lvl1pPr>
              <a:buNone/>
              <a:defRPr sz="825">
                <a:solidFill>
                  <a:schemeClr val="tx1"/>
                </a:solidFill>
                <a:latin typeface="Calibri" pitchFamily="34" charset="0"/>
              </a:defRPr>
            </a:lvl1pPr>
          </a:lstStyle>
          <a:p>
            <a:r>
              <a:rPr lang="en-US" dirty="0"/>
              <a:t>* Citations, references, and credits</a:t>
            </a:r>
          </a:p>
        </p:txBody>
      </p:sp>
    </p:spTree>
    <p:extLst>
      <p:ext uri="{BB962C8B-B14F-4D97-AF65-F5344CB8AC3E}">
        <p14:creationId xmlns:p14="http://schemas.microsoft.com/office/powerpoint/2010/main" val="350393445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3_Title Slide">
    <p:bg bwMode="ltGray">
      <p:bgPr>
        <a:solidFill>
          <a:srgbClr val="F3F2E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01FA05-21FD-5D3C-03A3-303899DE37F6}"/>
              </a:ext>
              <a:ext uri="{C183D7F6-B498-43B3-948B-1728B52AA6E4}">
                <adec:decorative xmlns:adec="http://schemas.microsoft.com/office/drawing/2017/decorative" val="1"/>
              </a:ext>
            </a:extLst>
          </p:cNvPr>
          <p:cNvPicPr>
            <a:picLocks noChangeAspect="1"/>
          </p:cNvPicPr>
          <p:nvPr userDrawn="1"/>
        </p:nvPicPr>
        <p:blipFill rotWithShape="1">
          <a:blip r:embed="rId7"/>
          <a:srcRect t="25663" b="6962"/>
          <a:stretch/>
        </p:blipFill>
        <p:spPr>
          <a:xfrm>
            <a:off x="215051" y="3342039"/>
            <a:ext cx="11767396" cy="3044829"/>
          </a:xfrm>
          <a:prstGeom prst="rect">
            <a:avLst/>
          </a:prstGeom>
        </p:spPr>
      </p:pic>
      <p:sp>
        <p:nvSpPr>
          <p:cNvPr id="12" name="Rectangle 11"/>
          <p:cNvSpPr>
            <a:spLocks noChangeArrowheads="1"/>
          </p:cNvSpPr>
          <p:nvPr>
            <p:custDataLst>
              <p:tags r:id="rId1"/>
            </p:custDataLst>
          </p:nvPr>
        </p:nvSpPr>
        <p:spPr bwMode="auto">
          <a:xfrm>
            <a:off x="215052" y="152400"/>
            <a:ext cx="11777133" cy="3092448"/>
          </a:xfrm>
          <a:prstGeom prst="rect">
            <a:avLst/>
          </a:prstGeom>
          <a:solidFill>
            <a:srgbClr val="006076"/>
          </a:solidFill>
          <a:ln w="9525" cap="flat" cmpd="sng" algn="ctr">
            <a:solidFill>
              <a:srgbClr val="2FAB7F"/>
            </a:solidFill>
            <a:prstDash val="solid"/>
            <a:miter lim="800000"/>
            <a:headEnd type="none" w="med" len="med"/>
            <a:tailEnd type="none" w="med" len="me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solidFill>
              <a:effectLst/>
              <a:uLnTx/>
              <a:uFillTx/>
              <a:latin typeface="Arial"/>
              <a:ea typeface="+mn-ea"/>
              <a:cs typeface="Arial" charset="0"/>
              <a:sym typeface="Arial"/>
            </a:endParaRPr>
          </a:p>
        </p:txBody>
      </p:sp>
      <p:sp>
        <p:nvSpPr>
          <p:cNvPr id="10" name="Rectangle 9"/>
          <p:cNvSpPr>
            <a:spLocks noChangeArrowheads="1"/>
          </p:cNvSpPr>
          <p:nvPr userDrawn="1">
            <p:custDataLst>
              <p:tags r:id="rId2"/>
            </p:custDataLst>
          </p:nvPr>
        </p:nvSpPr>
        <p:spPr bwMode="auto">
          <a:xfrm>
            <a:off x="209552" y="6391279"/>
            <a:ext cx="11777133" cy="309563"/>
          </a:xfrm>
          <a:prstGeom prst="rect">
            <a:avLst/>
          </a:prstGeom>
          <a:pattFill prst="pct60">
            <a:fgClr>
              <a:srgbClr val="7CA295"/>
            </a:fgClr>
            <a:bgClr>
              <a:srgbClr val="C4E6D3"/>
            </a:bgClr>
          </a:pattFill>
          <a:ln w="9525" cap="flat" cmpd="sng" algn="ctr">
            <a:noFill/>
            <a:prstDash val="solid"/>
            <a:miter lim="800000"/>
            <a:headEnd type="none" w="med" len="med"/>
            <a:tailEnd type="none" w="med" len="me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Arial"/>
              <a:ea typeface="+mn-ea"/>
              <a:cs typeface="Arial" charset="0"/>
              <a:sym typeface="Arial"/>
            </a:endParaRPr>
          </a:p>
        </p:txBody>
      </p:sp>
      <p:sp>
        <p:nvSpPr>
          <p:cNvPr id="11" name="Straight Connector 10"/>
          <p:cNvSpPr>
            <a:spLocks noChangeShapeType="1"/>
          </p:cNvSpPr>
          <p:nvPr>
            <p:custDataLst>
              <p:tags r:id="rId3"/>
            </p:custDataLst>
          </p:nvPr>
        </p:nvSpPr>
        <p:spPr bwMode="auto">
          <a:xfrm>
            <a:off x="209552" y="3293443"/>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Arial"/>
              <a:ea typeface="+mn-ea"/>
              <a:cs typeface="Arial" charset="0"/>
              <a:sym typeface="Arial"/>
            </a:endParaRPr>
          </a:p>
        </p:txBody>
      </p:sp>
      <p:sp>
        <p:nvSpPr>
          <p:cNvPr id="8" name="Title 7"/>
          <p:cNvSpPr>
            <a:spLocks noGrp="1"/>
          </p:cNvSpPr>
          <p:nvPr>
            <p:ph type="ctrTitle"/>
            <p:custDataLst>
              <p:tags r:id="rId4"/>
            </p:custDataLst>
          </p:nvPr>
        </p:nvSpPr>
        <p:spPr>
          <a:xfrm>
            <a:off x="312421" y="254001"/>
            <a:ext cx="11567160" cy="2882900"/>
          </a:xfrm>
        </p:spPr>
        <p:txBody>
          <a:bodyPr lIns="0" tIns="0" rIns="0" bIns="0"/>
          <a:lstStyle>
            <a:lvl1pPr algn="ctr">
              <a:defRPr sz="4000">
                <a:solidFill>
                  <a:srgbClr val="F3F2ED"/>
                </a:solidFill>
              </a:defRPr>
            </a:lvl1pPr>
          </a:lstStyle>
          <a:p>
            <a:r>
              <a:rPr lang="en-US" dirty="0"/>
              <a:t>Click to edit Master title style</a:t>
            </a:r>
          </a:p>
        </p:txBody>
      </p:sp>
      <p:sp>
        <p:nvSpPr>
          <p:cNvPr id="9" name="Subtitle 8"/>
          <p:cNvSpPr>
            <a:spLocks noGrp="1"/>
          </p:cNvSpPr>
          <p:nvPr>
            <p:ph type="subTitle" idx="1" hasCustomPrompt="1"/>
            <p:custDataLst>
              <p:tags r:id="rId5"/>
            </p:custDataLst>
          </p:nvPr>
        </p:nvSpPr>
        <p:spPr>
          <a:xfrm>
            <a:off x="320040" y="3517901"/>
            <a:ext cx="11567160" cy="2854327"/>
          </a:xfrm>
          <a:noFill/>
          <a:ln>
            <a:noFill/>
          </a:ln>
        </p:spPr>
        <p:txBody>
          <a:bodyPr lIns="91425" tIns="91425" rIns="91425" bIns="91425" anchor="ctr" anchorCtr="0">
            <a:noAutofit/>
          </a:bodyPr>
          <a:lstStyle>
            <a:lvl1pPr marL="0" indent="0" algn="ctr">
              <a:lnSpc>
                <a:spcPct val="100000"/>
              </a:lnSpc>
              <a:spcAft>
                <a:spcPts val="0"/>
              </a:spcAft>
              <a:buNone/>
              <a:defRPr lang="en-US" sz="3600" b="1" i="0" spc="0" dirty="0">
                <a:ln w="3175" cmpd="sng">
                  <a:solidFill>
                    <a:schemeClr val="bg1">
                      <a:alpha val="66000"/>
                    </a:schemeClr>
                  </a:solidFill>
                  <a:prstDash val="solid"/>
                </a:ln>
                <a:solidFill>
                  <a:srgbClr val="006076"/>
                </a:solidFill>
                <a:effectLst/>
                <a:latin typeface="+mj-lt"/>
                <a:ea typeface="Roboto Slab"/>
                <a:cs typeface="Roboto Slab"/>
                <a:sym typeface="Roboto Slab"/>
              </a:defRPr>
            </a:lvl1pPr>
          </a:lstStyle>
          <a:p>
            <a:pPr marL="571486" lvl="0" indent="-571486">
              <a:lnSpc>
                <a:spcPct val="90000"/>
              </a:lnSpc>
              <a:spcBef>
                <a:spcPts val="0"/>
              </a:spcBef>
              <a:buClr>
                <a:srgbClr val="FFFFFF"/>
              </a:buClr>
            </a:pPr>
            <a:r>
              <a:rPr lang="en-US" dirty="0"/>
              <a:t>Click to Edit Master Subtitle Style</a:t>
            </a:r>
          </a:p>
        </p:txBody>
      </p:sp>
      <p:pic>
        <p:nvPicPr>
          <p:cNvPr id="6" name="Picture 5">
            <a:extLst>
              <a:ext uri="{FF2B5EF4-FFF2-40B4-BE49-F238E27FC236}">
                <a16:creationId xmlns:a16="http://schemas.microsoft.com/office/drawing/2014/main" id="{FC26F564-C55F-C048-2A50-273EB1EA51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26371" y="5895365"/>
            <a:ext cx="2108453" cy="484183"/>
          </a:xfrm>
          <a:prstGeom prst="rect">
            <a:avLst/>
          </a:prstGeom>
        </p:spPr>
      </p:pic>
    </p:spTree>
    <p:extLst>
      <p:ext uri="{BB962C8B-B14F-4D97-AF65-F5344CB8AC3E}">
        <p14:creationId xmlns:p14="http://schemas.microsoft.com/office/powerpoint/2010/main" val="131380358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1 column">
    <p:spTree>
      <p:nvGrpSpPr>
        <p:cNvPr id="1" name="Shape 31"/>
        <p:cNvGrpSpPr/>
        <p:nvPr/>
      </p:nvGrpSpPr>
      <p:grpSpPr>
        <a:xfrm>
          <a:off x="0" y="0"/>
          <a:ext cx="0" cy="0"/>
          <a:chOff x="0" y="0"/>
          <a:chExt cx="0" cy="0"/>
        </a:xfrm>
      </p:grpSpPr>
      <p:sp>
        <p:nvSpPr>
          <p:cNvPr id="19" name="Rectangle 18">
            <a:extLst>
              <a:ext uri="{FF2B5EF4-FFF2-40B4-BE49-F238E27FC236}">
                <a16:creationId xmlns:a16="http://schemas.microsoft.com/office/drawing/2014/main" id="{24051E83-003E-0884-F2FD-19E4DBC0D340}"/>
              </a:ext>
            </a:extLst>
          </p:cNvPr>
          <p:cNvSpPr/>
          <p:nvPr userDrawn="1"/>
        </p:nvSpPr>
        <p:spPr>
          <a:xfrm>
            <a:off x="13760" y="0"/>
            <a:ext cx="304800" cy="957096"/>
          </a:xfrm>
          <a:prstGeom prst="rect">
            <a:avLst/>
          </a:prstGeom>
          <a:solidFill>
            <a:srgbClr val="7CA295"/>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21" name="Rectangle 20">
            <a:extLst>
              <a:ext uri="{FF2B5EF4-FFF2-40B4-BE49-F238E27FC236}">
                <a16:creationId xmlns:a16="http://schemas.microsoft.com/office/drawing/2014/main" id="{D333FB39-25A8-C49E-2EA5-21644F6B8638}"/>
              </a:ext>
            </a:extLst>
          </p:cNvPr>
          <p:cNvSpPr/>
          <p:nvPr userDrawn="1"/>
        </p:nvSpPr>
        <p:spPr>
          <a:xfrm>
            <a:off x="13760" y="957097"/>
            <a:ext cx="304800" cy="5585217"/>
          </a:xfrm>
          <a:prstGeom prst="rect">
            <a:avLst/>
          </a:prstGeom>
          <a:solidFill>
            <a:srgbClr val="60AFD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0" name="Rectangle 19">
            <a:extLst>
              <a:ext uri="{FF2B5EF4-FFF2-40B4-BE49-F238E27FC236}">
                <a16:creationId xmlns:a16="http://schemas.microsoft.com/office/drawing/2014/main" id="{17143707-78CD-C78F-C879-EF61DB2F2526}"/>
              </a:ext>
            </a:extLst>
          </p:cNvPr>
          <p:cNvSpPr/>
          <p:nvPr userDrawn="1"/>
        </p:nvSpPr>
        <p:spPr>
          <a:xfrm>
            <a:off x="13760" y="184567"/>
            <a:ext cx="12178241" cy="1390172"/>
          </a:xfrm>
          <a:prstGeom prst="rect">
            <a:avLst/>
          </a:prstGeom>
          <a:solidFill>
            <a:srgbClr val="006076"/>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2" name="Rectangle 21">
            <a:extLst>
              <a:ext uri="{FF2B5EF4-FFF2-40B4-BE49-F238E27FC236}">
                <a16:creationId xmlns:a16="http://schemas.microsoft.com/office/drawing/2014/main" id="{BD49BBC5-5C1C-C6E9-3362-A782729EC9ED}"/>
              </a:ext>
            </a:extLst>
          </p:cNvPr>
          <p:cNvSpPr/>
          <p:nvPr userDrawn="1"/>
        </p:nvSpPr>
        <p:spPr>
          <a:xfrm>
            <a:off x="13760" y="4114799"/>
            <a:ext cx="304800" cy="2373087"/>
          </a:xfrm>
          <a:prstGeom prst="rect">
            <a:avLst/>
          </a:prstGeom>
          <a:solidFill>
            <a:srgbClr val="89CADA"/>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3" name="Rectangle 22">
            <a:extLst>
              <a:ext uri="{FF2B5EF4-FFF2-40B4-BE49-F238E27FC236}">
                <a16:creationId xmlns:a16="http://schemas.microsoft.com/office/drawing/2014/main" id="{2CC058B0-E4D9-F446-6847-0D45FF1F75BA}"/>
              </a:ext>
            </a:extLst>
          </p:cNvPr>
          <p:cNvSpPr/>
          <p:nvPr userDrawn="1"/>
        </p:nvSpPr>
        <p:spPr>
          <a:xfrm>
            <a:off x="13760" y="4907744"/>
            <a:ext cx="304800" cy="1936001"/>
          </a:xfrm>
          <a:prstGeom prst="rect">
            <a:avLst/>
          </a:prstGeom>
          <a:solidFill>
            <a:srgbClr val="C4E6D3"/>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4" name="Rectangle 23">
            <a:extLst>
              <a:ext uri="{FF2B5EF4-FFF2-40B4-BE49-F238E27FC236}">
                <a16:creationId xmlns:a16="http://schemas.microsoft.com/office/drawing/2014/main" id="{9882A16A-2286-6A7D-FE82-565A2C648A34}"/>
              </a:ext>
            </a:extLst>
          </p:cNvPr>
          <p:cNvSpPr/>
          <p:nvPr userDrawn="1"/>
        </p:nvSpPr>
        <p:spPr>
          <a:xfrm>
            <a:off x="13760" y="6687690"/>
            <a:ext cx="304800" cy="170311"/>
          </a:xfrm>
          <a:prstGeom prst="rect">
            <a:avLst/>
          </a:prstGeom>
          <a:solidFill>
            <a:srgbClr val="F3F2ED"/>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38" name="Shape 38"/>
          <p:cNvSpPr txBox="1">
            <a:spLocks noGrp="1"/>
          </p:cNvSpPr>
          <p:nvPr>
            <p:ph type="title"/>
          </p:nvPr>
        </p:nvSpPr>
        <p:spPr>
          <a:xfrm>
            <a:off x="619597" y="203139"/>
            <a:ext cx="11272601" cy="1371600"/>
          </a:xfrm>
          <a:prstGeom prst="rect">
            <a:avLst/>
          </a:prstGeom>
        </p:spPr>
        <p:txBody>
          <a:bodyPr lIns="91425" tIns="91425" rIns="91425" bIns="91425" anchor="ctr" anchorCtr="0"/>
          <a:lstStyle>
            <a:lvl1pPr lvl="0">
              <a:spcBef>
                <a:spcPts val="0"/>
              </a:spcBef>
              <a:defRPr sz="4800">
                <a:solidFill>
                  <a:srgbClr val="F3F2ED"/>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6" name="Text Placeholder 29">
            <a:extLst>
              <a:ext uri="{FF2B5EF4-FFF2-40B4-BE49-F238E27FC236}">
                <a16:creationId xmlns:a16="http://schemas.microsoft.com/office/drawing/2014/main" id="{B284FA33-38A9-EC0B-F9B4-8C1970446517}"/>
              </a:ext>
            </a:extLst>
          </p:cNvPr>
          <p:cNvSpPr>
            <a:spLocks noGrp="1"/>
          </p:cNvSpPr>
          <p:nvPr>
            <p:ph type="body" sz="quarter" idx="10" hasCustomPrompt="1"/>
          </p:nvPr>
        </p:nvSpPr>
        <p:spPr>
          <a:xfrm>
            <a:off x="620184" y="1759306"/>
            <a:ext cx="11272013" cy="4728279"/>
          </a:xfrm>
        </p:spPr>
        <p:txBody>
          <a:bodyPr anchor="t"/>
          <a:lstStyle>
            <a:lvl1pPr marL="380990" indent="-380990">
              <a:lnSpc>
                <a:spcPct val="100000"/>
              </a:lnSpc>
              <a:spcBef>
                <a:spcPts val="0"/>
              </a:spcBef>
              <a:spcAft>
                <a:spcPts val="800"/>
              </a:spcAft>
              <a:buClr>
                <a:schemeClr val="bg2">
                  <a:lumMod val="25000"/>
                </a:schemeClr>
              </a:buClr>
              <a:buFont typeface="Arial" panose="020B0604020202020204" pitchFamily="34" charset="0"/>
              <a:buChar char="•"/>
              <a:defRPr>
                <a:solidFill>
                  <a:schemeClr val="bg2">
                    <a:lumMod val="25000"/>
                  </a:schemeClr>
                </a:solidFill>
              </a:defRPr>
            </a:lvl1pPr>
            <a:lvl2pPr marL="774681" indent="-317492">
              <a:lnSpc>
                <a:spcPct val="100000"/>
              </a:lnSpc>
              <a:spcBef>
                <a:spcPts val="0"/>
              </a:spcBef>
              <a:spcAft>
                <a:spcPts val="800"/>
              </a:spcAft>
              <a:buClr>
                <a:schemeClr val="bg2">
                  <a:lumMod val="25000"/>
                </a:schemeClr>
              </a:buClr>
              <a:buSzPct val="100000"/>
              <a:buFont typeface="Wingdings" panose="05000000000000000000" pitchFamily="2" charset="2"/>
              <a:buChar char="§"/>
              <a:defRPr>
                <a:solidFill>
                  <a:schemeClr val="bg2">
                    <a:lumMod val="25000"/>
                  </a:schemeClr>
                </a:solidFill>
              </a:defRPr>
            </a:lvl2pPr>
            <a:lvl3pPr marL="1295368" indent="-380990">
              <a:lnSpc>
                <a:spcPct val="100000"/>
              </a:lnSpc>
              <a:spcBef>
                <a:spcPts val="0"/>
              </a:spcBef>
              <a:spcAft>
                <a:spcPts val="800"/>
              </a:spcAft>
              <a:buClr>
                <a:schemeClr val="bg2">
                  <a:lumMod val="25000"/>
                </a:schemeClr>
              </a:buClr>
              <a:buSzPct val="100000"/>
              <a:buFont typeface="Courier New" panose="02070309020205020404" pitchFamily="49" charset="0"/>
              <a:buChar char="o"/>
              <a:defRPr sz="2667">
                <a:solidFill>
                  <a:schemeClr val="bg2">
                    <a:lumMod val="25000"/>
                  </a:schemeClr>
                </a:solidFill>
              </a:defRPr>
            </a:lvl3pPr>
            <a:lvl4pPr>
              <a:lnSpc>
                <a:spcPct val="100000"/>
              </a:lnSpc>
              <a:spcBef>
                <a:spcPts val="0"/>
              </a:spcBef>
              <a:spcAft>
                <a:spcPts val="800"/>
              </a:spcAft>
              <a:buClr>
                <a:schemeClr val="bg2">
                  <a:lumMod val="25000"/>
                </a:schemeClr>
              </a:buClr>
              <a:defRPr sz="2400">
                <a:solidFill>
                  <a:schemeClr val="bg2">
                    <a:lumMod val="25000"/>
                  </a:schemeClr>
                </a:solidFill>
              </a:defRPr>
            </a:lvl4pPr>
            <a:lvl5pPr>
              <a:lnSpc>
                <a:spcPct val="100000"/>
              </a:lnSpc>
              <a:defRPr/>
            </a:lvl5pPr>
          </a:lstStyle>
          <a:p>
            <a:pPr lvl="0"/>
            <a:r>
              <a:rPr lang="en-US" dirty="0"/>
              <a:t>First level</a:t>
            </a:r>
          </a:p>
          <a:p>
            <a:pPr lvl="1"/>
            <a:r>
              <a:rPr lang="en-US" dirty="0"/>
              <a:t>Second Level</a:t>
            </a:r>
          </a:p>
          <a:p>
            <a:pPr lvl="2"/>
            <a:r>
              <a:rPr lang="en-US" dirty="0"/>
              <a:t>Third Level</a:t>
            </a:r>
          </a:p>
          <a:p>
            <a:pPr lvl="3"/>
            <a:r>
              <a:rPr lang="en-US" sz="2400" dirty="0"/>
              <a:t>Fourth Level</a:t>
            </a:r>
            <a:endParaRPr lang="en-US" dirty="0"/>
          </a:p>
        </p:txBody>
      </p:sp>
      <p:sp>
        <p:nvSpPr>
          <p:cNvPr id="11" name="Slide Number Placeholder 6">
            <a:extLst>
              <a:ext uri="{FF2B5EF4-FFF2-40B4-BE49-F238E27FC236}">
                <a16:creationId xmlns:a16="http://schemas.microsoft.com/office/drawing/2014/main" id="{B2A0601E-B541-59EC-087F-5EF570B1FBDE}"/>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rPr>
              <a:t>Slide </a:t>
            </a:r>
            <a:fld id="{CD09CF69-B987-4D79-8D9B-59C9A21BCEC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2166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 1 column">
    <p:spTree>
      <p:nvGrpSpPr>
        <p:cNvPr id="1" name="Shape 31"/>
        <p:cNvGrpSpPr/>
        <p:nvPr/>
      </p:nvGrpSpPr>
      <p:grpSpPr>
        <a:xfrm>
          <a:off x="0" y="0"/>
          <a:ext cx="0" cy="0"/>
          <a:chOff x="0" y="0"/>
          <a:chExt cx="0" cy="0"/>
        </a:xfrm>
      </p:grpSpPr>
      <p:sp>
        <p:nvSpPr>
          <p:cNvPr id="10" name="Rectangle 9">
            <a:extLst>
              <a:ext uri="{FF2B5EF4-FFF2-40B4-BE49-F238E27FC236}">
                <a16:creationId xmlns:a16="http://schemas.microsoft.com/office/drawing/2014/main" id="{50E8406B-DF03-71C3-8056-FF2494B5929D}"/>
              </a:ext>
            </a:extLst>
          </p:cNvPr>
          <p:cNvSpPr/>
          <p:nvPr userDrawn="1"/>
        </p:nvSpPr>
        <p:spPr>
          <a:xfrm>
            <a:off x="13760" y="0"/>
            <a:ext cx="304800" cy="957096"/>
          </a:xfrm>
          <a:prstGeom prst="rect">
            <a:avLst/>
          </a:prstGeom>
          <a:solidFill>
            <a:srgbClr val="7CA295"/>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3" name="Rectangle 12">
            <a:extLst>
              <a:ext uri="{FF2B5EF4-FFF2-40B4-BE49-F238E27FC236}">
                <a16:creationId xmlns:a16="http://schemas.microsoft.com/office/drawing/2014/main" id="{B1A6EF33-D4B3-DDF9-823F-087C17D63598}"/>
              </a:ext>
            </a:extLst>
          </p:cNvPr>
          <p:cNvSpPr/>
          <p:nvPr userDrawn="1"/>
        </p:nvSpPr>
        <p:spPr>
          <a:xfrm>
            <a:off x="13760" y="957097"/>
            <a:ext cx="304800" cy="5585217"/>
          </a:xfrm>
          <a:prstGeom prst="rect">
            <a:avLst/>
          </a:prstGeom>
          <a:solidFill>
            <a:srgbClr val="60AFD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1" name="Rectangle 10">
            <a:extLst>
              <a:ext uri="{FF2B5EF4-FFF2-40B4-BE49-F238E27FC236}">
                <a16:creationId xmlns:a16="http://schemas.microsoft.com/office/drawing/2014/main" id="{1FD53BCE-3B90-1D79-24B0-055DECA9F28A}"/>
              </a:ext>
            </a:extLst>
          </p:cNvPr>
          <p:cNvSpPr/>
          <p:nvPr userDrawn="1"/>
        </p:nvSpPr>
        <p:spPr>
          <a:xfrm>
            <a:off x="13760" y="184567"/>
            <a:ext cx="12178241" cy="1390172"/>
          </a:xfrm>
          <a:prstGeom prst="rect">
            <a:avLst/>
          </a:prstGeom>
          <a:solidFill>
            <a:srgbClr val="006076"/>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4" name="Rectangle 13">
            <a:extLst>
              <a:ext uri="{FF2B5EF4-FFF2-40B4-BE49-F238E27FC236}">
                <a16:creationId xmlns:a16="http://schemas.microsoft.com/office/drawing/2014/main" id="{11332A19-0120-91D2-ACDB-5839E4F170D8}"/>
              </a:ext>
            </a:extLst>
          </p:cNvPr>
          <p:cNvSpPr/>
          <p:nvPr userDrawn="1"/>
        </p:nvSpPr>
        <p:spPr>
          <a:xfrm>
            <a:off x="13760" y="4114799"/>
            <a:ext cx="304800" cy="2373087"/>
          </a:xfrm>
          <a:prstGeom prst="rect">
            <a:avLst/>
          </a:prstGeom>
          <a:solidFill>
            <a:srgbClr val="89CADA"/>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5" name="Rectangle 14">
            <a:extLst>
              <a:ext uri="{FF2B5EF4-FFF2-40B4-BE49-F238E27FC236}">
                <a16:creationId xmlns:a16="http://schemas.microsoft.com/office/drawing/2014/main" id="{6A209695-E566-22C8-37EE-11333FDFAE06}"/>
              </a:ext>
            </a:extLst>
          </p:cNvPr>
          <p:cNvSpPr/>
          <p:nvPr userDrawn="1"/>
        </p:nvSpPr>
        <p:spPr>
          <a:xfrm>
            <a:off x="13760" y="4907744"/>
            <a:ext cx="304800" cy="1936001"/>
          </a:xfrm>
          <a:prstGeom prst="rect">
            <a:avLst/>
          </a:prstGeom>
          <a:solidFill>
            <a:srgbClr val="C4E6D3"/>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6" name="Rectangle 15">
            <a:extLst>
              <a:ext uri="{FF2B5EF4-FFF2-40B4-BE49-F238E27FC236}">
                <a16:creationId xmlns:a16="http://schemas.microsoft.com/office/drawing/2014/main" id="{3613DEB1-EDBD-F3B3-7CE2-44E760428532}"/>
              </a:ext>
            </a:extLst>
          </p:cNvPr>
          <p:cNvSpPr/>
          <p:nvPr userDrawn="1"/>
        </p:nvSpPr>
        <p:spPr>
          <a:xfrm>
            <a:off x="13760" y="6687690"/>
            <a:ext cx="12178241" cy="170311"/>
          </a:xfrm>
          <a:prstGeom prst="rect">
            <a:avLst/>
          </a:prstGeom>
          <a:solidFill>
            <a:srgbClr val="F3F2ED"/>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38" name="Shape 38"/>
          <p:cNvSpPr txBox="1">
            <a:spLocks noGrp="1"/>
          </p:cNvSpPr>
          <p:nvPr>
            <p:ph type="title"/>
          </p:nvPr>
        </p:nvSpPr>
        <p:spPr>
          <a:xfrm>
            <a:off x="619597" y="203139"/>
            <a:ext cx="11272601" cy="1371600"/>
          </a:xfrm>
          <a:prstGeom prst="rect">
            <a:avLst/>
          </a:prstGeom>
        </p:spPr>
        <p:txBody>
          <a:bodyPr lIns="91425" tIns="91425" rIns="91425" bIns="91425" anchor="ctr" anchorCtr="0"/>
          <a:lstStyle>
            <a:lvl1pPr lvl="0">
              <a:spcBef>
                <a:spcPts val="0"/>
              </a:spcBef>
              <a:defRPr sz="4800">
                <a:solidFill>
                  <a:srgbClr val="F3F2ED"/>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2" name="Slide Number Placeholder 6">
            <a:extLst>
              <a:ext uri="{FF2B5EF4-FFF2-40B4-BE49-F238E27FC236}">
                <a16:creationId xmlns:a16="http://schemas.microsoft.com/office/drawing/2014/main" id="{B2A0601E-B541-59EC-087F-5EF570B1FBDE}"/>
              </a:ext>
            </a:extLst>
          </p:cNvPr>
          <p:cNvSpPr txBox="1">
            <a:spLocks/>
          </p:cNvSpPr>
          <p:nvPr userDrawn="1"/>
        </p:nvSpPr>
        <p:spPr>
          <a:xfrm>
            <a:off x="10945397" y="6427568"/>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rPr>
              <a:t>Slide </a:t>
            </a:r>
            <a:fld id="{496E84FC-1A7A-4C77-A599-00383B4DB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2" name="Text Placeholder 29">
            <a:extLst>
              <a:ext uri="{FF2B5EF4-FFF2-40B4-BE49-F238E27FC236}">
                <a16:creationId xmlns:a16="http://schemas.microsoft.com/office/drawing/2014/main" id="{4EF5828E-5E5C-A27D-5EF1-3376824CB7D3}"/>
              </a:ext>
            </a:extLst>
          </p:cNvPr>
          <p:cNvSpPr>
            <a:spLocks noGrp="1"/>
          </p:cNvSpPr>
          <p:nvPr>
            <p:ph type="body" sz="quarter" idx="10" hasCustomPrompt="1"/>
          </p:nvPr>
        </p:nvSpPr>
        <p:spPr>
          <a:xfrm>
            <a:off x="620184" y="1759306"/>
            <a:ext cx="11272013" cy="4728279"/>
          </a:xfrm>
        </p:spPr>
        <p:txBody>
          <a:bodyPr anchor="t"/>
          <a:lstStyle>
            <a:lvl1pPr marL="380990" indent="-380990">
              <a:lnSpc>
                <a:spcPct val="100000"/>
              </a:lnSpc>
              <a:spcBef>
                <a:spcPts val="0"/>
              </a:spcBef>
              <a:spcAft>
                <a:spcPts val="800"/>
              </a:spcAft>
              <a:buClr>
                <a:schemeClr val="bg2">
                  <a:lumMod val="25000"/>
                </a:schemeClr>
              </a:buClr>
              <a:buFont typeface="Arial" panose="020B0604020202020204" pitchFamily="34" charset="0"/>
              <a:buChar char="•"/>
              <a:defRPr>
                <a:solidFill>
                  <a:schemeClr val="bg2">
                    <a:lumMod val="25000"/>
                  </a:schemeClr>
                </a:solidFill>
              </a:defRPr>
            </a:lvl1pPr>
            <a:lvl2pPr marL="774681" indent="-317492">
              <a:lnSpc>
                <a:spcPct val="100000"/>
              </a:lnSpc>
              <a:spcBef>
                <a:spcPts val="0"/>
              </a:spcBef>
              <a:spcAft>
                <a:spcPts val="800"/>
              </a:spcAft>
              <a:buClr>
                <a:schemeClr val="bg2">
                  <a:lumMod val="25000"/>
                </a:schemeClr>
              </a:buClr>
              <a:buSzPct val="100000"/>
              <a:buFont typeface="Wingdings" panose="05000000000000000000" pitchFamily="2" charset="2"/>
              <a:buChar char="§"/>
              <a:defRPr>
                <a:solidFill>
                  <a:schemeClr val="bg2">
                    <a:lumMod val="25000"/>
                  </a:schemeClr>
                </a:solidFill>
              </a:defRPr>
            </a:lvl2pPr>
            <a:lvl3pPr marL="1295368" indent="-380990">
              <a:lnSpc>
                <a:spcPct val="100000"/>
              </a:lnSpc>
              <a:spcBef>
                <a:spcPts val="0"/>
              </a:spcBef>
              <a:spcAft>
                <a:spcPts val="800"/>
              </a:spcAft>
              <a:buClr>
                <a:schemeClr val="bg2">
                  <a:lumMod val="25000"/>
                </a:schemeClr>
              </a:buClr>
              <a:buSzPct val="100000"/>
              <a:buFont typeface="Courier New" panose="02070309020205020404" pitchFamily="49" charset="0"/>
              <a:buChar char="o"/>
              <a:defRPr sz="2667">
                <a:solidFill>
                  <a:schemeClr val="bg2">
                    <a:lumMod val="25000"/>
                  </a:schemeClr>
                </a:solidFill>
              </a:defRPr>
            </a:lvl3pPr>
            <a:lvl4pPr>
              <a:lnSpc>
                <a:spcPct val="100000"/>
              </a:lnSpc>
              <a:spcBef>
                <a:spcPts val="0"/>
              </a:spcBef>
              <a:spcAft>
                <a:spcPts val="800"/>
              </a:spcAft>
              <a:buClr>
                <a:schemeClr val="bg2">
                  <a:lumMod val="25000"/>
                </a:schemeClr>
              </a:buClr>
              <a:defRPr sz="2400">
                <a:solidFill>
                  <a:schemeClr val="bg2">
                    <a:lumMod val="25000"/>
                  </a:schemeClr>
                </a:solidFill>
              </a:defRPr>
            </a:lvl4pPr>
            <a:lvl5pPr>
              <a:lnSpc>
                <a:spcPct val="100000"/>
              </a:lnSpc>
              <a:defRPr/>
            </a:lvl5pPr>
          </a:lstStyle>
          <a:p>
            <a:pPr lvl="0"/>
            <a:r>
              <a:rPr lang="en-US" dirty="0"/>
              <a:t>First level</a:t>
            </a:r>
          </a:p>
          <a:p>
            <a:pPr lvl="1"/>
            <a:r>
              <a:rPr lang="en-US" dirty="0"/>
              <a:t>Second Level</a:t>
            </a:r>
          </a:p>
          <a:p>
            <a:pPr lvl="2"/>
            <a:r>
              <a:rPr lang="en-US" dirty="0"/>
              <a:t>Third Level</a:t>
            </a:r>
          </a:p>
          <a:p>
            <a:pPr lvl="3"/>
            <a:r>
              <a:rPr lang="en-US" sz="2400" dirty="0"/>
              <a:t>Fourth Level</a:t>
            </a:r>
            <a:endParaRPr lang="en-US" dirty="0"/>
          </a:p>
        </p:txBody>
      </p:sp>
    </p:spTree>
    <p:extLst>
      <p:ext uri="{BB962C8B-B14F-4D97-AF65-F5344CB8AC3E}">
        <p14:creationId xmlns:p14="http://schemas.microsoft.com/office/powerpoint/2010/main" val="2011717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 1 column">
    <p:spTree>
      <p:nvGrpSpPr>
        <p:cNvPr id="1" name="Shape 31"/>
        <p:cNvGrpSpPr/>
        <p:nvPr/>
      </p:nvGrpSpPr>
      <p:grpSpPr>
        <a:xfrm>
          <a:off x="0" y="0"/>
          <a:ext cx="0" cy="0"/>
          <a:chOff x="0" y="0"/>
          <a:chExt cx="0" cy="0"/>
        </a:xfrm>
      </p:grpSpPr>
      <p:sp>
        <p:nvSpPr>
          <p:cNvPr id="10" name="Rectangle 9">
            <a:extLst>
              <a:ext uri="{FF2B5EF4-FFF2-40B4-BE49-F238E27FC236}">
                <a16:creationId xmlns:a16="http://schemas.microsoft.com/office/drawing/2014/main" id="{CDE43193-EE6B-D8DA-4CC9-E9B3E2191634}"/>
              </a:ext>
            </a:extLst>
          </p:cNvPr>
          <p:cNvSpPr/>
          <p:nvPr userDrawn="1"/>
        </p:nvSpPr>
        <p:spPr>
          <a:xfrm>
            <a:off x="13760" y="0"/>
            <a:ext cx="304800" cy="957096"/>
          </a:xfrm>
          <a:prstGeom prst="rect">
            <a:avLst/>
          </a:prstGeom>
          <a:solidFill>
            <a:srgbClr val="7CA295"/>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1" name="Rectangle 10">
            <a:extLst>
              <a:ext uri="{FF2B5EF4-FFF2-40B4-BE49-F238E27FC236}">
                <a16:creationId xmlns:a16="http://schemas.microsoft.com/office/drawing/2014/main" id="{0A3988C5-BB42-D5D9-4B99-AD7016E9D340}"/>
              </a:ext>
            </a:extLst>
          </p:cNvPr>
          <p:cNvSpPr/>
          <p:nvPr userDrawn="1"/>
        </p:nvSpPr>
        <p:spPr>
          <a:xfrm>
            <a:off x="13760" y="184568"/>
            <a:ext cx="12178241" cy="772529"/>
          </a:xfrm>
          <a:prstGeom prst="rect">
            <a:avLst/>
          </a:prstGeom>
          <a:solidFill>
            <a:srgbClr val="006076"/>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3" name="Rectangle 12">
            <a:extLst>
              <a:ext uri="{FF2B5EF4-FFF2-40B4-BE49-F238E27FC236}">
                <a16:creationId xmlns:a16="http://schemas.microsoft.com/office/drawing/2014/main" id="{F201FC6E-1437-5F69-CA66-FF9E7A085ADC}"/>
              </a:ext>
            </a:extLst>
          </p:cNvPr>
          <p:cNvSpPr/>
          <p:nvPr userDrawn="1"/>
        </p:nvSpPr>
        <p:spPr>
          <a:xfrm>
            <a:off x="13760" y="957097"/>
            <a:ext cx="304800" cy="5585217"/>
          </a:xfrm>
          <a:prstGeom prst="rect">
            <a:avLst/>
          </a:prstGeom>
          <a:solidFill>
            <a:srgbClr val="60AFD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4" name="Rectangle 13">
            <a:extLst>
              <a:ext uri="{FF2B5EF4-FFF2-40B4-BE49-F238E27FC236}">
                <a16:creationId xmlns:a16="http://schemas.microsoft.com/office/drawing/2014/main" id="{470E194A-7F45-BC67-AEBD-C3534E4D9CC1}"/>
              </a:ext>
            </a:extLst>
          </p:cNvPr>
          <p:cNvSpPr/>
          <p:nvPr userDrawn="1"/>
        </p:nvSpPr>
        <p:spPr>
          <a:xfrm>
            <a:off x="13760" y="4114799"/>
            <a:ext cx="304800" cy="2373087"/>
          </a:xfrm>
          <a:prstGeom prst="rect">
            <a:avLst/>
          </a:prstGeom>
          <a:solidFill>
            <a:srgbClr val="89CADA"/>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5" name="Rectangle 14">
            <a:extLst>
              <a:ext uri="{FF2B5EF4-FFF2-40B4-BE49-F238E27FC236}">
                <a16:creationId xmlns:a16="http://schemas.microsoft.com/office/drawing/2014/main" id="{5AB9F1AF-19AA-3526-7308-3EBE1FC7E4EE}"/>
              </a:ext>
            </a:extLst>
          </p:cNvPr>
          <p:cNvSpPr/>
          <p:nvPr userDrawn="1"/>
        </p:nvSpPr>
        <p:spPr>
          <a:xfrm>
            <a:off x="13760" y="4907744"/>
            <a:ext cx="304800" cy="1936001"/>
          </a:xfrm>
          <a:prstGeom prst="rect">
            <a:avLst/>
          </a:prstGeom>
          <a:solidFill>
            <a:srgbClr val="C4E6D3"/>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6" name="Rectangle 15">
            <a:extLst>
              <a:ext uri="{FF2B5EF4-FFF2-40B4-BE49-F238E27FC236}">
                <a16:creationId xmlns:a16="http://schemas.microsoft.com/office/drawing/2014/main" id="{DAF7D6C8-1BAE-51A6-1F4A-E9C06B458234}"/>
              </a:ext>
            </a:extLst>
          </p:cNvPr>
          <p:cNvSpPr/>
          <p:nvPr userDrawn="1"/>
        </p:nvSpPr>
        <p:spPr>
          <a:xfrm>
            <a:off x="13760" y="6687690"/>
            <a:ext cx="304800" cy="170311"/>
          </a:xfrm>
          <a:prstGeom prst="rect">
            <a:avLst/>
          </a:prstGeom>
          <a:solidFill>
            <a:srgbClr val="F3F2ED"/>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38" name="Shape 38"/>
          <p:cNvSpPr txBox="1">
            <a:spLocks noGrp="1"/>
          </p:cNvSpPr>
          <p:nvPr>
            <p:ph type="title"/>
          </p:nvPr>
        </p:nvSpPr>
        <p:spPr>
          <a:xfrm>
            <a:off x="619597" y="203141"/>
            <a:ext cx="11272601" cy="735383"/>
          </a:xfrm>
          <a:prstGeom prst="rect">
            <a:avLst/>
          </a:prstGeom>
        </p:spPr>
        <p:txBody>
          <a:bodyPr lIns="91425" tIns="91425" rIns="91425" bIns="91425" anchor="ctr" anchorCtr="0"/>
          <a:lstStyle>
            <a:lvl1pPr lvl="0">
              <a:spcBef>
                <a:spcPts val="0"/>
              </a:spcBef>
              <a:defRPr sz="3733">
                <a:solidFill>
                  <a:srgbClr val="F3F2ED"/>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8" name="Slide Number Placeholder 6">
            <a:extLst>
              <a:ext uri="{FF2B5EF4-FFF2-40B4-BE49-F238E27FC236}">
                <a16:creationId xmlns:a16="http://schemas.microsoft.com/office/drawing/2014/main" id="{B2A0601E-B541-59EC-087F-5EF570B1FBDE}"/>
              </a:ext>
            </a:extLst>
          </p:cNvPr>
          <p:cNvSpPr txBox="1">
            <a:spLocks/>
          </p:cNvSpPr>
          <p:nvPr userDrawn="1"/>
        </p:nvSpPr>
        <p:spPr>
          <a:xfrm>
            <a:off x="10945397" y="6566336"/>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rPr>
              <a:t>Slide </a:t>
            </a:r>
            <a:fld id="{8E8BE5FB-4D56-4F4E-86D6-698E603252D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3" name="Text Placeholder 29">
            <a:extLst>
              <a:ext uri="{FF2B5EF4-FFF2-40B4-BE49-F238E27FC236}">
                <a16:creationId xmlns:a16="http://schemas.microsoft.com/office/drawing/2014/main" id="{2FCF17C0-9E66-CC5B-0DE7-D3DFA19C566E}"/>
              </a:ext>
            </a:extLst>
          </p:cNvPr>
          <p:cNvSpPr>
            <a:spLocks noGrp="1"/>
          </p:cNvSpPr>
          <p:nvPr>
            <p:ph type="body" sz="quarter" idx="10" hasCustomPrompt="1"/>
          </p:nvPr>
        </p:nvSpPr>
        <p:spPr>
          <a:xfrm>
            <a:off x="620184" y="1141666"/>
            <a:ext cx="11272013" cy="5345920"/>
          </a:xfrm>
        </p:spPr>
        <p:txBody>
          <a:bodyPr anchor="t"/>
          <a:lstStyle>
            <a:lvl1pPr marL="380990" indent="-380990">
              <a:lnSpc>
                <a:spcPct val="100000"/>
              </a:lnSpc>
              <a:spcBef>
                <a:spcPts val="0"/>
              </a:spcBef>
              <a:spcAft>
                <a:spcPts val="800"/>
              </a:spcAft>
              <a:buClr>
                <a:schemeClr val="bg2">
                  <a:lumMod val="25000"/>
                </a:schemeClr>
              </a:buClr>
              <a:buFont typeface="Arial" panose="020B0604020202020204" pitchFamily="34" charset="0"/>
              <a:buChar char="•"/>
              <a:defRPr>
                <a:solidFill>
                  <a:schemeClr val="bg2">
                    <a:lumMod val="25000"/>
                  </a:schemeClr>
                </a:solidFill>
              </a:defRPr>
            </a:lvl1pPr>
            <a:lvl2pPr marL="774681" indent="-317492">
              <a:lnSpc>
                <a:spcPct val="100000"/>
              </a:lnSpc>
              <a:spcBef>
                <a:spcPts val="0"/>
              </a:spcBef>
              <a:spcAft>
                <a:spcPts val="800"/>
              </a:spcAft>
              <a:buClr>
                <a:schemeClr val="bg2">
                  <a:lumMod val="25000"/>
                </a:schemeClr>
              </a:buClr>
              <a:buSzPct val="100000"/>
              <a:buFont typeface="Wingdings" panose="05000000000000000000" pitchFamily="2" charset="2"/>
              <a:buChar char="§"/>
              <a:defRPr>
                <a:solidFill>
                  <a:schemeClr val="bg2">
                    <a:lumMod val="25000"/>
                  </a:schemeClr>
                </a:solidFill>
              </a:defRPr>
            </a:lvl2pPr>
            <a:lvl3pPr marL="1295368" indent="-380990">
              <a:lnSpc>
                <a:spcPct val="100000"/>
              </a:lnSpc>
              <a:spcBef>
                <a:spcPts val="0"/>
              </a:spcBef>
              <a:spcAft>
                <a:spcPts val="800"/>
              </a:spcAft>
              <a:buClr>
                <a:schemeClr val="bg2">
                  <a:lumMod val="25000"/>
                </a:schemeClr>
              </a:buClr>
              <a:buSzPct val="100000"/>
              <a:buFont typeface="Courier New" panose="02070309020205020404" pitchFamily="49" charset="0"/>
              <a:buChar char="o"/>
              <a:defRPr sz="2667">
                <a:solidFill>
                  <a:schemeClr val="bg2">
                    <a:lumMod val="25000"/>
                  </a:schemeClr>
                </a:solidFill>
              </a:defRPr>
            </a:lvl3pPr>
            <a:lvl4pPr>
              <a:lnSpc>
                <a:spcPct val="100000"/>
              </a:lnSpc>
              <a:spcBef>
                <a:spcPts val="0"/>
              </a:spcBef>
              <a:spcAft>
                <a:spcPts val="800"/>
              </a:spcAft>
              <a:buClr>
                <a:schemeClr val="bg2">
                  <a:lumMod val="25000"/>
                </a:schemeClr>
              </a:buClr>
              <a:defRPr sz="2400">
                <a:solidFill>
                  <a:schemeClr val="bg2">
                    <a:lumMod val="25000"/>
                  </a:schemeClr>
                </a:solidFill>
              </a:defRPr>
            </a:lvl4pPr>
            <a:lvl5pPr>
              <a:lnSpc>
                <a:spcPct val="100000"/>
              </a:lnSpc>
              <a:defRPr/>
            </a:lvl5pPr>
          </a:lstStyle>
          <a:p>
            <a:pPr lvl="0"/>
            <a:r>
              <a:rPr lang="en-US" dirty="0"/>
              <a:t>First level</a:t>
            </a:r>
          </a:p>
          <a:p>
            <a:pPr lvl="1"/>
            <a:r>
              <a:rPr lang="en-US" dirty="0"/>
              <a:t>Second Level</a:t>
            </a:r>
          </a:p>
          <a:p>
            <a:pPr lvl="2"/>
            <a:r>
              <a:rPr lang="en-US" dirty="0"/>
              <a:t>Third Level</a:t>
            </a:r>
          </a:p>
          <a:p>
            <a:pPr lvl="3"/>
            <a:r>
              <a:rPr lang="en-US" sz="2400" dirty="0"/>
              <a:t>Fourth Level</a:t>
            </a:r>
            <a:endParaRPr lang="en-US" dirty="0"/>
          </a:p>
        </p:txBody>
      </p:sp>
    </p:spTree>
    <p:extLst>
      <p:ext uri="{BB962C8B-B14F-4D97-AF65-F5344CB8AC3E}">
        <p14:creationId xmlns:p14="http://schemas.microsoft.com/office/powerpoint/2010/main" val="480899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 1 column">
    <p:spTree>
      <p:nvGrpSpPr>
        <p:cNvPr id="1" name="Shape 31"/>
        <p:cNvGrpSpPr/>
        <p:nvPr/>
      </p:nvGrpSpPr>
      <p:grpSpPr>
        <a:xfrm>
          <a:off x="0" y="0"/>
          <a:ext cx="0" cy="0"/>
          <a:chOff x="0" y="0"/>
          <a:chExt cx="0" cy="0"/>
        </a:xfrm>
      </p:grpSpPr>
      <p:sp>
        <p:nvSpPr>
          <p:cNvPr id="22" name="Rectangle 21">
            <a:extLst>
              <a:ext uri="{FF2B5EF4-FFF2-40B4-BE49-F238E27FC236}">
                <a16:creationId xmlns:a16="http://schemas.microsoft.com/office/drawing/2014/main" id="{D1E06743-F482-9055-FE09-7DEFF5904EEF}"/>
              </a:ext>
            </a:extLst>
          </p:cNvPr>
          <p:cNvSpPr/>
          <p:nvPr userDrawn="1"/>
        </p:nvSpPr>
        <p:spPr>
          <a:xfrm>
            <a:off x="13760" y="0"/>
            <a:ext cx="304800" cy="957096"/>
          </a:xfrm>
          <a:prstGeom prst="rect">
            <a:avLst/>
          </a:prstGeom>
          <a:solidFill>
            <a:srgbClr val="7CA295"/>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3" name="Rectangle 22">
            <a:extLst>
              <a:ext uri="{FF2B5EF4-FFF2-40B4-BE49-F238E27FC236}">
                <a16:creationId xmlns:a16="http://schemas.microsoft.com/office/drawing/2014/main" id="{BAA3B0C2-6392-6FE8-294E-35F4C9D9B842}"/>
              </a:ext>
            </a:extLst>
          </p:cNvPr>
          <p:cNvSpPr/>
          <p:nvPr userDrawn="1"/>
        </p:nvSpPr>
        <p:spPr>
          <a:xfrm>
            <a:off x="13760" y="184568"/>
            <a:ext cx="12178241" cy="772529"/>
          </a:xfrm>
          <a:prstGeom prst="rect">
            <a:avLst/>
          </a:prstGeom>
          <a:solidFill>
            <a:srgbClr val="006076"/>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4" name="Rectangle 23">
            <a:extLst>
              <a:ext uri="{FF2B5EF4-FFF2-40B4-BE49-F238E27FC236}">
                <a16:creationId xmlns:a16="http://schemas.microsoft.com/office/drawing/2014/main" id="{16F6B2A0-C01B-744C-D7E3-C7D578960EBD}"/>
              </a:ext>
            </a:extLst>
          </p:cNvPr>
          <p:cNvSpPr/>
          <p:nvPr userDrawn="1"/>
        </p:nvSpPr>
        <p:spPr>
          <a:xfrm>
            <a:off x="13760" y="957097"/>
            <a:ext cx="304800" cy="5585217"/>
          </a:xfrm>
          <a:prstGeom prst="rect">
            <a:avLst/>
          </a:prstGeom>
          <a:solidFill>
            <a:srgbClr val="60AFD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5" name="Rectangle 24">
            <a:extLst>
              <a:ext uri="{FF2B5EF4-FFF2-40B4-BE49-F238E27FC236}">
                <a16:creationId xmlns:a16="http://schemas.microsoft.com/office/drawing/2014/main" id="{1A40AC10-AA34-73D3-F224-996E7AE81527}"/>
              </a:ext>
            </a:extLst>
          </p:cNvPr>
          <p:cNvSpPr/>
          <p:nvPr userDrawn="1"/>
        </p:nvSpPr>
        <p:spPr>
          <a:xfrm>
            <a:off x="13760" y="4114799"/>
            <a:ext cx="304800" cy="2373087"/>
          </a:xfrm>
          <a:prstGeom prst="rect">
            <a:avLst/>
          </a:prstGeom>
          <a:solidFill>
            <a:srgbClr val="89CADA"/>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6" name="Rectangle 25">
            <a:extLst>
              <a:ext uri="{FF2B5EF4-FFF2-40B4-BE49-F238E27FC236}">
                <a16:creationId xmlns:a16="http://schemas.microsoft.com/office/drawing/2014/main" id="{2F8FD9DF-1A59-DBC0-73DA-524F431DBEA5}"/>
              </a:ext>
            </a:extLst>
          </p:cNvPr>
          <p:cNvSpPr/>
          <p:nvPr userDrawn="1"/>
        </p:nvSpPr>
        <p:spPr>
          <a:xfrm>
            <a:off x="13760" y="4907744"/>
            <a:ext cx="304800" cy="1936001"/>
          </a:xfrm>
          <a:prstGeom prst="rect">
            <a:avLst/>
          </a:prstGeom>
          <a:solidFill>
            <a:srgbClr val="C4E6D3"/>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7" name="Rectangle 26">
            <a:extLst>
              <a:ext uri="{FF2B5EF4-FFF2-40B4-BE49-F238E27FC236}">
                <a16:creationId xmlns:a16="http://schemas.microsoft.com/office/drawing/2014/main" id="{1ED47263-5C70-6FF6-62A5-0CF7C39F9696}"/>
              </a:ext>
            </a:extLst>
          </p:cNvPr>
          <p:cNvSpPr/>
          <p:nvPr userDrawn="1"/>
        </p:nvSpPr>
        <p:spPr>
          <a:xfrm>
            <a:off x="13760" y="6687690"/>
            <a:ext cx="12164481" cy="170311"/>
          </a:xfrm>
          <a:prstGeom prst="rect">
            <a:avLst/>
          </a:prstGeom>
          <a:solidFill>
            <a:srgbClr val="F3F2ED"/>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38" name="Shape 38"/>
          <p:cNvSpPr txBox="1">
            <a:spLocks noGrp="1"/>
          </p:cNvSpPr>
          <p:nvPr>
            <p:ph type="title"/>
          </p:nvPr>
        </p:nvSpPr>
        <p:spPr>
          <a:xfrm>
            <a:off x="619597" y="203141"/>
            <a:ext cx="11272601" cy="735383"/>
          </a:xfrm>
          <a:prstGeom prst="rect">
            <a:avLst/>
          </a:prstGeom>
        </p:spPr>
        <p:txBody>
          <a:bodyPr lIns="91425" tIns="91425" rIns="91425" bIns="91425" anchor="ctr" anchorCtr="0"/>
          <a:lstStyle>
            <a:lvl1pPr lvl="0">
              <a:spcBef>
                <a:spcPts val="0"/>
              </a:spcBef>
              <a:defRPr sz="3733">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lide Number Placeholder 6">
            <a:extLst>
              <a:ext uri="{FF2B5EF4-FFF2-40B4-BE49-F238E27FC236}">
                <a16:creationId xmlns:a16="http://schemas.microsoft.com/office/drawing/2014/main" id="{3D2D767C-A1FD-A58C-8C35-B1EEAA12B9E3}"/>
              </a:ext>
            </a:extLst>
          </p:cNvPr>
          <p:cNvSpPr txBox="1">
            <a:spLocks/>
          </p:cNvSpPr>
          <p:nvPr userDrawn="1"/>
        </p:nvSpPr>
        <p:spPr>
          <a:xfrm>
            <a:off x="10945397" y="6363197"/>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rPr>
              <a:t>Slide </a:t>
            </a:r>
            <a:fld id="{CE8EFBC1-741D-4A40-B928-922A7F4E1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3" name="Text Placeholder 29">
            <a:extLst>
              <a:ext uri="{FF2B5EF4-FFF2-40B4-BE49-F238E27FC236}">
                <a16:creationId xmlns:a16="http://schemas.microsoft.com/office/drawing/2014/main" id="{8ACF08DB-0249-6E65-0171-3E97E3566011}"/>
              </a:ext>
            </a:extLst>
          </p:cNvPr>
          <p:cNvSpPr>
            <a:spLocks noGrp="1"/>
          </p:cNvSpPr>
          <p:nvPr>
            <p:ph type="body" sz="quarter" idx="10" hasCustomPrompt="1"/>
          </p:nvPr>
        </p:nvSpPr>
        <p:spPr>
          <a:xfrm>
            <a:off x="620184" y="1141666"/>
            <a:ext cx="11272013" cy="5345920"/>
          </a:xfrm>
        </p:spPr>
        <p:txBody>
          <a:bodyPr anchor="t"/>
          <a:lstStyle>
            <a:lvl1pPr marL="380990" indent="-380990">
              <a:lnSpc>
                <a:spcPct val="100000"/>
              </a:lnSpc>
              <a:spcBef>
                <a:spcPts val="0"/>
              </a:spcBef>
              <a:spcAft>
                <a:spcPts val="800"/>
              </a:spcAft>
              <a:buClr>
                <a:schemeClr val="bg2">
                  <a:lumMod val="25000"/>
                </a:schemeClr>
              </a:buClr>
              <a:buFont typeface="Arial" panose="020B0604020202020204" pitchFamily="34" charset="0"/>
              <a:buChar char="•"/>
              <a:defRPr>
                <a:solidFill>
                  <a:schemeClr val="bg2">
                    <a:lumMod val="25000"/>
                  </a:schemeClr>
                </a:solidFill>
              </a:defRPr>
            </a:lvl1pPr>
            <a:lvl2pPr marL="774681" indent="-317492">
              <a:lnSpc>
                <a:spcPct val="100000"/>
              </a:lnSpc>
              <a:spcBef>
                <a:spcPts val="0"/>
              </a:spcBef>
              <a:spcAft>
                <a:spcPts val="800"/>
              </a:spcAft>
              <a:buClr>
                <a:schemeClr val="bg2">
                  <a:lumMod val="25000"/>
                </a:schemeClr>
              </a:buClr>
              <a:buSzPct val="100000"/>
              <a:buFont typeface="Wingdings" panose="05000000000000000000" pitchFamily="2" charset="2"/>
              <a:buChar char="§"/>
              <a:defRPr>
                <a:solidFill>
                  <a:schemeClr val="bg2">
                    <a:lumMod val="25000"/>
                  </a:schemeClr>
                </a:solidFill>
              </a:defRPr>
            </a:lvl2pPr>
            <a:lvl3pPr marL="1295368" indent="-380990">
              <a:lnSpc>
                <a:spcPct val="100000"/>
              </a:lnSpc>
              <a:spcBef>
                <a:spcPts val="0"/>
              </a:spcBef>
              <a:spcAft>
                <a:spcPts val="800"/>
              </a:spcAft>
              <a:buClr>
                <a:schemeClr val="bg2">
                  <a:lumMod val="25000"/>
                </a:schemeClr>
              </a:buClr>
              <a:buSzPct val="100000"/>
              <a:buFont typeface="Courier New" panose="02070309020205020404" pitchFamily="49" charset="0"/>
              <a:buChar char="o"/>
              <a:defRPr sz="2667">
                <a:solidFill>
                  <a:schemeClr val="bg2">
                    <a:lumMod val="25000"/>
                  </a:schemeClr>
                </a:solidFill>
              </a:defRPr>
            </a:lvl3pPr>
            <a:lvl4pPr>
              <a:lnSpc>
                <a:spcPct val="100000"/>
              </a:lnSpc>
              <a:spcBef>
                <a:spcPts val="0"/>
              </a:spcBef>
              <a:spcAft>
                <a:spcPts val="800"/>
              </a:spcAft>
              <a:buClr>
                <a:schemeClr val="bg2">
                  <a:lumMod val="25000"/>
                </a:schemeClr>
              </a:buClr>
              <a:defRPr sz="2400">
                <a:solidFill>
                  <a:schemeClr val="bg2">
                    <a:lumMod val="25000"/>
                  </a:schemeClr>
                </a:solidFill>
              </a:defRPr>
            </a:lvl4pPr>
            <a:lvl5pPr>
              <a:lnSpc>
                <a:spcPct val="100000"/>
              </a:lnSpc>
              <a:defRPr/>
            </a:lvl5pPr>
          </a:lstStyle>
          <a:p>
            <a:pPr lvl="0"/>
            <a:r>
              <a:rPr lang="en-US" dirty="0"/>
              <a:t>First level</a:t>
            </a:r>
          </a:p>
          <a:p>
            <a:pPr lvl="1"/>
            <a:r>
              <a:rPr lang="en-US" dirty="0"/>
              <a:t>Second Level</a:t>
            </a:r>
          </a:p>
          <a:p>
            <a:pPr lvl="2"/>
            <a:r>
              <a:rPr lang="en-US" dirty="0"/>
              <a:t>Third Level</a:t>
            </a:r>
          </a:p>
          <a:p>
            <a:pPr lvl="3"/>
            <a:r>
              <a:rPr lang="en-US" sz="2400" dirty="0"/>
              <a:t>Fourth Level</a:t>
            </a:r>
            <a:endParaRPr lang="en-US" dirty="0"/>
          </a:p>
        </p:txBody>
      </p:sp>
    </p:spTree>
    <p:extLst>
      <p:ext uri="{BB962C8B-B14F-4D97-AF65-F5344CB8AC3E}">
        <p14:creationId xmlns:p14="http://schemas.microsoft.com/office/powerpoint/2010/main" val="2911894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 1 column">
    <p:spTree>
      <p:nvGrpSpPr>
        <p:cNvPr id="1" name="Shape 31"/>
        <p:cNvGrpSpPr/>
        <p:nvPr/>
      </p:nvGrpSpPr>
      <p:grpSpPr>
        <a:xfrm>
          <a:off x="0" y="0"/>
          <a:ext cx="0" cy="0"/>
          <a:chOff x="0" y="0"/>
          <a:chExt cx="0" cy="0"/>
        </a:xfrm>
      </p:grpSpPr>
      <p:sp>
        <p:nvSpPr>
          <p:cNvPr id="33" name="Shape 33"/>
          <p:cNvSpPr/>
          <p:nvPr/>
        </p:nvSpPr>
        <p:spPr>
          <a:xfrm>
            <a:off x="0" y="184567"/>
            <a:ext cx="12192000" cy="753956"/>
          </a:xfrm>
          <a:prstGeom prst="rect">
            <a:avLst/>
          </a:prstGeom>
          <a:noFill/>
          <a:ln>
            <a:noFill/>
          </a:ln>
        </p:spPr>
        <p:txBody>
          <a:bodyPr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CCCCCC">
                  <a:lumMod val="25000"/>
                </a:srgbClr>
              </a:solidFill>
              <a:effectLst/>
              <a:uLnTx/>
              <a:uFillTx/>
              <a:latin typeface="Arial"/>
              <a:ea typeface="+mn-ea"/>
              <a:cs typeface="Arial"/>
              <a:sym typeface="Arial"/>
            </a:endParaRPr>
          </a:p>
        </p:txBody>
      </p:sp>
      <p:sp>
        <p:nvSpPr>
          <p:cNvPr id="38" name="Shape 38"/>
          <p:cNvSpPr txBox="1">
            <a:spLocks noGrp="1"/>
          </p:cNvSpPr>
          <p:nvPr>
            <p:ph type="title"/>
          </p:nvPr>
        </p:nvSpPr>
        <p:spPr>
          <a:xfrm>
            <a:off x="619597" y="203141"/>
            <a:ext cx="11272601" cy="735383"/>
          </a:xfrm>
          <a:prstGeom prst="rect">
            <a:avLst/>
          </a:prstGeom>
        </p:spPr>
        <p:txBody>
          <a:bodyPr lIns="91425" tIns="91425" rIns="91425" bIns="91425" anchor="ctr" anchorCtr="0"/>
          <a:lstStyle>
            <a:lvl1pPr lvl="0">
              <a:spcBef>
                <a:spcPts val="0"/>
              </a:spcBef>
              <a:defRPr sz="3733">
                <a:solidFill>
                  <a:schemeClr val="bg2">
                    <a:lumMod val="25000"/>
                  </a:schemeClr>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 name="Rectangle 1">
            <a:extLst>
              <a:ext uri="{FF2B5EF4-FFF2-40B4-BE49-F238E27FC236}">
                <a16:creationId xmlns:a16="http://schemas.microsoft.com/office/drawing/2014/main" id="{A46BBB19-6F4F-C26B-418F-9AB7A9545B56}"/>
              </a:ext>
            </a:extLst>
          </p:cNvPr>
          <p:cNvSpPr/>
          <p:nvPr userDrawn="1"/>
        </p:nvSpPr>
        <p:spPr>
          <a:xfrm>
            <a:off x="13760" y="0"/>
            <a:ext cx="304800" cy="957096"/>
          </a:xfrm>
          <a:prstGeom prst="rect">
            <a:avLst/>
          </a:prstGeom>
          <a:solidFill>
            <a:srgbClr val="7CA295"/>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4" name="Rectangle 3">
            <a:extLst>
              <a:ext uri="{FF2B5EF4-FFF2-40B4-BE49-F238E27FC236}">
                <a16:creationId xmlns:a16="http://schemas.microsoft.com/office/drawing/2014/main" id="{F068A227-F221-CC13-86FB-C6D8DBC9C6DC}"/>
              </a:ext>
            </a:extLst>
          </p:cNvPr>
          <p:cNvSpPr/>
          <p:nvPr userDrawn="1"/>
        </p:nvSpPr>
        <p:spPr>
          <a:xfrm>
            <a:off x="13760" y="184568"/>
            <a:ext cx="304800" cy="772529"/>
          </a:xfrm>
          <a:prstGeom prst="rect">
            <a:avLst/>
          </a:prstGeom>
          <a:solidFill>
            <a:srgbClr val="006076"/>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5" name="Rectangle 4">
            <a:extLst>
              <a:ext uri="{FF2B5EF4-FFF2-40B4-BE49-F238E27FC236}">
                <a16:creationId xmlns:a16="http://schemas.microsoft.com/office/drawing/2014/main" id="{301E25D5-1754-DF18-91E7-B1462DEDD4AC}"/>
              </a:ext>
            </a:extLst>
          </p:cNvPr>
          <p:cNvSpPr/>
          <p:nvPr userDrawn="1"/>
        </p:nvSpPr>
        <p:spPr>
          <a:xfrm>
            <a:off x="13760" y="957097"/>
            <a:ext cx="304800" cy="5585217"/>
          </a:xfrm>
          <a:prstGeom prst="rect">
            <a:avLst/>
          </a:prstGeom>
          <a:solidFill>
            <a:srgbClr val="60AFD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6" name="Rectangle 5">
            <a:extLst>
              <a:ext uri="{FF2B5EF4-FFF2-40B4-BE49-F238E27FC236}">
                <a16:creationId xmlns:a16="http://schemas.microsoft.com/office/drawing/2014/main" id="{24A7525A-8D31-B13C-C53A-868E3DD8F3E9}"/>
              </a:ext>
            </a:extLst>
          </p:cNvPr>
          <p:cNvSpPr/>
          <p:nvPr userDrawn="1"/>
        </p:nvSpPr>
        <p:spPr>
          <a:xfrm>
            <a:off x="13760" y="4114799"/>
            <a:ext cx="304800" cy="2373087"/>
          </a:xfrm>
          <a:prstGeom prst="rect">
            <a:avLst/>
          </a:prstGeom>
          <a:solidFill>
            <a:srgbClr val="89CADA"/>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 name="Rectangle 6">
            <a:extLst>
              <a:ext uri="{FF2B5EF4-FFF2-40B4-BE49-F238E27FC236}">
                <a16:creationId xmlns:a16="http://schemas.microsoft.com/office/drawing/2014/main" id="{A050454E-40D3-1B79-BA04-A8A1171BE2AF}"/>
              </a:ext>
            </a:extLst>
          </p:cNvPr>
          <p:cNvSpPr/>
          <p:nvPr userDrawn="1"/>
        </p:nvSpPr>
        <p:spPr>
          <a:xfrm>
            <a:off x="13760" y="4907744"/>
            <a:ext cx="304800" cy="1936001"/>
          </a:xfrm>
          <a:prstGeom prst="rect">
            <a:avLst/>
          </a:prstGeom>
          <a:solidFill>
            <a:srgbClr val="C4E6D3"/>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 name="Rectangle 7">
            <a:extLst>
              <a:ext uri="{FF2B5EF4-FFF2-40B4-BE49-F238E27FC236}">
                <a16:creationId xmlns:a16="http://schemas.microsoft.com/office/drawing/2014/main" id="{6EFFEEBF-0DBA-B422-0469-A62519B50375}"/>
              </a:ext>
            </a:extLst>
          </p:cNvPr>
          <p:cNvSpPr/>
          <p:nvPr userDrawn="1"/>
        </p:nvSpPr>
        <p:spPr>
          <a:xfrm>
            <a:off x="13760" y="6687690"/>
            <a:ext cx="304800" cy="170311"/>
          </a:xfrm>
          <a:prstGeom prst="rect">
            <a:avLst/>
          </a:prstGeom>
          <a:solidFill>
            <a:srgbClr val="F3F2ED"/>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9" name="Slide Number Placeholder 6">
            <a:extLst>
              <a:ext uri="{FF2B5EF4-FFF2-40B4-BE49-F238E27FC236}">
                <a16:creationId xmlns:a16="http://schemas.microsoft.com/office/drawing/2014/main" id="{4F86DDCF-624E-1CE8-7831-1651B9833C63}"/>
              </a:ext>
            </a:extLst>
          </p:cNvPr>
          <p:cNvSpPr>
            <a:spLocks noGrp="1"/>
          </p:cNvSpPr>
          <p:nvPr>
            <p:ph type="sldNum" sz="quarter" idx="12"/>
          </p:nvPr>
        </p:nvSpPr>
        <p:spPr>
          <a:xfrm>
            <a:off x="10945397" y="6566336"/>
            <a:ext cx="1246603" cy="291664"/>
          </a:xfrm>
        </p:spPr>
        <p:txBody>
          <a:bodyPr/>
          <a:lstStyle>
            <a:lvl1pPr algn="r">
              <a:defRPr/>
            </a:lvl1pPr>
          </a:lstStyle>
          <a:p>
            <a:pPr defTabSz="914377"/>
            <a:r>
              <a:rPr lang="en-US">
                <a:solidFill>
                  <a:prstClr val="black">
                    <a:tint val="75000"/>
                  </a:prstClr>
                </a:solidFill>
                <a:latin typeface="Calibri" panose="020F0502020204030204"/>
                <a:cs typeface="Arial"/>
                <a:sym typeface="Arial"/>
              </a:rPr>
              <a:t>Slide </a:t>
            </a:r>
            <a:fld id="{CE8EFBC1-741D-4A40-B928-922A7F4E1C7A}" type="slidenum">
              <a:rPr lang="en-US" smtClean="0">
                <a:solidFill>
                  <a:prstClr val="black">
                    <a:tint val="75000"/>
                  </a:prstClr>
                </a:solidFill>
                <a:latin typeface="Calibri" panose="020F0502020204030204"/>
                <a:cs typeface="Arial"/>
                <a:sym typeface="Arial"/>
              </a:rPr>
              <a:pPr defTabSz="914377"/>
              <a:t>‹#›</a:t>
            </a:fld>
            <a:endParaRPr lang="en-US">
              <a:solidFill>
                <a:prstClr val="black">
                  <a:tint val="75000"/>
                </a:prstClr>
              </a:solidFill>
              <a:latin typeface="Calibri" panose="020F0502020204030204"/>
              <a:cs typeface="Arial"/>
              <a:sym typeface="Arial"/>
            </a:endParaRPr>
          </a:p>
        </p:txBody>
      </p:sp>
      <p:sp>
        <p:nvSpPr>
          <p:cNvPr id="10" name="Text Placeholder 29">
            <a:extLst>
              <a:ext uri="{FF2B5EF4-FFF2-40B4-BE49-F238E27FC236}">
                <a16:creationId xmlns:a16="http://schemas.microsoft.com/office/drawing/2014/main" id="{F902DB40-38AA-4AF5-AB56-2661EBE1C190}"/>
              </a:ext>
            </a:extLst>
          </p:cNvPr>
          <p:cNvSpPr>
            <a:spLocks noGrp="1"/>
          </p:cNvSpPr>
          <p:nvPr>
            <p:ph type="body" sz="quarter" idx="10" hasCustomPrompt="1"/>
          </p:nvPr>
        </p:nvSpPr>
        <p:spPr>
          <a:xfrm>
            <a:off x="620184" y="1141666"/>
            <a:ext cx="11272013" cy="5345920"/>
          </a:xfrm>
        </p:spPr>
        <p:txBody>
          <a:bodyPr anchor="t"/>
          <a:lstStyle>
            <a:lvl1pPr marL="380990" indent="-380990">
              <a:lnSpc>
                <a:spcPct val="100000"/>
              </a:lnSpc>
              <a:spcBef>
                <a:spcPts val="0"/>
              </a:spcBef>
              <a:spcAft>
                <a:spcPts val="800"/>
              </a:spcAft>
              <a:buClr>
                <a:schemeClr val="bg2">
                  <a:lumMod val="25000"/>
                </a:schemeClr>
              </a:buClr>
              <a:buFont typeface="Arial" panose="020B0604020202020204" pitchFamily="34" charset="0"/>
              <a:buChar char="•"/>
              <a:defRPr>
                <a:solidFill>
                  <a:schemeClr val="bg2">
                    <a:lumMod val="25000"/>
                  </a:schemeClr>
                </a:solidFill>
              </a:defRPr>
            </a:lvl1pPr>
            <a:lvl2pPr marL="774681" indent="-317492">
              <a:lnSpc>
                <a:spcPct val="100000"/>
              </a:lnSpc>
              <a:spcBef>
                <a:spcPts val="0"/>
              </a:spcBef>
              <a:spcAft>
                <a:spcPts val="800"/>
              </a:spcAft>
              <a:buClr>
                <a:schemeClr val="bg2">
                  <a:lumMod val="25000"/>
                </a:schemeClr>
              </a:buClr>
              <a:buSzPct val="100000"/>
              <a:buFont typeface="Wingdings" panose="05000000000000000000" pitchFamily="2" charset="2"/>
              <a:buChar char="§"/>
              <a:defRPr>
                <a:solidFill>
                  <a:schemeClr val="bg2">
                    <a:lumMod val="25000"/>
                  </a:schemeClr>
                </a:solidFill>
              </a:defRPr>
            </a:lvl2pPr>
            <a:lvl3pPr marL="1295368" indent="-380990">
              <a:lnSpc>
                <a:spcPct val="100000"/>
              </a:lnSpc>
              <a:spcBef>
                <a:spcPts val="0"/>
              </a:spcBef>
              <a:spcAft>
                <a:spcPts val="800"/>
              </a:spcAft>
              <a:buClr>
                <a:schemeClr val="bg2">
                  <a:lumMod val="25000"/>
                </a:schemeClr>
              </a:buClr>
              <a:buSzPct val="100000"/>
              <a:buFont typeface="Courier New" panose="02070309020205020404" pitchFamily="49" charset="0"/>
              <a:buChar char="o"/>
              <a:defRPr sz="2667">
                <a:solidFill>
                  <a:schemeClr val="bg2">
                    <a:lumMod val="25000"/>
                  </a:schemeClr>
                </a:solidFill>
              </a:defRPr>
            </a:lvl3pPr>
            <a:lvl4pPr>
              <a:lnSpc>
                <a:spcPct val="100000"/>
              </a:lnSpc>
              <a:spcBef>
                <a:spcPts val="0"/>
              </a:spcBef>
              <a:spcAft>
                <a:spcPts val="800"/>
              </a:spcAft>
              <a:buClr>
                <a:schemeClr val="bg2">
                  <a:lumMod val="25000"/>
                </a:schemeClr>
              </a:buClr>
              <a:defRPr sz="2400">
                <a:solidFill>
                  <a:schemeClr val="bg2">
                    <a:lumMod val="25000"/>
                  </a:schemeClr>
                </a:solidFill>
              </a:defRPr>
            </a:lvl4pPr>
            <a:lvl5pPr>
              <a:lnSpc>
                <a:spcPct val="100000"/>
              </a:lnSpc>
              <a:defRPr/>
            </a:lvl5pPr>
          </a:lstStyle>
          <a:p>
            <a:pPr lvl="0"/>
            <a:r>
              <a:rPr lang="en-US" dirty="0"/>
              <a:t>First level</a:t>
            </a:r>
          </a:p>
          <a:p>
            <a:pPr lvl="1"/>
            <a:r>
              <a:rPr lang="en-US" dirty="0"/>
              <a:t>Second Level</a:t>
            </a:r>
          </a:p>
          <a:p>
            <a:pPr lvl="2"/>
            <a:r>
              <a:rPr lang="en-US" dirty="0"/>
              <a:t>Third Level</a:t>
            </a:r>
          </a:p>
          <a:p>
            <a:pPr lvl="3"/>
            <a:r>
              <a:rPr lang="en-US" sz="2400" dirty="0"/>
              <a:t>Fourth Level</a:t>
            </a:r>
            <a:endParaRPr lang="en-US" dirty="0"/>
          </a:p>
        </p:txBody>
      </p:sp>
    </p:spTree>
    <p:extLst>
      <p:ext uri="{BB962C8B-B14F-4D97-AF65-F5344CB8AC3E}">
        <p14:creationId xmlns:p14="http://schemas.microsoft.com/office/powerpoint/2010/main" val="2585776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bwMode="ltGray">
      <p:bgPr>
        <a:solidFill>
          <a:srgbClr val="F3F2E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01FA05-21FD-5D3C-03A3-303899DE37F6}"/>
              </a:ext>
              <a:ext uri="{C183D7F6-B498-43B3-948B-1728B52AA6E4}">
                <adec:decorative xmlns:adec="http://schemas.microsoft.com/office/drawing/2017/decorative" val="1"/>
              </a:ext>
            </a:extLst>
          </p:cNvPr>
          <p:cNvPicPr>
            <a:picLocks noChangeAspect="1"/>
          </p:cNvPicPr>
          <p:nvPr userDrawn="1"/>
        </p:nvPicPr>
        <p:blipFill rotWithShape="1">
          <a:blip r:embed="rId6"/>
          <a:srcRect t="37807" b="6962"/>
          <a:stretch/>
        </p:blipFill>
        <p:spPr>
          <a:xfrm>
            <a:off x="215051" y="3890839"/>
            <a:ext cx="11767396" cy="2496028"/>
          </a:xfrm>
          <a:prstGeom prst="rect">
            <a:avLst/>
          </a:prstGeom>
        </p:spPr>
      </p:pic>
      <p:sp>
        <p:nvSpPr>
          <p:cNvPr id="12" name="Rectangle 11"/>
          <p:cNvSpPr>
            <a:spLocks noChangeArrowheads="1"/>
          </p:cNvSpPr>
          <p:nvPr>
            <p:custDataLst>
              <p:tags r:id="rId1"/>
            </p:custDataLst>
          </p:nvPr>
        </p:nvSpPr>
        <p:spPr bwMode="auto">
          <a:xfrm>
            <a:off x="215052" y="152400"/>
            <a:ext cx="11777133" cy="3625035"/>
          </a:xfrm>
          <a:prstGeom prst="rect">
            <a:avLst/>
          </a:prstGeom>
          <a:solidFill>
            <a:srgbClr val="006076"/>
          </a:solidFill>
          <a:ln w="9525" cap="flat" cmpd="sng" algn="ctr">
            <a:solidFill>
              <a:srgbClr val="2FAB7F"/>
            </a:solidFill>
            <a:prstDash val="solid"/>
            <a:miter lim="800000"/>
            <a:headEnd type="none" w="med" len="med"/>
            <a:tailEnd type="none" w="med" len="me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solidFill>
              <a:effectLst/>
              <a:uLnTx/>
              <a:uFillTx/>
              <a:latin typeface="Arial"/>
              <a:ea typeface="+mn-ea"/>
              <a:cs typeface="Arial" charset="0"/>
              <a:sym typeface="Arial"/>
            </a:endParaRPr>
          </a:p>
        </p:txBody>
      </p:sp>
      <p:sp>
        <p:nvSpPr>
          <p:cNvPr id="10" name="Rectangle 9"/>
          <p:cNvSpPr>
            <a:spLocks noChangeArrowheads="1"/>
          </p:cNvSpPr>
          <p:nvPr userDrawn="1">
            <p:custDataLst>
              <p:tags r:id="rId2"/>
            </p:custDataLst>
          </p:nvPr>
        </p:nvSpPr>
        <p:spPr bwMode="auto">
          <a:xfrm>
            <a:off x="209552" y="6391279"/>
            <a:ext cx="11777133" cy="309563"/>
          </a:xfrm>
          <a:prstGeom prst="rect">
            <a:avLst/>
          </a:prstGeom>
          <a:pattFill prst="pct60">
            <a:fgClr>
              <a:srgbClr val="7CA295"/>
            </a:fgClr>
            <a:bgClr>
              <a:srgbClr val="C4E6D3"/>
            </a:bgClr>
          </a:pattFill>
          <a:ln w="9525" cap="flat" cmpd="sng" algn="ctr">
            <a:noFill/>
            <a:prstDash val="solid"/>
            <a:miter lim="800000"/>
            <a:headEnd type="none" w="med" len="med"/>
            <a:tailEnd type="none" w="med" len="me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Arial"/>
              <a:ea typeface="+mn-ea"/>
              <a:cs typeface="Arial" charset="0"/>
              <a:sym typeface="Arial"/>
            </a:endParaRPr>
          </a:p>
        </p:txBody>
      </p:sp>
      <p:sp>
        <p:nvSpPr>
          <p:cNvPr id="11" name="Straight Connector 10"/>
          <p:cNvSpPr>
            <a:spLocks noChangeShapeType="1"/>
          </p:cNvSpPr>
          <p:nvPr>
            <p:custDataLst>
              <p:tags r:id="rId3"/>
            </p:custDataLst>
          </p:nvPr>
        </p:nvSpPr>
        <p:spPr bwMode="auto">
          <a:xfrm>
            <a:off x="209552" y="3834136"/>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0000"/>
              </a:solidFill>
              <a:effectLst/>
              <a:uLnTx/>
              <a:uFillTx/>
              <a:latin typeface="Arial"/>
              <a:ea typeface="+mn-ea"/>
              <a:cs typeface="Arial" charset="0"/>
              <a:sym typeface="Arial"/>
            </a:endParaRPr>
          </a:p>
        </p:txBody>
      </p:sp>
      <p:sp>
        <p:nvSpPr>
          <p:cNvPr id="8" name="Title 7"/>
          <p:cNvSpPr>
            <a:spLocks noGrp="1"/>
          </p:cNvSpPr>
          <p:nvPr>
            <p:ph type="ctrTitle" hasCustomPrompt="1"/>
            <p:custDataLst>
              <p:tags r:id="rId4"/>
            </p:custDataLst>
          </p:nvPr>
        </p:nvSpPr>
        <p:spPr>
          <a:xfrm>
            <a:off x="312421" y="254001"/>
            <a:ext cx="11567160" cy="3392999"/>
          </a:xfrm>
        </p:spPr>
        <p:txBody>
          <a:bodyPr lIns="0" tIns="0" rIns="0" bIns="0" anchor="b">
            <a:normAutofit/>
          </a:bodyPr>
          <a:lstStyle>
            <a:lvl1pPr algn="ctr">
              <a:spcAft>
                <a:spcPts val="1600"/>
              </a:spcAft>
              <a:defRPr sz="4800">
                <a:solidFill>
                  <a:srgbClr val="F3F2ED"/>
                </a:solidFill>
              </a:defRPr>
            </a:lvl1pPr>
          </a:lstStyle>
          <a:p>
            <a:r>
              <a:rPr lang="en-US" dirty="0"/>
              <a:t>Q and A Session</a:t>
            </a:r>
            <a:br>
              <a:rPr lang="en-US" dirty="0"/>
            </a:br>
            <a:endParaRPr lang="en-US" dirty="0"/>
          </a:p>
        </p:txBody>
      </p:sp>
      <p:pic>
        <p:nvPicPr>
          <p:cNvPr id="6" name="Picture 5">
            <a:extLst>
              <a:ext uri="{FF2B5EF4-FFF2-40B4-BE49-F238E27FC236}">
                <a16:creationId xmlns:a16="http://schemas.microsoft.com/office/drawing/2014/main" id="{FC26F564-C55F-C048-2A50-273EB1EA51C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26371" y="5895365"/>
            <a:ext cx="2108453" cy="484183"/>
          </a:xfrm>
          <a:prstGeom prst="rect">
            <a:avLst/>
          </a:prstGeom>
        </p:spPr>
      </p:pic>
    </p:spTree>
    <p:extLst>
      <p:ext uri="{BB962C8B-B14F-4D97-AF65-F5344CB8AC3E}">
        <p14:creationId xmlns:p14="http://schemas.microsoft.com/office/powerpoint/2010/main" val="358957989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3948D-3D07-45F7-A4B9-050B965A4197}"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9DFBA-33A6-4429-8760-931F143A5D0F}" type="slidenum">
              <a:rPr lang="en-US" smtClean="0"/>
              <a:t>‹#›</a:t>
            </a:fld>
            <a:endParaRPr lang="en-US"/>
          </a:p>
        </p:txBody>
      </p:sp>
    </p:spTree>
    <p:extLst>
      <p:ext uri="{BB962C8B-B14F-4D97-AF65-F5344CB8AC3E}">
        <p14:creationId xmlns:p14="http://schemas.microsoft.com/office/powerpoint/2010/main" val="4245811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 1 column">
    <p:spTree>
      <p:nvGrpSpPr>
        <p:cNvPr id="1" name="Shape 31"/>
        <p:cNvGrpSpPr/>
        <p:nvPr/>
      </p:nvGrpSpPr>
      <p:grpSpPr>
        <a:xfrm>
          <a:off x="0" y="0"/>
          <a:ext cx="0" cy="0"/>
          <a:chOff x="0" y="0"/>
          <a:chExt cx="0" cy="0"/>
        </a:xfrm>
      </p:grpSpPr>
      <p:sp>
        <p:nvSpPr>
          <p:cNvPr id="22" name="Rectangle 21">
            <a:extLst>
              <a:ext uri="{FF2B5EF4-FFF2-40B4-BE49-F238E27FC236}">
                <a16:creationId xmlns:a16="http://schemas.microsoft.com/office/drawing/2014/main" id="{D1E06743-F482-9055-FE09-7DEFF5904EEF}"/>
              </a:ext>
            </a:extLst>
          </p:cNvPr>
          <p:cNvSpPr/>
          <p:nvPr userDrawn="1"/>
        </p:nvSpPr>
        <p:spPr>
          <a:xfrm>
            <a:off x="13760" y="0"/>
            <a:ext cx="304800" cy="957096"/>
          </a:xfrm>
          <a:prstGeom prst="rect">
            <a:avLst/>
          </a:prstGeom>
          <a:solidFill>
            <a:srgbClr val="7CA295"/>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3" name="Rectangle 22">
            <a:extLst>
              <a:ext uri="{FF2B5EF4-FFF2-40B4-BE49-F238E27FC236}">
                <a16:creationId xmlns:a16="http://schemas.microsoft.com/office/drawing/2014/main" id="{BAA3B0C2-6392-6FE8-294E-35F4C9D9B842}"/>
              </a:ext>
            </a:extLst>
          </p:cNvPr>
          <p:cNvSpPr/>
          <p:nvPr userDrawn="1"/>
        </p:nvSpPr>
        <p:spPr>
          <a:xfrm>
            <a:off x="13760" y="184568"/>
            <a:ext cx="12178241" cy="772529"/>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4" name="Rectangle 23">
            <a:extLst>
              <a:ext uri="{FF2B5EF4-FFF2-40B4-BE49-F238E27FC236}">
                <a16:creationId xmlns:a16="http://schemas.microsoft.com/office/drawing/2014/main" id="{16F6B2A0-C01B-744C-D7E3-C7D578960EBD}"/>
              </a:ext>
            </a:extLst>
          </p:cNvPr>
          <p:cNvSpPr/>
          <p:nvPr userDrawn="1"/>
        </p:nvSpPr>
        <p:spPr>
          <a:xfrm>
            <a:off x="13760" y="957097"/>
            <a:ext cx="304800" cy="5585217"/>
          </a:xfrm>
          <a:prstGeom prst="rect">
            <a:avLst/>
          </a:prstGeom>
          <a:solidFill>
            <a:srgbClr val="60AFD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5" name="Rectangle 24">
            <a:extLst>
              <a:ext uri="{FF2B5EF4-FFF2-40B4-BE49-F238E27FC236}">
                <a16:creationId xmlns:a16="http://schemas.microsoft.com/office/drawing/2014/main" id="{1A40AC10-AA34-73D3-F224-996E7AE81527}"/>
              </a:ext>
            </a:extLst>
          </p:cNvPr>
          <p:cNvSpPr/>
          <p:nvPr userDrawn="1"/>
        </p:nvSpPr>
        <p:spPr>
          <a:xfrm>
            <a:off x="13760" y="4114799"/>
            <a:ext cx="304800" cy="2373087"/>
          </a:xfrm>
          <a:prstGeom prst="rect">
            <a:avLst/>
          </a:prstGeom>
          <a:solidFill>
            <a:srgbClr val="89CADA"/>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6" name="Rectangle 25">
            <a:extLst>
              <a:ext uri="{FF2B5EF4-FFF2-40B4-BE49-F238E27FC236}">
                <a16:creationId xmlns:a16="http://schemas.microsoft.com/office/drawing/2014/main" id="{2F8FD9DF-1A59-DBC0-73DA-524F431DBEA5}"/>
              </a:ext>
            </a:extLst>
          </p:cNvPr>
          <p:cNvSpPr/>
          <p:nvPr userDrawn="1"/>
        </p:nvSpPr>
        <p:spPr>
          <a:xfrm>
            <a:off x="13760" y="4907744"/>
            <a:ext cx="304800" cy="1936001"/>
          </a:xfrm>
          <a:prstGeom prst="rect">
            <a:avLst/>
          </a:prstGeom>
          <a:solidFill>
            <a:srgbClr val="C4E6D3"/>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7" name="Rectangle 26">
            <a:extLst>
              <a:ext uri="{FF2B5EF4-FFF2-40B4-BE49-F238E27FC236}">
                <a16:creationId xmlns:a16="http://schemas.microsoft.com/office/drawing/2014/main" id="{1ED47263-5C70-6FF6-62A5-0CF7C39F9696}"/>
              </a:ext>
            </a:extLst>
          </p:cNvPr>
          <p:cNvSpPr/>
          <p:nvPr userDrawn="1"/>
        </p:nvSpPr>
        <p:spPr>
          <a:xfrm>
            <a:off x="13760" y="6687690"/>
            <a:ext cx="12164481" cy="170311"/>
          </a:xfrm>
          <a:prstGeom prst="rect">
            <a:avLst/>
          </a:prstGeom>
          <a:solidFill>
            <a:srgbClr val="F3F2ED"/>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38" name="Shape 38"/>
          <p:cNvSpPr txBox="1">
            <a:spLocks noGrp="1"/>
          </p:cNvSpPr>
          <p:nvPr>
            <p:ph type="title"/>
          </p:nvPr>
        </p:nvSpPr>
        <p:spPr>
          <a:xfrm>
            <a:off x="619597" y="203141"/>
            <a:ext cx="11272601" cy="735383"/>
          </a:xfrm>
          <a:prstGeom prst="rect">
            <a:avLst/>
          </a:prstGeom>
        </p:spPr>
        <p:txBody>
          <a:bodyPr lIns="91425" tIns="91425" rIns="91425" bIns="91425" anchor="ctr" anchorCtr="0"/>
          <a:lstStyle>
            <a:lvl1pPr lvl="0">
              <a:spcBef>
                <a:spcPts val="0"/>
              </a:spcBef>
              <a:defRPr sz="3733">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8" name="Slide Number Placeholder 6">
            <a:extLst>
              <a:ext uri="{FF2B5EF4-FFF2-40B4-BE49-F238E27FC236}">
                <a16:creationId xmlns:a16="http://schemas.microsoft.com/office/drawing/2014/main" id="{3D2D767C-A1FD-A58C-8C35-B1EEAA12B9E3}"/>
              </a:ext>
            </a:extLst>
          </p:cNvPr>
          <p:cNvSpPr txBox="1">
            <a:spLocks/>
          </p:cNvSpPr>
          <p:nvPr userDrawn="1"/>
        </p:nvSpPr>
        <p:spPr>
          <a:xfrm>
            <a:off x="10945397" y="6363197"/>
            <a:ext cx="1246603" cy="291664"/>
          </a:xfrm>
          <a:prstGeom prst="rect">
            <a:avLst/>
          </a:prstGeom>
        </p:spPr>
        <p:txBody>
          <a:bodyPr vert="horz" lIns="121920" tIns="60960" rIns="12192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rPr>
              <a:t>Slide </a:t>
            </a:r>
            <a:fld id="{A8FCF4A6-DBFE-4434-92AA-ED23DBAB0CB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2" name="Text Placeholder 29">
            <a:extLst>
              <a:ext uri="{FF2B5EF4-FFF2-40B4-BE49-F238E27FC236}">
                <a16:creationId xmlns:a16="http://schemas.microsoft.com/office/drawing/2014/main" id="{99B520AF-7883-0F1B-43A6-1718923A4430}"/>
              </a:ext>
            </a:extLst>
          </p:cNvPr>
          <p:cNvSpPr>
            <a:spLocks noGrp="1"/>
          </p:cNvSpPr>
          <p:nvPr>
            <p:ph type="body" sz="quarter" idx="10" hasCustomPrompt="1"/>
          </p:nvPr>
        </p:nvSpPr>
        <p:spPr>
          <a:xfrm>
            <a:off x="620184" y="1141664"/>
            <a:ext cx="11272013" cy="5345921"/>
          </a:xfrm>
        </p:spPr>
        <p:txBody>
          <a:bodyPr anchor="t"/>
          <a:lstStyle>
            <a:lvl1pPr marL="380990" indent="-380990">
              <a:lnSpc>
                <a:spcPct val="100000"/>
              </a:lnSpc>
              <a:spcBef>
                <a:spcPts val="0"/>
              </a:spcBef>
              <a:spcAft>
                <a:spcPts val="800"/>
              </a:spcAft>
              <a:buClr>
                <a:srgbClr val="003947"/>
              </a:buClr>
              <a:buFont typeface="Arial" panose="020B0604020202020204" pitchFamily="34" charset="0"/>
              <a:buChar char="•"/>
              <a:defRPr>
                <a:solidFill>
                  <a:srgbClr val="003947"/>
                </a:solidFill>
              </a:defRPr>
            </a:lvl1pPr>
            <a:lvl2pPr marL="774681" indent="-317492">
              <a:lnSpc>
                <a:spcPct val="100000"/>
              </a:lnSpc>
              <a:spcBef>
                <a:spcPts val="0"/>
              </a:spcBef>
              <a:spcAft>
                <a:spcPts val="800"/>
              </a:spcAft>
              <a:buClr>
                <a:srgbClr val="003947"/>
              </a:buClr>
              <a:buSzPct val="100000"/>
              <a:buFont typeface="Wingdings" panose="05000000000000000000" pitchFamily="2" charset="2"/>
              <a:buChar char="§"/>
              <a:defRPr/>
            </a:lvl2pPr>
            <a:lvl3pPr marL="1295368" indent="-380990">
              <a:lnSpc>
                <a:spcPct val="100000"/>
              </a:lnSpc>
              <a:spcBef>
                <a:spcPts val="0"/>
              </a:spcBef>
              <a:spcAft>
                <a:spcPts val="800"/>
              </a:spcAft>
              <a:buClr>
                <a:srgbClr val="003947"/>
              </a:buClr>
              <a:buSzPct val="100000"/>
              <a:buFont typeface="Courier New" panose="02070309020205020404" pitchFamily="49" charset="0"/>
              <a:buChar char="o"/>
              <a:defRPr sz="2667"/>
            </a:lvl3pPr>
            <a:lvl4pPr>
              <a:lnSpc>
                <a:spcPct val="100000"/>
              </a:lnSpc>
              <a:spcBef>
                <a:spcPts val="0"/>
              </a:spcBef>
              <a:spcAft>
                <a:spcPts val="800"/>
              </a:spcAft>
              <a:buClr>
                <a:srgbClr val="003947"/>
              </a:buClr>
              <a:defRPr sz="2400"/>
            </a:lvl4pPr>
            <a:lvl5pPr>
              <a:lnSpc>
                <a:spcPct val="100000"/>
              </a:lnSpc>
              <a:defRPr/>
            </a:lvl5pPr>
          </a:lstStyle>
          <a:p>
            <a:pPr lvl="0"/>
            <a:r>
              <a:rPr lang="en-US" dirty="0"/>
              <a:t>First level</a:t>
            </a:r>
          </a:p>
          <a:p>
            <a:pPr lvl="1"/>
            <a:r>
              <a:rPr lang="en-US" dirty="0"/>
              <a:t>Second Level</a:t>
            </a:r>
          </a:p>
          <a:p>
            <a:pPr lvl="2"/>
            <a:r>
              <a:rPr lang="en-US" dirty="0"/>
              <a:t>Third Level</a:t>
            </a:r>
          </a:p>
          <a:p>
            <a:pPr lvl="3"/>
            <a:r>
              <a:rPr lang="en-US" sz="2400" dirty="0"/>
              <a:t>Fourth Level</a:t>
            </a:r>
            <a:endParaRPr lang="en-US" dirty="0"/>
          </a:p>
        </p:txBody>
      </p:sp>
    </p:spTree>
    <p:extLst>
      <p:ext uri="{BB962C8B-B14F-4D97-AF65-F5344CB8AC3E}">
        <p14:creationId xmlns:p14="http://schemas.microsoft.com/office/powerpoint/2010/main" val="1875984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6736B-94C2-EE49-A31F-F2D686303EA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ACA4D65-E872-BD41-B474-E41E135E17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619996-DB12-7341-823F-27DF03E17A0C}"/>
              </a:ext>
            </a:extLst>
          </p:cNvPr>
          <p:cNvSpPr>
            <a:spLocks noGrp="1"/>
          </p:cNvSpPr>
          <p:nvPr>
            <p:ph type="sldNum" sz="quarter" idx="12"/>
          </p:nvPr>
        </p:nvSpPr>
        <p:spPr/>
        <p:txBody>
          <a:bodyPr/>
          <a:lstStyle>
            <a:lvl1pPr>
              <a:defRPr/>
            </a:lvl1pPr>
          </a:lstStyle>
          <a:p>
            <a:fld id="{1E4B0708-A9D5-CB4C-B181-FF9ADD298417}" type="slidenum">
              <a:rPr lang="en-US" altLang="en-US"/>
              <a:pPr/>
              <a:t>‹#›</a:t>
            </a:fld>
            <a:endParaRPr lang="en-US" altLang="en-US"/>
          </a:p>
        </p:txBody>
      </p:sp>
    </p:spTree>
    <p:extLst>
      <p:ext uri="{BB962C8B-B14F-4D97-AF65-F5344CB8AC3E}">
        <p14:creationId xmlns:p14="http://schemas.microsoft.com/office/powerpoint/2010/main" val="4161556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p:nvPr>
        </p:nvSpPr>
        <p:spPr>
          <a:xfrm>
            <a:off x="2023497" y="878064"/>
            <a:ext cx="8647033" cy="838200"/>
          </a:xfrm>
          <a:prstGeom prst="rect">
            <a:avLst/>
          </a:prstGeom>
        </p:spPr>
        <p:txBody>
          <a:bodyPr anchor="b">
            <a:noAutofit/>
          </a:bodyPr>
          <a:lstStyle>
            <a:lvl1pPr algn="l">
              <a:defRPr sz="3800" b="0" i="0">
                <a:solidFill>
                  <a:schemeClr val="bg1"/>
                </a:solidFill>
                <a:latin typeface="Arial" panose="020B0604020202020204" pitchFamily="34" charset="0"/>
                <a:cs typeface="Arial" pitchFamily="34" charset="0"/>
              </a:defRPr>
            </a:lvl1pPr>
          </a:lstStyle>
          <a:p>
            <a:r>
              <a:rPr lang="en-US"/>
              <a:t>Click to edit Master title style</a:t>
            </a:r>
            <a:endParaRPr lang="en-US" dirty="0"/>
          </a:p>
        </p:txBody>
      </p:sp>
      <p:sp>
        <p:nvSpPr>
          <p:cNvPr id="4" name="Subtitle/Presenter"/>
          <p:cNvSpPr>
            <a:spLocks noGrp="1"/>
          </p:cNvSpPr>
          <p:nvPr>
            <p:ph type="body" sz="quarter" idx="10" hasCustomPrompt="1"/>
          </p:nvPr>
        </p:nvSpPr>
        <p:spPr>
          <a:xfrm>
            <a:off x="2023496" y="2300665"/>
            <a:ext cx="6957016"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dirty="0"/>
              <a:t>Presenter’s Name and credentials</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023496" y="2950265"/>
            <a:ext cx="6957016" cy="495641"/>
          </a:xfrm>
          <a:prstGeom prst="rect">
            <a:avLst/>
          </a:prstGeom>
        </p:spPr>
        <p:txBody>
          <a:bodyPr anchor="ctr"/>
          <a:lstStyle>
            <a:lvl1pPr marL="0" indent="0">
              <a:buNone/>
              <a:defRPr sz="2399" b="0" i="0">
                <a:solidFill>
                  <a:schemeClr val="accent4">
                    <a:lumMod val="20000"/>
                    <a:lumOff val="80000"/>
                  </a:schemeClr>
                </a:solidFill>
                <a:latin typeface="Arial" panose="020B0604020202020204" pitchFamily="34" charset="0"/>
              </a:defRPr>
            </a:lvl1pPr>
          </a:lstStyle>
          <a:p>
            <a:pPr lvl="0"/>
            <a:r>
              <a:rPr lang="en-US" dirty="0"/>
              <a:t>Program Date</a:t>
            </a:r>
          </a:p>
        </p:txBody>
      </p:sp>
      <p:pic>
        <p:nvPicPr>
          <p:cNvPr id="9" name="ribbon">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73729" y="0"/>
            <a:ext cx="1262984" cy="68580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2079812" y="1993267"/>
            <a:ext cx="8534400" cy="60943"/>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l"/>
            <a:endParaRPr lang="en-US" sz="2487" dirty="0"/>
          </a:p>
        </p:txBody>
      </p:sp>
      <p:pic>
        <p:nvPicPr>
          <p:cNvPr id="3" name="Picture 2" descr="A picture containing text, clipart&#10;&#10;Description automatically generated">
            <a:extLst>
              <a:ext uri="{FF2B5EF4-FFF2-40B4-BE49-F238E27FC236}">
                <a16:creationId xmlns:a16="http://schemas.microsoft.com/office/drawing/2014/main" id="{EE640C2C-E8F8-4D8E-8D74-BF1CC71F4F28}"/>
              </a:ext>
            </a:extLst>
          </p:cNvPr>
          <p:cNvPicPr>
            <a:picLocks noChangeAspect="1"/>
          </p:cNvPicPr>
          <p:nvPr userDrawn="1"/>
        </p:nvPicPr>
        <p:blipFill>
          <a:blip r:embed="rId3"/>
          <a:stretch>
            <a:fillRect/>
          </a:stretch>
        </p:blipFill>
        <p:spPr>
          <a:xfrm>
            <a:off x="8245402" y="4925677"/>
            <a:ext cx="3190848" cy="1054259"/>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0378B22B-1274-4BA6-91E8-2ECA676DD6B0}"/>
              </a:ext>
            </a:extLst>
          </p:cNvPr>
          <p:cNvPicPr>
            <a:picLocks noChangeAspect="1"/>
          </p:cNvPicPr>
          <p:nvPr userDrawn="1"/>
        </p:nvPicPr>
        <p:blipFill>
          <a:blip r:embed="rId4"/>
          <a:stretch>
            <a:fillRect/>
          </a:stretch>
        </p:blipFill>
        <p:spPr>
          <a:xfrm>
            <a:off x="4913746" y="5085773"/>
            <a:ext cx="3025222" cy="655737"/>
          </a:xfrm>
          <a:prstGeom prst="rect">
            <a:avLst/>
          </a:prstGeom>
        </p:spPr>
      </p:pic>
    </p:spTree>
    <p:extLst>
      <p:ext uri="{BB962C8B-B14F-4D97-AF65-F5344CB8AC3E}">
        <p14:creationId xmlns:p14="http://schemas.microsoft.com/office/powerpoint/2010/main" val="245080119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2" y="1046679"/>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2" y="1935957"/>
            <a:ext cx="10515163"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Tree>
    <p:extLst>
      <p:ext uri="{BB962C8B-B14F-4D97-AF65-F5344CB8AC3E}">
        <p14:creationId xmlns:p14="http://schemas.microsoft.com/office/powerpoint/2010/main" val="2249658243"/>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33712"/>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53420"/>
            <a:ext cx="10515163" cy="2986087"/>
          </a:xfrm>
          <a:prstGeom prst="rect">
            <a:avLst/>
          </a:prstGeom>
        </p:spPr>
        <p:txBody>
          <a:bodyPr/>
          <a:lstStyle>
            <a:lvl1pPr marL="685800" indent="-341313">
              <a:spcBef>
                <a:spcPts val="0"/>
              </a:spcBef>
              <a:spcAft>
                <a:spcPts val="1200"/>
              </a:spcAft>
              <a:buClr>
                <a:schemeClr val="accent6"/>
              </a:buClr>
              <a:buFont typeface="Wingdings" pitchFamily="2" charset="2"/>
              <a:buChar char="§"/>
              <a:defRPr sz="2400">
                <a:solidFill>
                  <a:schemeClr val="tx1"/>
                </a:solidFill>
                <a:latin typeface="+mn-lt"/>
              </a:defRPr>
            </a:lvl1pPr>
            <a:lvl2pPr marL="685800" indent="-341313">
              <a:spcBef>
                <a:spcPts val="0"/>
              </a:spcBef>
              <a:spcAft>
                <a:spcPts val="600"/>
              </a:spcAft>
              <a:defRPr sz="2400">
                <a:latin typeface="+mn-lt"/>
              </a:defRPr>
            </a:lvl2pPr>
            <a:lvl3pPr marL="1024145" indent="-347477">
              <a:spcBef>
                <a:spcPts val="0"/>
              </a:spcBef>
              <a:spcAft>
                <a:spcPts val="600"/>
              </a:spcAft>
              <a:buFont typeface="Arial" panose="020B0604020202020204" pitchFamily="34" charset="0"/>
              <a:buChar char="•"/>
              <a:defRPr sz="2400">
                <a:latin typeface="+mn-lt"/>
              </a:defRPr>
            </a:lvl3pPr>
            <a:lvl4pPr marL="1481352" indent="-347477">
              <a:spcBef>
                <a:spcPts val="0"/>
              </a:spcBef>
              <a:spcAft>
                <a:spcPts val="600"/>
              </a:spcAft>
              <a:buClr>
                <a:schemeClr val="accent6"/>
              </a:buClr>
              <a:buFont typeface="System Font Regular"/>
              <a:buChar char="–"/>
              <a:defRPr sz="2199">
                <a:latin typeface="+mn-lt"/>
              </a:defRPr>
            </a:lvl4pPr>
            <a:lvl5pPr marL="1828831" indent="-347477">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973799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0" y="1026394"/>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3633"/>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5965836" y="1933632"/>
            <a:ext cx="5172787" cy="2986087"/>
          </a:xfrm>
          <a:prstGeom prst="rect">
            <a:avLst/>
          </a:prstGeom>
        </p:spPr>
        <p:txBody>
          <a:bodyPr/>
          <a:lstStyle>
            <a:lvl1pPr marL="457200" indent="-342900">
              <a:spcBef>
                <a:spcPts val="0"/>
              </a:spcBef>
              <a:spcAft>
                <a:spcPts val="1200"/>
              </a:spcAft>
              <a:buClr>
                <a:schemeClr val="accent6"/>
              </a:buClr>
              <a:buFont typeface="Wingdings" pitchFamily="2" charset="2"/>
              <a:buChar char="§"/>
              <a:defRPr sz="2199">
                <a:solidFill>
                  <a:schemeClr val="tx1"/>
                </a:solidFill>
                <a:latin typeface="+mn-lt"/>
              </a:defRPr>
            </a:lvl1pPr>
            <a:lvl2pPr marL="457200" indent="-342900">
              <a:spcBef>
                <a:spcPts val="0"/>
              </a:spcBef>
              <a:spcAft>
                <a:spcPts val="600"/>
              </a:spcAft>
              <a:defRPr sz="2199">
                <a:latin typeface="+mn-lt"/>
              </a:defRPr>
            </a:lvl2pPr>
            <a:lvl3pPr marL="685800" indent="-346075">
              <a:spcBef>
                <a:spcPts val="0"/>
              </a:spcBef>
              <a:spcAft>
                <a:spcPts val="600"/>
              </a:spcAft>
              <a:buFont typeface="Arial" panose="020B0604020202020204" pitchFamily="34" charset="0"/>
              <a:buChar char="•"/>
              <a:defRPr sz="2199">
                <a:latin typeface="+mn-lt"/>
              </a:defRPr>
            </a:lvl3pPr>
            <a:lvl4pPr marL="1030288" indent="-346075">
              <a:spcBef>
                <a:spcPts val="0"/>
              </a:spcBef>
              <a:spcAft>
                <a:spcPts val="600"/>
              </a:spcAft>
              <a:buClr>
                <a:schemeClr val="accent6"/>
              </a:buClr>
              <a:buFont typeface="System Font Regular"/>
              <a:buChar char="–"/>
              <a:defRPr sz="2199">
                <a:latin typeface="+mn-lt"/>
              </a:defRPr>
            </a:lvl4pPr>
            <a:lvl5pPr marL="1258888"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1910861"/>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col-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46066"/>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59"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a:extLst>
              <a:ext uri="{FF2B5EF4-FFF2-40B4-BE49-F238E27FC236}">
                <a16:creationId xmlns:a16="http://schemas.microsoft.com/office/drawing/2014/main" id="{52F0C1DF-6492-8445-A2F1-D57652FA6084}"/>
              </a:ext>
            </a:extLst>
          </p:cNvPr>
          <p:cNvSpPr>
            <a:spLocks noGrp="1"/>
          </p:cNvSpPr>
          <p:nvPr>
            <p:ph type="body" sz="quarter" idx="12"/>
          </p:nvPr>
        </p:nvSpPr>
        <p:spPr>
          <a:xfrm>
            <a:off x="4500884"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52F0C1DF-6492-8445-A2F1-D57652FA6084}"/>
              </a:ext>
            </a:extLst>
          </p:cNvPr>
          <p:cNvSpPr>
            <a:spLocks noGrp="1"/>
          </p:cNvSpPr>
          <p:nvPr>
            <p:ph type="body" sz="quarter" idx="13"/>
          </p:nvPr>
        </p:nvSpPr>
        <p:spPr>
          <a:xfrm>
            <a:off x="8308113" y="1935126"/>
            <a:ext cx="3648691" cy="2986087"/>
          </a:xfrm>
          <a:prstGeom prst="rect">
            <a:avLst/>
          </a:prstGeom>
        </p:spPr>
        <p:txBody>
          <a:bodyPr/>
          <a:lstStyle>
            <a:lvl1pPr marL="227013" indent="-227013">
              <a:spcBef>
                <a:spcPts val="0"/>
              </a:spcBef>
              <a:spcAft>
                <a:spcPts val="1200"/>
              </a:spcAft>
              <a:buClr>
                <a:schemeClr val="accent6"/>
              </a:buClr>
              <a:buFont typeface="Wingdings" pitchFamily="2" charset="2"/>
              <a:buChar char="§"/>
              <a:defRPr sz="2000">
                <a:solidFill>
                  <a:schemeClr val="tx1"/>
                </a:solidFill>
                <a:latin typeface="+mn-lt"/>
              </a:defRPr>
            </a:lvl1pPr>
            <a:lvl2pPr marL="228600" indent="-228600">
              <a:spcBef>
                <a:spcPts val="0"/>
              </a:spcBef>
              <a:spcAft>
                <a:spcPts val="600"/>
              </a:spcAft>
              <a:defRPr sz="2000">
                <a:latin typeface="+mn-lt"/>
              </a:defRPr>
            </a:lvl2pPr>
            <a:lvl3pPr marL="457200" indent="-222250">
              <a:spcBef>
                <a:spcPts val="0"/>
              </a:spcBef>
              <a:spcAft>
                <a:spcPts val="600"/>
              </a:spcAft>
              <a:buFont typeface="Arial" panose="020B0604020202020204" pitchFamily="34" charset="0"/>
              <a:buChar char="•"/>
              <a:defRPr sz="2000">
                <a:latin typeface="+mn-lt"/>
              </a:defRPr>
            </a:lvl3pPr>
            <a:lvl4pPr marL="573088" indent="-222250">
              <a:spcBef>
                <a:spcPts val="0"/>
              </a:spcBef>
              <a:spcAft>
                <a:spcPts val="600"/>
              </a:spcAft>
              <a:buClr>
                <a:schemeClr val="accent6"/>
              </a:buClr>
              <a:buFont typeface="System Font Regular"/>
              <a:buChar char="–"/>
              <a:defRPr sz="2000">
                <a:latin typeface="+mn-lt"/>
              </a:defRPr>
            </a:lvl4pPr>
            <a:lvl5pPr marL="685800" indent="-228600">
              <a:spcBef>
                <a:spcPts val="0"/>
              </a:spcBef>
              <a:spcAft>
                <a:spcPts val="600"/>
              </a:spcAft>
              <a:buClr>
                <a:schemeClr val="accent6"/>
              </a:buClr>
              <a:buSzPct val="100000"/>
              <a:buFont typeface="System Font Regular"/>
              <a:buChar char="–"/>
              <a:tabLst/>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382758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 Text and Pictur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59" y="1064974"/>
            <a:ext cx="10515163"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2867" y="1984682"/>
            <a:ext cx="5249959" cy="2986087"/>
          </a:xfrm>
          <a:prstGeom prst="rect">
            <a:avLst/>
          </a:prstGeom>
        </p:spPr>
        <p:txBody>
          <a:bodyPr/>
          <a:lstStyle>
            <a:lvl1pPr marL="457200" indent="-341313">
              <a:spcBef>
                <a:spcPts val="0"/>
              </a:spcBef>
              <a:spcAft>
                <a:spcPts val="1200"/>
              </a:spcAft>
              <a:buClr>
                <a:schemeClr val="accent6"/>
              </a:buClr>
              <a:buFont typeface="Wingdings" pitchFamily="2" charset="2"/>
              <a:buChar char="§"/>
              <a:defRPr sz="2199">
                <a:solidFill>
                  <a:schemeClr val="tx1"/>
                </a:solidFill>
                <a:latin typeface="+mn-lt"/>
              </a:defRPr>
            </a:lvl1pPr>
            <a:lvl2pPr marL="457200" indent="-341313">
              <a:spcBef>
                <a:spcPts val="0"/>
              </a:spcBef>
              <a:spcAft>
                <a:spcPts val="600"/>
              </a:spcAft>
              <a:defRPr sz="2199">
                <a:latin typeface="+mn-lt"/>
              </a:defRPr>
            </a:lvl2pPr>
            <a:lvl3pPr marL="855663" indent="-346075">
              <a:spcBef>
                <a:spcPts val="0"/>
              </a:spcBef>
              <a:spcAft>
                <a:spcPts val="600"/>
              </a:spcAft>
              <a:buFont typeface="Arial" panose="020B0604020202020204" pitchFamily="34" charset="0"/>
              <a:buChar char="•"/>
              <a:defRPr sz="2199">
                <a:latin typeface="+mn-lt"/>
              </a:defRPr>
            </a:lvl3pPr>
            <a:lvl4pPr marL="1201738" indent="-346075">
              <a:spcBef>
                <a:spcPts val="0"/>
              </a:spcBef>
              <a:spcAft>
                <a:spcPts val="600"/>
              </a:spcAft>
              <a:buClr>
                <a:schemeClr val="accent6"/>
              </a:buClr>
              <a:buFont typeface="System Font Regular"/>
              <a:buChar char="–"/>
              <a:defRPr sz="2199">
                <a:latin typeface="+mn-lt"/>
              </a:defRPr>
            </a:lvl4pPr>
            <a:lvl5pPr marL="1371600" indent="-346075">
              <a:spcBef>
                <a:spcPts val="0"/>
              </a:spcBef>
              <a:spcAft>
                <a:spcPts val="600"/>
              </a:spcAft>
              <a:buClr>
                <a:schemeClr val="accent6"/>
              </a:buClr>
              <a:buSzPct val="100000"/>
              <a:buFont typeface="System Font Regular"/>
              <a:buChar char="–"/>
              <a:defRPr sz="219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FBAF9846-71DA-A44F-8AF9-87E1DDB943E1}"/>
              </a:ext>
            </a:extLst>
          </p:cNvPr>
          <p:cNvSpPr>
            <a:spLocks noGrp="1"/>
          </p:cNvSpPr>
          <p:nvPr>
            <p:ph type="pic" sz="quarter" idx="12"/>
          </p:nvPr>
        </p:nvSpPr>
        <p:spPr>
          <a:xfrm>
            <a:off x="6096000" y="1984682"/>
            <a:ext cx="5043213" cy="2987675"/>
          </a:xfrm>
          <a:prstGeom prst="rect">
            <a:avLst/>
          </a:prstGeom>
        </p:spPr>
        <p:txBody>
          <a:bodyPr anchor="ctr"/>
          <a:lstStyle>
            <a:lvl1pPr algn="ctr">
              <a:defRPr sz="1400"/>
            </a:lvl1pPr>
          </a:lstStyle>
          <a:p>
            <a:endParaRPr lang="en-US" dirty="0"/>
          </a:p>
        </p:txBody>
      </p:sp>
    </p:spTree>
    <p:extLst>
      <p:ext uri="{BB962C8B-B14F-4D97-AF65-F5344CB8AC3E}">
        <p14:creationId xmlns:p14="http://schemas.microsoft.com/office/powerpoint/2010/main" val="1940227483"/>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Date Placeholder 3" hidden="1">
            <a:extLst>
              <a:ext uri="{FF2B5EF4-FFF2-40B4-BE49-F238E27FC236}">
                <a16:creationId xmlns:a16="http://schemas.microsoft.com/office/drawing/2014/main" id="{7E01E1C4-2C84-CE47-85DB-593C82C0EB68}"/>
              </a:ext>
            </a:extLst>
          </p:cNvPr>
          <p:cNvSpPr>
            <a:spLocks noGrp="1"/>
          </p:cNvSpPr>
          <p:nvPr>
            <p:ph type="dt" sz="half" idx="2"/>
          </p:nvPr>
        </p:nvSpPr>
        <p:spPr>
          <a:xfrm>
            <a:off x="623459" y="6356354"/>
            <a:ext cx="27439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19CEB-2028-2842-AF60-6C74C4CAB384}" type="datetime4">
              <a:rPr lang="en-US" smtClean="0"/>
              <a:t>June 5, 2024</a:t>
            </a:fld>
            <a:endParaRPr lang="en-US" dirty="0"/>
          </a:p>
        </p:txBody>
      </p:sp>
      <p:sp>
        <p:nvSpPr>
          <p:cNvPr id="7" name="Picture Placeholder">
            <a:extLst>
              <a:ext uri="{FF2B5EF4-FFF2-40B4-BE49-F238E27FC236}">
                <a16:creationId xmlns:a16="http://schemas.microsoft.com/office/drawing/2014/main" id="{E8EA923E-BC71-C347-8E04-0810876CF682}"/>
              </a:ext>
            </a:extLst>
          </p:cNvPr>
          <p:cNvSpPr>
            <a:spLocks noGrp="1"/>
          </p:cNvSpPr>
          <p:nvPr>
            <p:ph type="pic" sz="quarter" idx="12"/>
          </p:nvPr>
        </p:nvSpPr>
        <p:spPr>
          <a:xfrm>
            <a:off x="551538" y="1052854"/>
            <a:ext cx="10941633" cy="4471845"/>
          </a:xfrm>
          <a:prstGeom prst="rect">
            <a:avLst/>
          </a:prstGeom>
        </p:spPr>
        <p:txBody>
          <a:bodyPr anchor="ctr"/>
          <a:lstStyle>
            <a:lvl1pPr algn="ctr">
              <a:defRPr sz="1400"/>
            </a:lvl1pPr>
          </a:lstStyle>
          <a:p>
            <a:endParaRPr lang="en-US" dirty="0"/>
          </a:p>
        </p:txBody>
      </p:sp>
    </p:spTree>
    <p:extLst>
      <p:ext uri="{BB962C8B-B14F-4D97-AF65-F5344CB8AC3E}">
        <p14:creationId xmlns:p14="http://schemas.microsoft.com/office/powerpoint/2010/main" val="992238113"/>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p:nvPr>
        </p:nvSpPr>
        <p:spPr>
          <a:xfrm>
            <a:off x="2023497" y="878064"/>
            <a:ext cx="8647033" cy="838200"/>
          </a:xfrm>
          <a:prstGeom prst="rect">
            <a:avLst/>
          </a:prstGeom>
        </p:spPr>
        <p:txBody>
          <a:bodyPr anchor="b">
            <a:noAutofit/>
          </a:bodyPr>
          <a:lstStyle>
            <a:lvl1pPr algn="l">
              <a:defRPr sz="3800" b="0" i="0">
                <a:solidFill>
                  <a:schemeClr val="bg1"/>
                </a:solidFill>
                <a:latin typeface="Arial" panose="020B0604020202020204" pitchFamily="34" charset="0"/>
                <a:cs typeface="Arial" pitchFamily="34" charset="0"/>
              </a:defRPr>
            </a:lvl1pPr>
          </a:lstStyle>
          <a:p>
            <a:r>
              <a:rPr lang="en-US"/>
              <a:t>Click to edit Master title style</a:t>
            </a:r>
            <a:endParaRPr lang="en-US" dirty="0"/>
          </a:p>
        </p:txBody>
      </p:sp>
      <p:sp>
        <p:nvSpPr>
          <p:cNvPr id="4" name="Subtitle/Presenter"/>
          <p:cNvSpPr>
            <a:spLocks noGrp="1"/>
          </p:cNvSpPr>
          <p:nvPr>
            <p:ph type="body" sz="quarter" idx="10" hasCustomPrompt="1"/>
          </p:nvPr>
        </p:nvSpPr>
        <p:spPr>
          <a:xfrm>
            <a:off x="2023496" y="2300665"/>
            <a:ext cx="6957016"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dirty="0"/>
              <a:t>Presenter’s Name and credentials</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023496" y="2950265"/>
            <a:ext cx="6957016" cy="495641"/>
          </a:xfrm>
          <a:prstGeom prst="rect">
            <a:avLst/>
          </a:prstGeom>
        </p:spPr>
        <p:txBody>
          <a:bodyPr anchor="ctr"/>
          <a:lstStyle>
            <a:lvl1pPr marL="0" indent="0">
              <a:buNone/>
              <a:defRPr sz="2399" b="0" i="0">
                <a:solidFill>
                  <a:schemeClr val="accent4">
                    <a:lumMod val="20000"/>
                    <a:lumOff val="80000"/>
                  </a:schemeClr>
                </a:solidFill>
                <a:latin typeface="Arial" panose="020B0604020202020204" pitchFamily="34" charset="0"/>
              </a:defRPr>
            </a:lvl1pPr>
          </a:lstStyle>
          <a:p>
            <a:pPr lvl="0"/>
            <a:r>
              <a:rPr lang="en-US" dirty="0"/>
              <a:t>Program Date</a:t>
            </a:r>
          </a:p>
        </p:txBody>
      </p:sp>
      <p:pic>
        <p:nvPicPr>
          <p:cNvPr id="9" name="ribbon">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73729" y="0"/>
            <a:ext cx="1262984" cy="68580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2079812" y="1993267"/>
            <a:ext cx="8534400" cy="60943"/>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l"/>
            <a:endParaRPr lang="en-US" sz="2487" dirty="0"/>
          </a:p>
        </p:txBody>
      </p:sp>
      <p:pic>
        <p:nvPicPr>
          <p:cNvPr id="3" name="Picture 2" descr="A picture containing text, clipart&#10;&#10;Description automatically generated">
            <a:extLst>
              <a:ext uri="{FF2B5EF4-FFF2-40B4-BE49-F238E27FC236}">
                <a16:creationId xmlns:a16="http://schemas.microsoft.com/office/drawing/2014/main" id="{EE640C2C-E8F8-4D8E-8D74-BF1CC71F4F28}"/>
              </a:ext>
            </a:extLst>
          </p:cNvPr>
          <p:cNvPicPr>
            <a:picLocks noChangeAspect="1"/>
          </p:cNvPicPr>
          <p:nvPr userDrawn="1"/>
        </p:nvPicPr>
        <p:blipFill>
          <a:blip r:embed="rId3"/>
          <a:stretch>
            <a:fillRect/>
          </a:stretch>
        </p:blipFill>
        <p:spPr>
          <a:xfrm>
            <a:off x="8245402" y="4925677"/>
            <a:ext cx="3190848" cy="1054259"/>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0378B22B-1274-4BA6-91E8-2ECA676DD6B0}"/>
              </a:ext>
            </a:extLst>
          </p:cNvPr>
          <p:cNvPicPr>
            <a:picLocks noChangeAspect="1"/>
          </p:cNvPicPr>
          <p:nvPr userDrawn="1"/>
        </p:nvPicPr>
        <p:blipFill>
          <a:blip r:embed="rId4"/>
          <a:stretch>
            <a:fillRect/>
          </a:stretch>
        </p:blipFill>
        <p:spPr>
          <a:xfrm>
            <a:off x="4913746" y="5085773"/>
            <a:ext cx="3025222" cy="655737"/>
          </a:xfrm>
          <a:prstGeom prst="rect">
            <a:avLst/>
          </a:prstGeom>
        </p:spPr>
      </p:pic>
    </p:spTree>
    <p:extLst>
      <p:ext uri="{BB962C8B-B14F-4D97-AF65-F5344CB8AC3E}">
        <p14:creationId xmlns:p14="http://schemas.microsoft.com/office/powerpoint/2010/main" val="119392701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3948D-3D07-45F7-A4B9-050B965A4197}"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9DFBA-33A6-4429-8760-931F143A5D0F}" type="slidenum">
              <a:rPr lang="en-US" smtClean="0"/>
              <a:t>‹#›</a:t>
            </a:fld>
            <a:endParaRPr lang="en-US"/>
          </a:p>
        </p:txBody>
      </p:sp>
    </p:spTree>
    <p:extLst>
      <p:ext uri="{BB962C8B-B14F-4D97-AF65-F5344CB8AC3E}">
        <p14:creationId xmlns:p14="http://schemas.microsoft.com/office/powerpoint/2010/main" val="2461517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73948D-3D07-45F7-A4B9-050B965A4197}"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9DFBA-33A6-4429-8760-931F143A5D0F}" type="slidenum">
              <a:rPr lang="en-US" smtClean="0"/>
              <a:t>‹#›</a:t>
            </a:fld>
            <a:endParaRPr lang="en-US"/>
          </a:p>
        </p:txBody>
      </p:sp>
    </p:spTree>
    <p:extLst>
      <p:ext uri="{BB962C8B-B14F-4D97-AF65-F5344CB8AC3E}">
        <p14:creationId xmlns:p14="http://schemas.microsoft.com/office/powerpoint/2010/main" val="1686908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73948D-3D07-45F7-A4B9-050B965A4197}" type="datetimeFigureOut">
              <a:rPr lang="en-US" smtClean="0"/>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D9DFBA-33A6-4429-8760-931F143A5D0F}" type="slidenum">
              <a:rPr lang="en-US" smtClean="0"/>
              <a:t>‹#›</a:t>
            </a:fld>
            <a:endParaRPr lang="en-US"/>
          </a:p>
        </p:txBody>
      </p:sp>
    </p:spTree>
    <p:extLst>
      <p:ext uri="{BB962C8B-B14F-4D97-AF65-F5344CB8AC3E}">
        <p14:creationId xmlns:p14="http://schemas.microsoft.com/office/powerpoint/2010/main" val="767227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73948D-3D07-45F7-A4B9-050B965A4197}" type="datetimeFigureOut">
              <a:rPr lang="en-US" smtClean="0"/>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D9DFBA-33A6-4429-8760-931F143A5D0F}" type="slidenum">
              <a:rPr lang="en-US" smtClean="0"/>
              <a:t>‹#›</a:t>
            </a:fld>
            <a:endParaRPr lang="en-US"/>
          </a:p>
        </p:txBody>
      </p:sp>
    </p:spTree>
    <p:extLst>
      <p:ext uri="{BB962C8B-B14F-4D97-AF65-F5344CB8AC3E}">
        <p14:creationId xmlns:p14="http://schemas.microsoft.com/office/powerpoint/2010/main" val="3206919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3948D-3D07-45F7-A4B9-050B965A4197}" type="datetimeFigureOut">
              <a:rPr lang="en-US" smtClean="0"/>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D9DFBA-33A6-4429-8760-931F143A5D0F}" type="slidenum">
              <a:rPr lang="en-US" smtClean="0"/>
              <a:t>‹#›</a:t>
            </a:fld>
            <a:endParaRPr lang="en-US"/>
          </a:p>
        </p:txBody>
      </p:sp>
    </p:spTree>
    <p:extLst>
      <p:ext uri="{BB962C8B-B14F-4D97-AF65-F5344CB8AC3E}">
        <p14:creationId xmlns:p14="http://schemas.microsoft.com/office/powerpoint/2010/main" val="209134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73948D-3D07-45F7-A4B9-050B965A4197}"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9DFBA-33A6-4429-8760-931F143A5D0F}" type="slidenum">
              <a:rPr lang="en-US" smtClean="0"/>
              <a:t>‹#›</a:t>
            </a:fld>
            <a:endParaRPr lang="en-US"/>
          </a:p>
        </p:txBody>
      </p:sp>
    </p:spTree>
    <p:extLst>
      <p:ext uri="{BB962C8B-B14F-4D97-AF65-F5344CB8AC3E}">
        <p14:creationId xmlns:p14="http://schemas.microsoft.com/office/powerpoint/2010/main" val="915472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73948D-3D07-45F7-A4B9-050B965A4197}"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9DFBA-33A6-4429-8760-931F143A5D0F}" type="slidenum">
              <a:rPr lang="en-US" smtClean="0"/>
              <a:t>‹#›</a:t>
            </a:fld>
            <a:endParaRPr lang="en-US"/>
          </a:p>
        </p:txBody>
      </p:sp>
    </p:spTree>
    <p:extLst>
      <p:ext uri="{BB962C8B-B14F-4D97-AF65-F5344CB8AC3E}">
        <p14:creationId xmlns:p14="http://schemas.microsoft.com/office/powerpoint/2010/main" val="3163432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3948D-3D07-45F7-A4B9-050B965A4197}" type="datetimeFigureOut">
              <a:rPr lang="en-US" smtClean="0"/>
              <a:t>6/10/2024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9DFBA-33A6-4429-8760-931F143A5D0F}" type="slidenum">
              <a:rPr lang="en-US" smtClean="0"/>
              <a:t>‹#›</a:t>
            </a:fld>
            <a:endParaRPr lang="en-US"/>
          </a:p>
        </p:txBody>
      </p:sp>
    </p:spTree>
    <p:extLst>
      <p:ext uri="{BB962C8B-B14F-4D97-AF65-F5344CB8AC3E}">
        <p14:creationId xmlns:p14="http://schemas.microsoft.com/office/powerpoint/2010/main" val="1889096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endParaRPr lang="en-US">
              <a:solidFill>
                <a:prstClr val="black">
                  <a:tint val="75000"/>
                </a:prstClr>
              </a:solidFill>
              <a:latin typeface="Calibri" panose="020F0502020204030204"/>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latin typeface="Calibri" panose="020F0502020204030204"/>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CE8EFBC1-741D-4A40-B928-922A7F4E1C7A}" type="slidenum">
              <a:rPr lang="en-US" smtClean="0">
                <a:solidFill>
                  <a:prstClr val="black">
                    <a:tint val="75000"/>
                  </a:prstClr>
                </a:solidFill>
                <a:latin typeface="Calibri" panose="020F0502020204030204"/>
                <a:cs typeface="Arial"/>
                <a:sym typeface="Arial"/>
              </a:rPr>
              <a:pPr defTabSz="914377"/>
              <a:t>‹#›</a:t>
            </a:fld>
            <a:endParaRPr lang="en-US">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50711142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hf hdr="0" dt="0"/>
  <p:txStyles>
    <p:titleStyle>
      <a:lvl1pPr algn="l" defTabSz="914377" rtl="0" eaLnBrk="1" latinLnBrk="0" hangingPunct="1">
        <a:lnSpc>
          <a:spcPct val="90000"/>
        </a:lnSpc>
        <a:spcBef>
          <a:spcPct val="0"/>
        </a:spcBef>
        <a:buNone/>
        <a:defRPr sz="4800" b="1" i="0" kern="1200">
          <a:solidFill>
            <a:schemeClr val="tx1"/>
          </a:solidFill>
          <a:latin typeface="Arial" panose="020B0604020202020204" pitchFamily="34" charset="0"/>
          <a:ea typeface="+mj-ea"/>
          <a:cs typeface="Arial" panose="020B0604020202020204" pitchFamily="34" charset="0"/>
        </a:defRPr>
      </a:lvl1pPr>
    </p:titleStyle>
    <p:bodyStyle>
      <a:lvl1pPr marL="393690" indent="-393690" algn="l" defTabSz="914377" rtl="0" eaLnBrk="1" latinLnBrk="0" hangingPunct="1">
        <a:lnSpc>
          <a:spcPct val="90000"/>
        </a:lnSpc>
        <a:spcBef>
          <a:spcPts val="1000"/>
        </a:spcBef>
        <a:spcAft>
          <a:spcPts val="1600"/>
        </a:spcAft>
        <a:buClr>
          <a:schemeClr val="accent5"/>
        </a:buClr>
        <a:buSzPct val="120000"/>
        <a:buFont typeface="Arial" panose="020B0604020202020204" pitchFamily="34" charset="0"/>
        <a:buChar char="•"/>
        <a:tabLst/>
        <a:defRPr sz="3733" kern="1200">
          <a:solidFill>
            <a:schemeClr val="tx1"/>
          </a:solidFill>
          <a:latin typeface="+mn-lt"/>
          <a:ea typeface="+mn-ea"/>
          <a:cs typeface="+mn-cs"/>
        </a:defRPr>
      </a:lvl1pPr>
      <a:lvl2pPr marL="774681" indent="-317492" algn="l" defTabSz="914377" rtl="0" eaLnBrk="1" latinLnBrk="0" hangingPunct="1">
        <a:lnSpc>
          <a:spcPct val="90000"/>
        </a:lnSpc>
        <a:spcBef>
          <a:spcPts val="500"/>
        </a:spcBef>
        <a:spcAft>
          <a:spcPts val="1600"/>
        </a:spcAft>
        <a:buClr>
          <a:schemeClr val="accent5"/>
        </a:buClr>
        <a:buSzPct val="120000"/>
        <a:buFont typeface="Arial" panose="020B0604020202020204" pitchFamily="34" charset="0"/>
        <a:buChar char="•"/>
        <a:tabLst/>
        <a:defRPr sz="3200" kern="1200">
          <a:solidFill>
            <a:schemeClr val="tx1"/>
          </a:solidFill>
          <a:latin typeface="+mn-lt"/>
          <a:ea typeface="+mn-ea"/>
          <a:cs typeface="+mn-cs"/>
        </a:defRPr>
      </a:lvl2pPr>
      <a:lvl3pPr marL="1233986" indent="-319609" algn="l" defTabSz="914377" rtl="0" eaLnBrk="1" latinLnBrk="0" hangingPunct="1">
        <a:lnSpc>
          <a:spcPct val="90000"/>
        </a:lnSpc>
        <a:spcBef>
          <a:spcPts val="500"/>
        </a:spcBef>
        <a:spcAft>
          <a:spcPts val="1600"/>
        </a:spcAft>
        <a:buClr>
          <a:schemeClr val="accent5"/>
        </a:buClr>
        <a:buSzPct val="120000"/>
        <a:buFont typeface="Arial" panose="020B0604020202020204" pitchFamily="34" charset="0"/>
        <a:buChar char="•"/>
        <a:tabLst/>
        <a:defRPr sz="2400" kern="1200">
          <a:solidFill>
            <a:schemeClr val="tx1"/>
          </a:solidFill>
          <a:latin typeface="+mn-lt"/>
          <a:ea typeface="+mn-ea"/>
          <a:cs typeface="+mn-cs"/>
        </a:defRPr>
      </a:lvl3pPr>
      <a:lvl4pPr marL="1676358" indent="-300559" algn="l" defTabSz="914377" rtl="0" eaLnBrk="1" latinLnBrk="0" hangingPunct="1">
        <a:lnSpc>
          <a:spcPct val="90000"/>
        </a:lnSpc>
        <a:spcBef>
          <a:spcPts val="500"/>
        </a:spcBef>
        <a:spcAft>
          <a:spcPts val="1600"/>
        </a:spcAft>
        <a:buClr>
          <a:schemeClr val="accent5"/>
        </a:buClr>
        <a:buSzPct val="120000"/>
        <a:buFont typeface="Arial" panose="020B0604020202020204" pitchFamily="34" charset="0"/>
        <a:buChar char="•"/>
        <a:tabLst/>
        <a:defRPr sz="2133" kern="1200">
          <a:solidFill>
            <a:schemeClr val="tx1"/>
          </a:solidFill>
          <a:latin typeface="+mn-lt"/>
          <a:ea typeface="+mn-ea"/>
          <a:cs typeface="+mn-cs"/>
        </a:defRPr>
      </a:lvl4pPr>
      <a:lvl5pPr marL="2057349" indent="-228594" algn="l" defTabSz="914377" rtl="0" eaLnBrk="1" latinLnBrk="0" hangingPunct="1">
        <a:lnSpc>
          <a:spcPct val="90000"/>
        </a:lnSpc>
        <a:spcBef>
          <a:spcPts val="500"/>
        </a:spcBef>
        <a:spcAft>
          <a:spcPts val="1600"/>
        </a:spcAft>
        <a:buClr>
          <a:schemeClr val="accent5"/>
        </a:buClr>
        <a:buSzPct val="120000"/>
        <a:buFont typeface="Arial" panose="020B0604020202020204" pitchFamily="34" charset="0"/>
        <a:buChar char="•"/>
        <a:defRPr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100000">
              <a:schemeClr val="tx2">
                <a:lumMod val="75000"/>
              </a:schemeClr>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188861"/>
      </p:ext>
    </p:extLst>
  </p:cSld>
  <p:clrMap bg1="lt1" tx1="dk1" bg2="lt2" tx2="dk2" accent1="accent1" accent2="accent2" accent3="accent3" accent4="accent4" accent5="accent5" accent6="accent6" hlink="hlink" folHlink="folHlink"/>
  <p:sldLayoutIdLst>
    <p:sldLayoutId id="2147483673" r:id="rId1"/>
  </p:sldLayoutIdLst>
  <p:transition spd="slow">
    <p:fade/>
  </p:transition>
  <p:hf sldNum="0" hdr="0" ftr="0"/>
  <p:txStyles>
    <p:titleStyle>
      <a:lvl1pPr algn="ctr" defTabSz="1218915" rtl="0" eaLnBrk="1" latinLnBrk="0" hangingPunct="1">
        <a:spcBef>
          <a:spcPct val="0"/>
        </a:spcBef>
        <a:buNone/>
        <a:defRPr sz="5865" kern="1200">
          <a:solidFill>
            <a:schemeClr val="tx1"/>
          </a:solidFill>
          <a:latin typeface="+mj-lt"/>
          <a:ea typeface="+mj-ea"/>
          <a:cs typeface="+mj-cs"/>
        </a:defRPr>
      </a:lvl1pPr>
    </p:titleStyle>
    <p:bodyStyle>
      <a:lvl1pPr marL="457094" indent="-457094" algn="l" defTabSz="121891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68" indent="-380911" algn="l" defTabSz="121891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44" indent="-304729" algn="l" defTabSz="12189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052854"/>
            <a:ext cx="10797792" cy="648915"/>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p:nvSpPr>
        <p:spPr>
          <a:xfrm>
            <a:off x="0" y="4"/>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Oval 5">
            <a:extLst>
              <a:ext uri="{FF2B5EF4-FFF2-40B4-BE49-F238E27FC236}">
                <a16:creationId xmlns:a16="http://schemas.microsoft.com/office/drawing/2014/main" id="{DC63F7F3-9642-BA4D-83B9-EB92AB17B872}"/>
              </a:ext>
            </a:extLst>
          </p:cNvPr>
          <p:cNvSpPr/>
          <p:nvPr userDrawn="1"/>
        </p:nvSpPr>
        <p:spPr>
          <a:xfrm>
            <a:off x="11623249" y="220765"/>
            <a:ext cx="301120"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TextBox 7">
            <a:extLst>
              <a:ext uri="{FF2B5EF4-FFF2-40B4-BE49-F238E27FC236}">
                <a16:creationId xmlns:a16="http://schemas.microsoft.com/office/drawing/2014/main" id="{7B8C0E48-51A4-0042-B570-D9B72B6AACAE}"/>
              </a:ext>
            </a:extLst>
          </p:cNvPr>
          <p:cNvSpPr txBox="1"/>
          <p:nvPr userDrawn="1"/>
        </p:nvSpPr>
        <p:spPr>
          <a:xfrm>
            <a:off x="11595648" y="251502"/>
            <a:ext cx="356321" cy="246221"/>
          </a:xfrm>
          <a:prstGeom prst="rect">
            <a:avLst/>
          </a:prstGeom>
          <a:noFill/>
        </p:spPr>
        <p:txBody>
          <a:bodyPr wrap="square" rtlCol="0">
            <a:spAutoFit/>
          </a:bodyPr>
          <a:lstStyle/>
          <a:p>
            <a:pPr algn="ctr"/>
            <a:fld id="{A565D13D-210D-7741-99FD-FE938200C5BF}" type="slidenum">
              <a:rPr lang="en-US" sz="1000" b="1" smtClean="0">
                <a:solidFill>
                  <a:schemeClr val="bg1"/>
                </a:solidFill>
              </a:rPr>
              <a:t>‹#›</a:t>
            </a:fld>
            <a:endParaRPr lang="en-US" sz="1000" b="1"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EF2D206-5C44-4A17-92F2-99E3AA9FDFB7}"/>
              </a:ext>
            </a:extLst>
          </p:cNvPr>
          <p:cNvPicPr>
            <a:picLocks noChangeAspect="1"/>
          </p:cNvPicPr>
          <p:nvPr userDrawn="1"/>
        </p:nvPicPr>
        <p:blipFill>
          <a:blip r:embed="rId9"/>
          <a:stretch>
            <a:fillRect/>
          </a:stretch>
        </p:blipFill>
        <p:spPr>
          <a:xfrm>
            <a:off x="9587176" y="5839641"/>
            <a:ext cx="2337193" cy="797594"/>
          </a:xfrm>
          <a:prstGeom prst="rect">
            <a:avLst/>
          </a:prstGeom>
        </p:spPr>
      </p:pic>
    </p:spTree>
    <p:extLst>
      <p:ext uri="{BB962C8B-B14F-4D97-AF65-F5344CB8AC3E}">
        <p14:creationId xmlns:p14="http://schemas.microsoft.com/office/powerpoint/2010/main" val="22846195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fade/>
  </p:transition>
  <p:hf sldNum="0" hdr="0" ftr="0"/>
  <p:txStyles>
    <p:titleStyle>
      <a:lvl1pPr algn="l" defTabSz="1218915" rtl="0" eaLnBrk="1" latinLnBrk="0" hangingPunct="1">
        <a:spcBef>
          <a:spcPct val="0"/>
        </a:spcBef>
        <a:buNone/>
        <a:defRPr sz="3200" kern="1200">
          <a:solidFill>
            <a:schemeClr val="accent6"/>
          </a:solidFill>
          <a:latin typeface="+mj-lt"/>
          <a:ea typeface="+mj-ea"/>
          <a:cs typeface="Arial" pitchFamily="34" charset="0"/>
        </a:defRPr>
      </a:lvl1pPr>
    </p:titleStyle>
    <p:body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915" rtl="0" eaLnBrk="1" latinLnBrk="0" hangingPunct="1">
        <a:defRPr sz="2399" kern="1200">
          <a:solidFill>
            <a:schemeClr val="tx1"/>
          </a:solidFill>
          <a:latin typeface="+mn-lt"/>
          <a:ea typeface="+mn-ea"/>
          <a:cs typeface="+mn-cs"/>
        </a:defRPr>
      </a:lvl1pPr>
      <a:lvl2pPr marL="609458" algn="l" defTabSz="1218915" rtl="0" eaLnBrk="1" latinLnBrk="0" hangingPunct="1">
        <a:defRPr sz="2399" kern="1200">
          <a:solidFill>
            <a:schemeClr val="tx1"/>
          </a:solidFill>
          <a:latin typeface="+mn-lt"/>
          <a:ea typeface="+mn-ea"/>
          <a:cs typeface="+mn-cs"/>
        </a:defRPr>
      </a:lvl2pPr>
      <a:lvl3pPr marL="1218915" algn="l" defTabSz="1218915" rtl="0" eaLnBrk="1" latinLnBrk="0" hangingPunct="1">
        <a:defRPr sz="2399" kern="1200">
          <a:solidFill>
            <a:schemeClr val="tx1"/>
          </a:solidFill>
          <a:latin typeface="+mn-lt"/>
          <a:ea typeface="+mn-ea"/>
          <a:cs typeface="+mn-cs"/>
        </a:defRPr>
      </a:lvl3pPr>
      <a:lvl4pPr marL="1828373" algn="l" defTabSz="1218915" rtl="0" eaLnBrk="1" latinLnBrk="0" hangingPunct="1">
        <a:defRPr sz="2399" kern="1200">
          <a:solidFill>
            <a:schemeClr val="tx1"/>
          </a:solidFill>
          <a:latin typeface="+mn-lt"/>
          <a:ea typeface="+mn-ea"/>
          <a:cs typeface="+mn-cs"/>
        </a:defRPr>
      </a:lvl4pPr>
      <a:lvl5pPr marL="2437830" algn="l" defTabSz="1218915" rtl="0" eaLnBrk="1" latinLnBrk="0" hangingPunct="1">
        <a:defRPr sz="2399" kern="1200">
          <a:solidFill>
            <a:schemeClr val="tx1"/>
          </a:solidFill>
          <a:latin typeface="+mn-lt"/>
          <a:ea typeface="+mn-ea"/>
          <a:cs typeface="+mn-cs"/>
        </a:defRPr>
      </a:lvl5pPr>
      <a:lvl6pPr marL="3047289" algn="l" defTabSz="1218915" rtl="0" eaLnBrk="1" latinLnBrk="0" hangingPunct="1">
        <a:defRPr sz="2399" kern="1200">
          <a:solidFill>
            <a:schemeClr val="tx1"/>
          </a:solidFill>
          <a:latin typeface="+mn-lt"/>
          <a:ea typeface="+mn-ea"/>
          <a:cs typeface="+mn-cs"/>
        </a:defRPr>
      </a:lvl6pPr>
      <a:lvl7pPr marL="3656747" algn="l" defTabSz="1218915" rtl="0" eaLnBrk="1" latinLnBrk="0" hangingPunct="1">
        <a:defRPr sz="2399" kern="1200">
          <a:solidFill>
            <a:schemeClr val="tx1"/>
          </a:solidFill>
          <a:latin typeface="+mn-lt"/>
          <a:ea typeface="+mn-ea"/>
          <a:cs typeface="+mn-cs"/>
        </a:defRPr>
      </a:lvl7pPr>
      <a:lvl8pPr marL="4266204" algn="l" defTabSz="1218915" rtl="0" eaLnBrk="1" latinLnBrk="0" hangingPunct="1">
        <a:defRPr sz="2399" kern="1200">
          <a:solidFill>
            <a:schemeClr val="tx1"/>
          </a:solidFill>
          <a:latin typeface="+mn-lt"/>
          <a:ea typeface="+mn-ea"/>
          <a:cs typeface="+mn-cs"/>
        </a:defRPr>
      </a:lvl8pPr>
      <a:lvl9pPr marL="4875662" algn="l" defTabSz="121891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tiff"/><Relationship Id="rId9"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3.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3.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hyperlink" Target="http://www.cdc.gov/std/treatment/2010/default.htm" TargetMode="Externa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8" Type="http://schemas.openxmlformats.org/officeDocument/2006/relationships/hyperlink" Target="https://www.hivprep.uw.edu/" TargetMode="External"/><Relationship Id="rId3" Type="http://schemas.openxmlformats.org/officeDocument/2006/relationships/hyperlink" Target="https://aidsetc.org/nhc" TargetMode="External"/><Relationship Id="rId7" Type="http://schemas.openxmlformats.org/officeDocument/2006/relationships/hyperlink" Target="https://matec.info/" TargetMode="External"/><Relationship Id="rId2" Type="http://schemas.openxmlformats.org/officeDocument/2006/relationships/hyperlink" Target="http://nccc.ucsf.edu/" TargetMode="External"/><Relationship Id="rId1" Type="http://schemas.openxmlformats.org/officeDocument/2006/relationships/slideLayout" Target="../slideLayouts/slideLayout25.xml"/><Relationship Id="rId6" Type="http://schemas.openxmlformats.org/officeDocument/2006/relationships/hyperlink" Target="https://aidsetc.org/" TargetMode="External"/><Relationship Id="rId5" Type="http://schemas.openxmlformats.org/officeDocument/2006/relationships/hyperlink" Target="https://www.hepatitisc.uw.edu/" TargetMode="External"/><Relationship Id="rId4" Type="http://schemas.openxmlformats.org/officeDocument/2006/relationships/hyperlink" Target="https://aidsetc.org/hivhcv" TargetMode="External"/><Relationship Id="rId9" Type="http://schemas.openxmlformats.org/officeDocument/2006/relationships/hyperlink" Target="https://nam04.safelinks.protection.outlook.com/?url=https%3A%2F%2Fwww.hepatitisb.uw.edu%2F&amp;data=05%7C02%7Clvelek%40uic.edu%7Cfd2a95ab9a3d491453bf08dc3945fafd%7Ce202cd477a564baa99e3e3b71a7c77dd%7C0%7C0%7C638448221564440786%7CUnknown%7CTWFpbGZsb3d8eyJWIjoiMC4wLjAwMDAiLCJQIjoiV2luMzIiLCJBTiI6Ik1haWwiLCJXVCI6Mn0%3D%7C0%7C%7C%7C&amp;sdata=Y4QhY7D9gJ984YGUOXTG2NIjP1tpbhG%2FKjR9yiZf7j0%3D&amp;reserved=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1D727-79A9-1C46-9155-28B81A3889AE}"/>
              </a:ext>
            </a:extLst>
          </p:cNvPr>
          <p:cNvSpPr>
            <a:spLocks noGrp="1"/>
          </p:cNvSpPr>
          <p:nvPr>
            <p:ph type="ctrTitle"/>
          </p:nvPr>
        </p:nvSpPr>
        <p:spPr>
          <a:xfrm>
            <a:off x="2023496" y="1264778"/>
            <a:ext cx="10048431" cy="838200"/>
          </a:xfrm>
        </p:spPr>
        <p:txBody>
          <a:bodyPr/>
          <a:lstStyle/>
          <a:p>
            <a:r>
              <a:rPr lang="en-US" dirty="0"/>
              <a:t>Sexually Transmitted Infections:</a:t>
            </a:r>
            <a:br>
              <a:rPr lang="en-US" dirty="0"/>
            </a:br>
            <a:r>
              <a:rPr lang="en-US" dirty="0"/>
              <a:t>Challenges in Management and Prevention</a:t>
            </a:r>
          </a:p>
        </p:txBody>
      </p:sp>
      <p:sp>
        <p:nvSpPr>
          <p:cNvPr id="6" name="Text Placeholder 5">
            <a:extLst>
              <a:ext uri="{FF2B5EF4-FFF2-40B4-BE49-F238E27FC236}">
                <a16:creationId xmlns:a16="http://schemas.microsoft.com/office/drawing/2014/main" id="{CA66E6BF-13E8-6E42-B8E3-9C187F839A43}"/>
              </a:ext>
            </a:extLst>
          </p:cNvPr>
          <p:cNvSpPr>
            <a:spLocks noGrp="1"/>
          </p:cNvSpPr>
          <p:nvPr>
            <p:ph type="body" sz="quarter" idx="10"/>
          </p:nvPr>
        </p:nvSpPr>
        <p:spPr>
          <a:xfrm>
            <a:off x="2134333" y="3181179"/>
            <a:ext cx="9568140" cy="495641"/>
          </a:xfrm>
        </p:spPr>
        <p:txBody>
          <a:bodyPr/>
          <a:lstStyle/>
          <a:p>
            <a:pPr>
              <a:spcBef>
                <a:spcPts val="0"/>
              </a:spcBef>
            </a:pPr>
            <a:r>
              <a:rPr lang="en-US" sz="2400" b="0" dirty="0"/>
              <a:t>Frank J. </a:t>
            </a:r>
            <a:r>
              <a:rPr lang="en-US" sz="2400" b="0" dirty="0" err="1"/>
              <a:t>Palella</a:t>
            </a:r>
            <a:r>
              <a:rPr lang="en-US" sz="2400" b="0" dirty="0"/>
              <a:t> Jr MD</a:t>
            </a:r>
          </a:p>
          <a:p>
            <a:pPr>
              <a:spcBef>
                <a:spcPts val="0"/>
              </a:spcBef>
            </a:pPr>
            <a:r>
              <a:rPr lang="en-US" sz="2400" b="0" dirty="0" err="1"/>
              <a:t>Potocsnak</a:t>
            </a:r>
            <a:r>
              <a:rPr lang="en-US" sz="2400" b="0" dirty="0"/>
              <a:t> Family Professor of Medicine</a:t>
            </a:r>
          </a:p>
          <a:p>
            <a:pPr>
              <a:spcBef>
                <a:spcPts val="0"/>
              </a:spcBef>
            </a:pPr>
            <a:r>
              <a:rPr lang="en-US" sz="2400" b="0" dirty="0"/>
              <a:t>Division of Infectious </a:t>
            </a:r>
          </a:p>
          <a:p>
            <a:pPr>
              <a:spcBef>
                <a:spcPts val="0"/>
              </a:spcBef>
            </a:pPr>
            <a:r>
              <a:rPr lang="en-US" sz="2400" b="0" dirty="0"/>
              <a:t>Feinberg School of Medicine</a:t>
            </a:r>
          </a:p>
          <a:p>
            <a:pPr>
              <a:spcBef>
                <a:spcPts val="0"/>
              </a:spcBef>
            </a:pPr>
            <a:r>
              <a:rPr lang="en-US" sz="2400" b="0" dirty="0"/>
              <a:t>Northwestern University Chicago</a:t>
            </a:r>
            <a:endParaRPr lang="en-US" dirty="0"/>
          </a:p>
        </p:txBody>
      </p:sp>
    </p:spTree>
    <p:extLst>
      <p:ext uri="{BB962C8B-B14F-4D97-AF65-F5344CB8AC3E}">
        <p14:creationId xmlns:p14="http://schemas.microsoft.com/office/powerpoint/2010/main" val="2546582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90" y="0"/>
            <a:ext cx="10515600" cy="1325563"/>
          </a:xfrm>
        </p:spPr>
        <p:txBody>
          <a:bodyPr/>
          <a:lstStyle/>
          <a:p>
            <a:r>
              <a:rPr lang="en-US" b="1" dirty="0"/>
              <a:t>	</a:t>
            </a:r>
            <a:r>
              <a:rPr lang="en-US" sz="3600" b="1" dirty="0">
                <a:solidFill>
                  <a:srgbClr val="C00000"/>
                </a:solidFill>
              </a:rPr>
              <a:t>STI Prevention</a:t>
            </a:r>
          </a:p>
        </p:txBody>
      </p:sp>
      <p:sp>
        <p:nvSpPr>
          <p:cNvPr id="3" name="Content Placeholder 2"/>
          <p:cNvSpPr>
            <a:spLocks noGrp="1"/>
          </p:cNvSpPr>
          <p:nvPr>
            <p:ph sz="half" idx="1"/>
          </p:nvPr>
        </p:nvSpPr>
        <p:spPr>
          <a:xfrm>
            <a:off x="132989" y="1362963"/>
            <a:ext cx="5533053" cy="4351338"/>
          </a:xfrm>
        </p:spPr>
        <p:txBody>
          <a:bodyPr>
            <a:noAutofit/>
          </a:bodyPr>
          <a:lstStyle/>
          <a:p>
            <a:r>
              <a:rPr lang="en-US" sz="2000" dirty="0"/>
              <a:t>Health assessment </a:t>
            </a:r>
          </a:p>
          <a:p>
            <a:pPr lvl="1"/>
            <a:r>
              <a:rPr lang="en-US" sz="1600" dirty="0"/>
              <a:t>Substance use, tobacco, depression, partner violence</a:t>
            </a:r>
          </a:p>
          <a:p>
            <a:pPr lvl="1"/>
            <a:r>
              <a:rPr lang="en-US" sz="1600" dirty="0"/>
              <a:t>Sexual health 5Ps</a:t>
            </a:r>
          </a:p>
          <a:p>
            <a:pPr lvl="2"/>
            <a:r>
              <a:rPr lang="en-US" sz="1400" dirty="0"/>
              <a:t> partners, practices, protection, past history, pregnancy </a:t>
            </a:r>
          </a:p>
          <a:p>
            <a:r>
              <a:rPr lang="en-US" sz="2000" dirty="0"/>
              <a:t>Screen  </a:t>
            </a:r>
          </a:p>
          <a:p>
            <a:pPr lvl="1"/>
            <a:r>
              <a:rPr lang="en-US" sz="1600" dirty="0"/>
              <a:t>STI (biologic assessment per guidelines)</a:t>
            </a:r>
          </a:p>
          <a:p>
            <a:pPr lvl="1"/>
            <a:r>
              <a:rPr lang="en-US" sz="1600" dirty="0"/>
              <a:t>USPSTF </a:t>
            </a:r>
            <a:r>
              <a:rPr lang="en-US" sz="1800" dirty="0"/>
              <a:t>(</a:t>
            </a:r>
            <a:r>
              <a:rPr lang="en-US" sz="1600" dirty="0"/>
              <a:t>STI counseling, GC, CT, syphilis, neonatal ocular prophylaxis, HIV, HBV, HCV, HSV, BV in pregnancy)</a:t>
            </a:r>
          </a:p>
          <a:p>
            <a:pPr lvl="1"/>
            <a:r>
              <a:rPr lang="en-US" sz="1600" dirty="0"/>
              <a:t>CDC STI Treatment Guidelines (population)</a:t>
            </a:r>
          </a:p>
          <a:p>
            <a:r>
              <a:rPr lang="en-US" sz="2000" dirty="0"/>
              <a:t>Vaccinate (</a:t>
            </a:r>
            <a:r>
              <a:rPr lang="en-US" sz="1800" dirty="0"/>
              <a:t>HPV, hepatitis A, B, MPX</a:t>
            </a:r>
            <a:r>
              <a:rPr lang="en-US" sz="2000" dirty="0"/>
              <a:t>)</a:t>
            </a:r>
          </a:p>
          <a:p>
            <a:r>
              <a:rPr lang="en-US" sz="2000" dirty="0"/>
              <a:t>Partner management</a:t>
            </a:r>
          </a:p>
          <a:p>
            <a:r>
              <a:rPr lang="en-US" sz="2000" dirty="0"/>
              <a:t>Prevention methods</a:t>
            </a:r>
          </a:p>
          <a:p>
            <a:pPr lvl="1"/>
            <a:r>
              <a:rPr lang="en-US" sz="1800" dirty="0"/>
              <a:t>Condoms, HIV </a:t>
            </a:r>
            <a:r>
              <a:rPr lang="en-US" sz="1800" dirty="0" err="1"/>
              <a:t>PrEP</a:t>
            </a:r>
            <a:r>
              <a:rPr lang="en-US" sz="1800" dirty="0"/>
              <a:t>, HIV/STI PEP</a:t>
            </a:r>
          </a:p>
          <a:p>
            <a:pPr marL="0" indent="0">
              <a:buNone/>
            </a:pPr>
            <a:endParaRPr lang="en-US" sz="2000" dirty="0"/>
          </a:p>
        </p:txBody>
      </p:sp>
      <p:pic>
        <p:nvPicPr>
          <p:cNvPr id="15" name="Picture 14">
            <a:extLst>
              <a:ext uri="{FF2B5EF4-FFF2-40B4-BE49-F238E27FC236}">
                <a16:creationId xmlns:a16="http://schemas.microsoft.com/office/drawing/2014/main" id="{E47977FD-99E2-4109-8B4E-1237DE005B2A}"/>
              </a:ext>
            </a:extLst>
          </p:cNvPr>
          <p:cNvPicPr>
            <a:picLocks noChangeAspect="1"/>
          </p:cNvPicPr>
          <p:nvPr/>
        </p:nvPicPr>
        <p:blipFill>
          <a:blip r:embed="rId2"/>
          <a:stretch>
            <a:fillRect/>
          </a:stretch>
        </p:blipFill>
        <p:spPr>
          <a:xfrm>
            <a:off x="5346857" y="148018"/>
            <a:ext cx="7016115" cy="1766126"/>
          </a:xfrm>
          <a:prstGeom prst="rect">
            <a:avLst/>
          </a:prstGeom>
        </p:spPr>
      </p:pic>
      <p:pic>
        <p:nvPicPr>
          <p:cNvPr id="6" name="Picture 5">
            <a:extLst>
              <a:ext uri="{FF2B5EF4-FFF2-40B4-BE49-F238E27FC236}">
                <a16:creationId xmlns:a16="http://schemas.microsoft.com/office/drawing/2014/main" id="{83D48B13-1CDE-4D88-AE4B-ACABF49ADF55}"/>
              </a:ext>
            </a:extLst>
          </p:cNvPr>
          <p:cNvPicPr>
            <a:picLocks noChangeAspect="1"/>
          </p:cNvPicPr>
          <p:nvPr/>
        </p:nvPicPr>
        <p:blipFill>
          <a:blip r:embed="rId3"/>
          <a:stretch>
            <a:fillRect/>
          </a:stretch>
        </p:blipFill>
        <p:spPr>
          <a:xfrm>
            <a:off x="8854915" y="1517146"/>
            <a:ext cx="2324100" cy="285750"/>
          </a:xfrm>
          <a:prstGeom prst="rect">
            <a:avLst/>
          </a:prstGeom>
        </p:spPr>
      </p:pic>
      <p:pic>
        <p:nvPicPr>
          <p:cNvPr id="8" name="Picture 7"/>
          <p:cNvPicPr>
            <a:picLocks noChangeAspect="1"/>
          </p:cNvPicPr>
          <p:nvPr/>
        </p:nvPicPr>
        <p:blipFill>
          <a:blip r:embed="rId4"/>
          <a:stretch>
            <a:fillRect/>
          </a:stretch>
        </p:blipFill>
        <p:spPr>
          <a:xfrm>
            <a:off x="5666042" y="3398140"/>
            <a:ext cx="6525958" cy="3311842"/>
          </a:xfrm>
          <a:prstGeom prst="rect">
            <a:avLst/>
          </a:prstGeom>
        </p:spPr>
      </p:pic>
    </p:spTree>
    <p:extLst>
      <p:ext uri="{BB962C8B-B14F-4D97-AF65-F5344CB8AC3E}">
        <p14:creationId xmlns:p14="http://schemas.microsoft.com/office/powerpoint/2010/main" val="4018844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D6030A-9A75-475F-A586-4BC8286A75C8}"/>
              </a:ext>
            </a:extLst>
          </p:cNvPr>
          <p:cNvPicPr>
            <a:picLocks noChangeAspect="1"/>
          </p:cNvPicPr>
          <p:nvPr/>
        </p:nvPicPr>
        <p:blipFill>
          <a:blip r:embed="rId2"/>
          <a:stretch>
            <a:fillRect/>
          </a:stretch>
        </p:blipFill>
        <p:spPr>
          <a:xfrm>
            <a:off x="1064063" y="84963"/>
            <a:ext cx="9304592" cy="3344037"/>
          </a:xfrm>
          <a:prstGeom prst="rect">
            <a:avLst/>
          </a:prstGeom>
        </p:spPr>
      </p:pic>
      <p:pic>
        <p:nvPicPr>
          <p:cNvPr id="4" name="Picture 3">
            <a:extLst>
              <a:ext uri="{FF2B5EF4-FFF2-40B4-BE49-F238E27FC236}">
                <a16:creationId xmlns:a16="http://schemas.microsoft.com/office/drawing/2014/main" id="{D151F702-5D75-4C26-90AD-DC2EE67F041B}"/>
              </a:ext>
            </a:extLst>
          </p:cNvPr>
          <p:cNvPicPr>
            <a:picLocks noChangeAspect="1"/>
          </p:cNvPicPr>
          <p:nvPr/>
        </p:nvPicPr>
        <p:blipFill>
          <a:blip r:embed="rId3"/>
          <a:stretch>
            <a:fillRect/>
          </a:stretch>
        </p:blipFill>
        <p:spPr>
          <a:xfrm>
            <a:off x="6244590" y="3569970"/>
            <a:ext cx="5947410" cy="3288030"/>
          </a:xfrm>
          <a:prstGeom prst="rect">
            <a:avLst/>
          </a:prstGeom>
        </p:spPr>
      </p:pic>
      <p:pic>
        <p:nvPicPr>
          <p:cNvPr id="5" name="Picture 4">
            <a:extLst>
              <a:ext uri="{FF2B5EF4-FFF2-40B4-BE49-F238E27FC236}">
                <a16:creationId xmlns:a16="http://schemas.microsoft.com/office/drawing/2014/main" id="{99FE7BD5-6672-46AC-B8FC-09A7315192C3}"/>
              </a:ext>
            </a:extLst>
          </p:cNvPr>
          <p:cNvPicPr>
            <a:picLocks noChangeAspect="1"/>
          </p:cNvPicPr>
          <p:nvPr/>
        </p:nvPicPr>
        <p:blipFill>
          <a:blip r:embed="rId4"/>
          <a:stretch>
            <a:fillRect/>
          </a:stretch>
        </p:blipFill>
        <p:spPr>
          <a:xfrm>
            <a:off x="258753" y="3617449"/>
            <a:ext cx="5650135" cy="3276410"/>
          </a:xfrm>
          <a:prstGeom prst="rect">
            <a:avLst/>
          </a:prstGeom>
        </p:spPr>
      </p:pic>
    </p:spTree>
    <p:extLst>
      <p:ext uri="{BB962C8B-B14F-4D97-AF65-F5344CB8AC3E}">
        <p14:creationId xmlns:p14="http://schemas.microsoft.com/office/powerpoint/2010/main" val="3901372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6496" y="233270"/>
            <a:ext cx="10971657" cy="6173629"/>
          </a:xfrm>
          <a:prstGeom prst="rect">
            <a:avLst/>
          </a:prstGeom>
        </p:spPr>
      </p:pic>
      <p:sp>
        <p:nvSpPr>
          <p:cNvPr id="3" name="Rectangle 2"/>
          <p:cNvSpPr/>
          <p:nvPr/>
        </p:nvSpPr>
        <p:spPr>
          <a:xfrm>
            <a:off x="8675933" y="6488668"/>
            <a:ext cx="3219023" cy="369332"/>
          </a:xfrm>
          <a:prstGeom prst="rect">
            <a:avLst/>
          </a:prstGeom>
        </p:spPr>
        <p:txBody>
          <a:bodyPr wrap="none">
            <a:spAutoFit/>
          </a:bodyPr>
          <a:lstStyle/>
          <a:p>
            <a:r>
              <a:rPr lang="en-US" dirty="0" err="1">
                <a:solidFill>
                  <a:srgbClr val="000000"/>
                </a:solidFill>
                <a:latin typeface="Calibri" panose="020F0502020204030204" pitchFamily="34" charset="0"/>
              </a:rPr>
              <a:t>Luetkemeyer</a:t>
            </a:r>
            <a:r>
              <a:rPr lang="en-US" dirty="0">
                <a:solidFill>
                  <a:srgbClr val="000000"/>
                </a:solidFill>
                <a:latin typeface="Calibri" panose="020F0502020204030204" pitchFamily="34" charset="0"/>
              </a:rPr>
              <a:t> NEJM 2023;388:14</a:t>
            </a:r>
          </a:p>
        </p:txBody>
      </p:sp>
    </p:spTree>
    <p:extLst>
      <p:ext uri="{BB962C8B-B14F-4D97-AF65-F5344CB8AC3E}">
        <p14:creationId xmlns:p14="http://schemas.microsoft.com/office/powerpoint/2010/main" val="902706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F5F20-5F38-4C81-B6DF-AB4621F7243F}"/>
              </a:ext>
            </a:extLst>
          </p:cNvPr>
          <p:cNvPicPr>
            <a:picLocks noChangeAspect="1"/>
          </p:cNvPicPr>
          <p:nvPr/>
        </p:nvPicPr>
        <p:blipFill>
          <a:blip r:embed="rId2"/>
          <a:stretch>
            <a:fillRect/>
          </a:stretch>
        </p:blipFill>
        <p:spPr>
          <a:xfrm>
            <a:off x="5877899" y="141668"/>
            <a:ext cx="6097429" cy="3354991"/>
          </a:xfrm>
          <a:prstGeom prst="rect">
            <a:avLst/>
          </a:prstGeom>
        </p:spPr>
      </p:pic>
      <p:pic>
        <p:nvPicPr>
          <p:cNvPr id="3" name="Picture 2">
            <a:extLst>
              <a:ext uri="{FF2B5EF4-FFF2-40B4-BE49-F238E27FC236}">
                <a16:creationId xmlns:a16="http://schemas.microsoft.com/office/drawing/2014/main" id="{AEB92F76-A57A-469B-850E-EDB08E41F576}"/>
              </a:ext>
            </a:extLst>
          </p:cNvPr>
          <p:cNvPicPr>
            <a:picLocks noChangeAspect="1"/>
          </p:cNvPicPr>
          <p:nvPr/>
        </p:nvPicPr>
        <p:blipFill>
          <a:blip r:embed="rId3"/>
          <a:stretch>
            <a:fillRect/>
          </a:stretch>
        </p:blipFill>
        <p:spPr>
          <a:xfrm>
            <a:off x="690466" y="3905271"/>
            <a:ext cx="5077968" cy="2851690"/>
          </a:xfrm>
          <a:prstGeom prst="rect">
            <a:avLst/>
          </a:prstGeom>
        </p:spPr>
      </p:pic>
      <p:pic>
        <p:nvPicPr>
          <p:cNvPr id="4" name="Picture 3">
            <a:extLst>
              <a:ext uri="{FF2B5EF4-FFF2-40B4-BE49-F238E27FC236}">
                <a16:creationId xmlns:a16="http://schemas.microsoft.com/office/drawing/2014/main" id="{5D2F0726-00F9-433C-B4A5-802346BCE8FB}"/>
              </a:ext>
            </a:extLst>
          </p:cNvPr>
          <p:cNvPicPr>
            <a:picLocks noChangeAspect="1"/>
          </p:cNvPicPr>
          <p:nvPr/>
        </p:nvPicPr>
        <p:blipFill>
          <a:blip r:embed="rId4"/>
          <a:stretch>
            <a:fillRect/>
          </a:stretch>
        </p:blipFill>
        <p:spPr>
          <a:xfrm>
            <a:off x="62146" y="101039"/>
            <a:ext cx="5963793" cy="3591687"/>
          </a:xfrm>
          <a:prstGeom prst="rect">
            <a:avLst/>
          </a:prstGeom>
        </p:spPr>
      </p:pic>
      <p:sp>
        <p:nvSpPr>
          <p:cNvPr id="5" name="Rectangle 4">
            <a:extLst>
              <a:ext uri="{FF2B5EF4-FFF2-40B4-BE49-F238E27FC236}">
                <a16:creationId xmlns:a16="http://schemas.microsoft.com/office/drawing/2014/main" id="{1F2D2085-E94A-437E-A3B7-CD4F62E72F80}"/>
              </a:ext>
            </a:extLst>
          </p:cNvPr>
          <p:cNvSpPr/>
          <p:nvPr/>
        </p:nvSpPr>
        <p:spPr>
          <a:xfrm>
            <a:off x="10457614" y="6547058"/>
            <a:ext cx="1734386" cy="209903"/>
          </a:xfrm>
          <a:prstGeom prst="rect">
            <a:avLst/>
          </a:prstGeom>
        </p:spPr>
        <p:txBody>
          <a:bodyPr wrap="none">
            <a:spAutoFit/>
          </a:bodyPr>
          <a:lstStyle/>
          <a:p>
            <a:r>
              <a:rPr lang="en-US" sz="1600" dirty="0"/>
              <a:t>Molina, CROI 2024</a:t>
            </a:r>
          </a:p>
        </p:txBody>
      </p:sp>
      <p:pic>
        <p:nvPicPr>
          <p:cNvPr id="6" name="Picture 5">
            <a:extLst>
              <a:ext uri="{FF2B5EF4-FFF2-40B4-BE49-F238E27FC236}">
                <a16:creationId xmlns:a16="http://schemas.microsoft.com/office/drawing/2014/main" id="{E68F5F3D-8391-44E2-8C2B-1AC07E0554FA}"/>
              </a:ext>
            </a:extLst>
          </p:cNvPr>
          <p:cNvPicPr>
            <a:picLocks noChangeAspect="1"/>
          </p:cNvPicPr>
          <p:nvPr/>
        </p:nvPicPr>
        <p:blipFill>
          <a:blip r:embed="rId5"/>
          <a:stretch>
            <a:fillRect/>
          </a:stretch>
        </p:blipFill>
        <p:spPr>
          <a:xfrm>
            <a:off x="6591215" y="3843073"/>
            <a:ext cx="3761232" cy="2913888"/>
          </a:xfrm>
          <a:prstGeom prst="rect">
            <a:avLst/>
          </a:prstGeom>
        </p:spPr>
      </p:pic>
    </p:spTree>
    <p:extLst>
      <p:ext uri="{BB962C8B-B14F-4D97-AF65-F5344CB8AC3E}">
        <p14:creationId xmlns:p14="http://schemas.microsoft.com/office/powerpoint/2010/main" val="4050217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37BE74F-DE12-4237-B581-121F3E3ACE21}"/>
              </a:ext>
            </a:extLst>
          </p:cNvPr>
          <p:cNvSpPr txBox="1">
            <a:spLocks/>
          </p:cNvSpPr>
          <p:nvPr/>
        </p:nvSpPr>
        <p:spPr>
          <a:xfrm>
            <a:off x="13246591" y="775404"/>
            <a:ext cx="11087425" cy="3765720"/>
          </a:xfrm>
          <a:prstGeom prst="rect">
            <a:avLst/>
          </a:prstGeom>
        </p:spPr>
        <p:txBody>
          <a:bodyPr lIns="91440" tIns="45720" rIns="91440" bIns="45720" numCol="2" anchor="t">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marR="0" lvl="0" indent="0" algn="l" defTabSz="1218915" rtl="0" eaLnBrk="1" fontAlgn="auto" latinLnBrk="0" hangingPunct="1">
              <a:lnSpc>
                <a:spcPct val="100000"/>
              </a:lnSpc>
              <a:spcBef>
                <a:spcPts val="0"/>
              </a:spcBef>
              <a:spcAft>
                <a:spcPts val="0"/>
              </a:spcAft>
              <a:buClrTx/>
              <a:buSzTx/>
              <a:buFont typeface="Arial" pitchFamily="34" charset="0"/>
              <a:buNone/>
              <a:tabLst/>
              <a:defRPr/>
            </a:pPr>
            <a:endParaRPr kumimoji="0" lang="en-US" sz="3732" b="0" i="0" u="none" strike="noStrike" kern="1200" cap="none" spc="0" normalizeH="0" baseline="0" noProof="0">
              <a:ln>
                <a:noFill/>
              </a:ln>
              <a:solidFill>
                <a:srgbClr val="D6201A"/>
              </a:solidFill>
              <a:effectLst/>
              <a:uLnTx/>
              <a:uFillTx/>
              <a:latin typeface="Arial" panose="020B0604020202020204"/>
              <a:ea typeface="+mn-ea"/>
              <a:cs typeface="Arial" pitchFamily="34" charset="0"/>
              <a:sym typeface="Arial"/>
            </a:endParaRPr>
          </a:p>
        </p:txBody>
      </p:sp>
      <p:sp>
        <p:nvSpPr>
          <p:cNvPr id="12" name="TextBox 11">
            <a:extLst>
              <a:ext uri="{FF2B5EF4-FFF2-40B4-BE49-F238E27FC236}">
                <a16:creationId xmlns:a16="http://schemas.microsoft.com/office/drawing/2014/main" id="{19AF9010-6FF0-9F4B-AC8F-4A9437CD2225}"/>
              </a:ext>
            </a:extLst>
          </p:cNvPr>
          <p:cNvSpPr txBox="1"/>
          <p:nvPr/>
        </p:nvSpPr>
        <p:spPr>
          <a:xfrm>
            <a:off x="361539" y="775404"/>
            <a:ext cx="10877529" cy="646331"/>
          </a:xfrm>
          <a:prstGeom prst="rect">
            <a:avLst/>
          </a:prstGeom>
          <a:noFill/>
        </p:spPr>
        <p:txBody>
          <a:bodyPr wrap="square" rtlCol="0">
            <a:spAutoFit/>
          </a:bodyPr>
          <a:lstStyle/>
          <a:p>
            <a:pPr algn="ctr"/>
            <a:r>
              <a:rPr lang="en-US" sz="3600" dirty="0">
                <a:solidFill>
                  <a:srgbClr val="C00000"/>
                </a:solidFill>
                <a:cs typeface="Arial" panose="020B0604020202020204" pitchFamily="34" charset="0"/>
              </a:rPr>
              <a:t>Impact of Doxy PEP on STI Rates San Francisco</a:t>
            </a:r>
          </a:p>
        </p:txBody>
      </p:sp>
      <p:graphicFrame>
        <p:nvGraphicFramePr>
          <p:cNvPr id="13" name="Table Placeholder 3">
            <a:extLst>
              <a:ext uri="{FF2B5EF4-FFF2-40B4-BE49-F238E27FC236}">
                <a16:creationId xmlns:a16="http://schemas.microsoft.com/office/drawing/2014/main" id="{A94E1241-64CE-F05A-E416-37607B3C69B0}"/>
              </a:ext>
            </a:extLst>
          </p:cNvPr>
          <p:cNvGraphicFramePr>
            <a:graphicFrameLocks/>
          </p:cNvGraphicFramePr>
          <p:nvPr>
            <p:extLst>
              <p:ext uri="{D42A27DB-BD31-4B8C-83A1-F6EECF244321}">
                <p14:modId xmlns:p14="http://schemas.microsoft.com/office/powerpoint/2010/main" val="899412968"/>
              </p:ext>
            </p:extLst>
          </p:nvPr>
        </p:nvGraphicFramePr>
        <p:xfrm>
          <a:off x="863293" y="1560280"/>
          <a:ext cx="10274712" cy="2011680"/>
        </p:xfrm>
        <a:graphic>
          <a:graphicData uri="http://schemas.openxmlformats.org/drawingml/2006/table">
            <a:tbl>
              <a:tblPr firstRow="1" bandRow="1"/>
              <a:tblGrid>
                <a:gridCol w="2062237">
                  <a:extLst>
                    <a:ext uri="{9D8B030D-6E8A-4147-A177-3AD203B41FA5}">
                      <a16:colId xmlns:a16="http://schemas.microsoft.com/office/drawing/2014/main" val="20000"/>
                    </a:ext>
                  </a:extLst>
                </a:gridCol>
                <a:gridCol w="2881147">
                  <a:extLst>
                    <a:ext uri="{9D8B030D-6E8A-4147-A177-3AD203B41FA5}">
                      <a16:colId xmlns:a16="http://schemas.microsoft.com/office/drawing/2014/main" val="20002"/>
                    </a:ext>
                  </a:extLst>
                </a:gridCol>
                <a:gridCol w="2167235">
                  <a:extLst>
                    <a:ext uri="{9D8B030D-6E8A-4147-A177-3AD203B41FA5}">
                      <a16:colId xmlns:a16="http://schemas.microsoft.com/office/drawing/2014/main" val="20003"/>
                    </a:ext>
                  </a:extLst>
                </a:gridCol>
                <a:gridCol w="3164093">
                  <a:extLst>
                    <a:ext uri="{9D8B030D-6E8A-4147-A177-3AD203B41FA5}">
                      <a16:colId xmlns:a16="http://schemas.microsoft.com/office/drawing/2014/main" val="979805353"/>
                    </a:ext>
                  </a:extLst>
                </a:gridCol>
              </a:tblGrid>
              <a:tr h="293768">
                <a:tc>
                  <a:txBody>
                    <a:bodyPr/>
                    <a:lstStyle>
                      <a:lvl1pPr marL="0" algn="l" defTabSz="1218915" rtl="0" eaLnBrk="1" latinLnBrk="0" hangingPunct="1">
                        <a:defRPr sz="2399" b="1" kern="1200">
                          <a:solidFill>
                            <a:schemeClr val="lt1"/>
                          </a:solidFill>
                          <a:latin typeface="Calibri" panose="020F0502020204030204"/>
                        </a:defRPr>
                      </a:lvl1pPr>
                      <a:lvl2pPr marL="609458" algn="l" defTabSz="1218915" rtl="0" eaLnBrk="1" latinLnBrk="0" hangingPunct="1">
                        <a:defRPr sz="2399" b="1" kern="1200">
                          <a:solidFill>
                            <a:schemeClr val="lt1"/>
                          </a:solidFill>
                          <a:latin typeface="Calibri" panose="020F0502020204030204"/>
                        </a:defRPr>
                      </a:lvl2pPr>
                      <a:lvl3pPr marL="1218915" algn="l" defTabSz="1218915" rtl="0" eaLnBrk="1" latinLnBrk="0" hangingPunct="1">
                        <a:defRPr sz="2399" b="1" kern="1200">
                          <a:solidFill>
                            <a:schemeClr val="lt1"/>
                          </a:solidFill>
                          <a:latin typeface="Calibri" panose="020F0502020204030204"/>
                        </a:defRPr>
                      </a:lvl3pPr>
                      <a:lvl4pPr marL="1828373" algn="l" defTabSz="1218915" rtl="0" eaLnBrk="1" latinLnBrk="0" hangingPunct="1">
                        <a:defRPr sz="2399" b="1" kern="1200">
                          <a:solidFill>
                            <a:schemeClr val="lt1"/>
                          </a:solidFill>
                          <a:latin typeface="Calibri" panose="020F0502020204030204"/>
                        </a:defRPr>
                      </a:lvl4pPr>
                      <a:lvl5pPr marL="2437830" algn="l" defTabSz="1218915" rtl="0" eaLnBrk="1" latinLnBrk="0" hangingPunct="1">
                        <a:defRPr sz="2399" b="1" kern="1200">
                          <a:solidFill>
                            <a:schemeClr val="lt1"/>
                          </a:solidFill>
                          <a:latin typeface="Calibri" panose="020F0502020204030204"/>
                        </a:defRPr>
                      </a:lvl5pPr>
                      <a:lvl6pPr marL="3047289" algn="l" defTabSz="1218915" rtl="0" eaLnBrk="1" latinLnBrk="0" hangingPunct="1">
                        <a:defRPr sz="2399" b="1" kern="1200">
                          <a:solidFill>
                            <a:schemeClr val="lt1"/>
                          </a:solidFill>
                          <a:latin typeface="Calibri" panose="020F0502020204030204"/>
                        </a:defRPr>
                      </a:lvl6pPr>
                      <a:lvl7pPr marL="3656747" algn="l" defTabSz="1218915" rtl="0" eaLnBrk="1" latinLnBrk="0" hangingPunct="1">
                        <a:defRPr sz="2399" b="1" kern="1200">
                          <a:solidFill>
                            <a:schemeClr val="lt1"/>
                          </a:solidFill>
                          <a:latin typeface="Calibri" panose="020F0502020204030204"/>
                        </a:defRPr>
                      </a:lvl7pPr>
                      <a:lvl8pPr marL="4266204" algn="l" defTabSz="1218915" rtl="0" eaLnBrk="1" latinLnBrk="0" hangingPunct="1">
                        <a:defRPr sz="2399" b="1" kern="1200">
                          <a:solidFill>
                            <a:schemeClr val="lt1"/>
                          </a:solidFill>
                          <a:latin typeface="Calibri" panose="020F0502020204030204"/>
                        </a:defRPr>
                      </a:lvl8pPr>
                      <a:lvl9pPr marL="4875662" algn="l" defTabSz="1218915" rtl="0" eaLnBrk="1" latinLnBrk="0" hangingPunct="1">
                        <a:defRPr sz="2399" b="1" kern="1200">
                          <a:solidFill>
                            <a:schemeClr val="lt1"/>
                          </a:solidFill>
                          <a:latin typeface="Calibri" panose="020F0502020204030204"/>
                        </a:defRPr>
                      </a:lvl9pPr>
                    </a:lstStyle>
                    <a:p>
                      <a:pPr algn="l">
                        <a:lnSpc>
                          <a:spcPct val="200000"/>
                        </a:lnSpc>
                        <a:spcAft>
                          <a:spcPts val="0"/>
                        </a:spcAft>
                      </a:pPr>
                      <a:r>
                        <a:rPr lang="en-US" sz="2200" dirty="0">
                          <a:effectLst/>
                          <a:latin typeface="+mn-lt"/>
                          <a:ea typeface="Calibri"/>
                          <a:cs typeface="Arial"/>
                        </a:rPr>
                        <a:t> STI</a:t>
                      </a:r>
                      <a:endParaRPr lang="en-SG" sz="2200" dirty="0">
                        <a:effectLst/>
                        <a:latin typeface="+mn-lt"/>
                        <a:ea typeface="Calibri"/>
                        <a:cs typeface="Arial"/>
                      </a:endParaRPr>
                    </a:p>
                  </a:txBody>
                  <a:tcPr marL="68580" marR="68580" marT="0" marB="0" anchor="ctr">
                    <a:lnL w="12700" cmpd="sng">
                      <a:noFill/>
                    </a:lnL>
                    <a:lnR w="12700" cmpd="sng">
                      <a:noFill/>
                    </a:lnR>
                    <a:lnT w="12700" cmpd="sng">
                      <a:noFill/>
                    </a:lnT>
                    <a:lnB w="381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1218915" rtl="0" eaLnBrk="1" latinLnBrk="0" hangingPunct="1">
                        <a:defRPr sz="2399" b="1" kern="1200">
                          <a:solidFill>
                            <a:schemeClr val="lt1"/>
                          </a:solidFill>
                          <a:latin typeface="Calibri" panose="020F0502020204030204"/>
                        </a:defRPr>
                      </a:lvl1pPr>
                      <a:lvl2pPr marL="609458" algn="l" defTabSz="1218915" rtl="0" eaLnBrk="1" latinLnBrk="0" hangingPunct="1">
                        <a:defRPr sz="2399" b="1" kern="1200">
                          <a:solidFill>
                            <a:schemeClr val="lt1"/>
                          </a:solidFill>
                          <a:latin typeface="Calibri" panose="020F0502020204030204"/>
                        </a:defRPr>
                      </a:lvl2pPr>
                      <a:lvl3pPr marL="1218915" algn="l" defTabSz="1218915" rtl="0" eaLnBrk="1" latinLnBrk="0" hangingPunct="1">
                        <a:defRPr sz="2399" b="1" kern="1200">
                          <a:solidFill>
                            <a:schemeClr val="lt1"/>
                          </a:solidFill>
                          <a:latin typeface="Calibri" panose="020F0502020204030204"/>
                        </a:defRPr>
                      </a:lvl3pPr>
                      <a:lvl4pPr marL="1828373" algn="l" defTabSz="1218915" rtl="0" eaLnBrk="1" latinLnBrk="0" hangingPunct="1">
                        <a:defRPr sz="2399" b="1" kern="1200">
                          <a:solidFill>
                            <a:schemeClr val="lt1"/>
                          </a:solidFill>
                          <a:latin typeface="Calibri" panose="020F0502020204030204"/>
                        </a:defRPr>
                      </a:lvl4pPr>
                      <a:lvl5pPr marL="2437830" algn="l" defTabSz="1218915" rtl="0" eaLnBrk="1" latinLnBrk="0" hangingPunct="1">
                        <a:defRPr sz="2399" b="1" kern="1200">
                          <a:solidFill>
                            <a:schemeClr val="lt1"/>
                          </a:solidFill>
                          <a:latin typeface="Calibri" panose="020F0502020204030204"/>
                        </a:defRPr>
                      </a:lvl5pPr>
                      <a:lvl6pPr marL="3047289" algn="l" defTabSz="1218915" rtl="0" eaLnBrk="1" latinLnBrk="0" hangingPunct="1">
                        <a:defRPr sz="2399" b="1" kern="1200">
                          <a:solidFill>
                            <a:schemeClr val="lt1"/>
                          </a:solidFill>
                          <a:latin typeface="Calibri" panose="020F0502020204030204"/>
                        </a:defRPr>
                      </a:lvl6pPr>
                      <a:lvl7pPr marL="3656747" algn="l" defTabSz="1218915" rtl="0" eaLnBrk="1" latinLnBrk="0" hangingPunct="1">
                        <a:defRPr sz="2399" b="1" kern="1200">
                          <a:solidFill>
                            <a:schemeClr val="lt1"/>
                          </a:solidFill>
                          <a:latin typeface="Calibri" panose="020F0502020204030204"/>
                        </a:defRPr>
                      </a:lvl7pPr>
                      <a:lvl8pPr marL="4266204" algn="l" defTabSz="1218915" rtl="0" eaLnBrk="1" latinLnBrk="0" hangingPunct="1">
                        <a:defRPr sz="2399" b="1" kern="1200">
                          <a:solidFill>
                            <a:schemeClr val="lt1"/>
                          </a:solidFill>
                          <a:latin typeface="Calibri" panose="020F0502020204030204"/>
                        </a:defRPr>
                      </a:lvl8pPr>
                      <a:lvl9pPr marL="4875662" algn="l" defTabSz="1218915" rtl="0" eaLnBrk="1" latinLnBrk="0" hangingPunct="1">
                        <a:defRPr sz="2399" b="1" kern="1200">
                          <a:solidFill>
                            <a:schemeClr val="lt1"/>
                          </a:solidFill>
                          <a:latin typeface="Calibri" panose="020F0502020204030204"/>
                        </a:defRPr>
                      </a:lvl9pPr>
                    </a:lstStyle>
                    <a:p>
                      <a:pPr algn="ctr">
                        <a:lnSpc>
                          <a:spcPct val="100000"/>
                        </a:lnSpc>
                        <a:spcAft>
                          <a:spcPts val="0"/>
                        </a:spcAft>
                      </a:pPr>
                      <a:r>
                        <a:rPr lang="en-US" sz="2200" dirty="0">
                          <a:effectLst/>
                          <a:latin typeface="+mn-lt"/>
                          <a:ea typeface="Calibri"/>
                          <a:cs typeface="Arial"/>
                        </a:rPr>
                        <a:t>Change in Cases</a:t>
                      </a:r>
                      <a:br>
                        <a:rPr lang="en-US" sz="2200" dirty="0">
                          <a:effectLst/>
                          <a:latin typeface="+mn-lt"/>
                          <a:ea typeface="Calibri"/>
                          <a:cs typeface="Arial"/>
                        </a:rPr>
                      </a:br>
                      <a:r>
                        <a:rPr lang="en-US" sz="2200" dirty="0">
                          <a:effectLst/>
                          <a:latin typeface="+mn-lt"/>
                          <a:ea typeface="Calibri"/>
                          <a:cs typeface="Arial"/>
                        </a:rPr>
                        <a:t>Post–Doxy-PEP, </a:t>
                      </a:r>
                      <a:br>
                        <a:rPr lang="en-US" sz="2200" dirty="0">
                          <a:effectLst/>
                          <a:latin typeface="+mn-lt"/>
                          <a:ea typeface="Calibri"/>
                          <a:cs typeface="Arial"/>
                        </a:rPr>
                      </a:br>
                      <a:r>
                        <a:rPr lang="en-US" sz="2200" dirty="0">
                          <a:effectLst/>
                          <a:latin typeface="+mn-lt"/>
                          <a:ea typeface="Calibri"/>
                          <a:cs typeface="Arial"/>
                        </a:rPr>
                        <a:t>% per Mo</a:t>
                      </a:r>
                      <a:endParaRPr lang="en-SG" sz="2200" dirty="0">
                        <a:effectLst/>
                        <a:latin typeface="+mn-lt"/>
                        <a:ea typeface="Calibri"/>
                        <a:cs typeface="Arial"/>
                      </a:endParaRPr>
                    </a:p>
                  </a:txBody>
                  <a:tcPr marL="68580" marR="68580" marT="0" marB="0" anchor="ctr">
                    <a:lnL w="12700" cmpd="sng">
                      <a:noFill/>
                    </a:lnL>
                    <a:lnR w="12700" cmpd="sng">
                      <a:noFill/>
                    </a:lnR>
                    <a:lnT w="12700" cmpd="sng">
                      <a:noFill/>
                    </a:lnT>
                    <a:lnB w="381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1218915" rtl="0" eaLnBrk="1" latinLnBrk="0" hangingPunct="1">
                        <a:defRPr sz="2399" b="1" kern="1200">
                          <a:solidFill>
                            <a:schemeClr val="lt1"/>
                          </a:solidFill>
                          <a:latin typeface="Calibri" panose="020F0502020204030204"/>
                        </a:defRPr>
                      </a:lvl1pPr>
                      <a:lvl2pPr marL="609458" algn="l" defTabSz="1218915" rtl="0" eaLnBrk="1" latinLnBrk="0" hangingPunct="1">
                        <a:defRPr sz="2399" b="1" kern="1200">
                          <a:solidFill>
                            <a:schemeClr val="lt1"/>
                          </a:solidFill>
                          <a:latin typeface="Calibri" panose="020F0502020204030204"/>
                        </a:defRPr>
                      </a:lvl2pPr>
                      <a:lvl3pPr marL="1218915" algn="l" defTabSz="1218915" rtl="0" eaLnBrk="1" latinLnBrk="0" hangingPunct="1">
                        <a:defRPr sz="2399" b="1" kern="1200">
                          <a:solidFill>
                            <a:schemeClr val="lt1"/>
                          </a:solidFill>
                          <a:latin typeface="Calibri" panose="020F0502020204030204"/>
                        </a:defRPr>
                      </a:lvl3pPr>
                      <a:lvl4pPr marL="1828373" algn="l" defTabSz="1218915" rtl="0" eaLnBrk="1" latinLnBrk="0" hangingPunct="1">
                        <a:defRPr sz="2399" b="1" kern="1200">
                          <a:solidFill>
                            <a:schemeClr val="lt1"/>
                          </a:solidFill>
                          <a:latin typeface="Calibri" panose="020F0502020204030204"/>
                        </a:defRPr>
                      </a:lvl4pPr>
                      <a:lvl5pPr marL="2437830" algn="l" defTabSz="1218915" rtl="0" eaLnBrk="1" latinLnBrk="0" hangingPunct="1">
                        <a:defRPr sz="2399" b="1" kern="1200">
                          <a:solidFill>
                            <a:schemeClr val="lt1"/>
                          </a:solidFill>
                          <a:latin typeface="Calibri" panose="020F0502020204030204"/>
                        </a:defRPr>
                      </a:lvl5pPr>
                      <a:lvl6pPr marL="3047289" algn="l" defTabSz="1218915" rtl="0" eaLnBrk="1" latinLnBrk="0" hangingPunct="1">
                        <a:defRPr sz="2399" b="1" kern="1200">
                          <a:solidFill>
                            <a:schemeClr val="lt1"/>
                          </a:solidFill>
                          <a:latin typeface="Calibri" panose="020F0502020204030204"/>
                        </a:defRPr>
                      </a:lvl6pPr>
                      <a:lvl7pPr marL="3656747" algn="l" defTabSz="1218915" rtl="0" eaLnBrk="1" latinLnBrk="0" hangingPunct="1">
                        <a:defRPr sz="2399" b="1" kern="1200">
                          <a:solidFill>
                            <a:schemeClr val="lt1"/>
                          </a:solidFill>
                          <a:latin typeface="Calibri" panose="020F0502020204030204"/>
                        </a:defRPr>
                      </a:lvl7pPr>
                      <a:lvl8pPr marL="4266204" algn="l" defTabSz="1218915" rtl="0" eaLnBrk="1" latinLnBrk="0" hangingPunct="1">
                        <a:defRPr sz="2399" b="1" kern="1200">
                          <a:solidFill>
                            <a:schemeClr val="lt1"/>
                          </a:solidFill>
                          <a:latin typeface="Calibri" panose="020F0502020204030204"/>
                        </a:defRPr>
                      </a:lvl8pPr>
                      <a:lvl9pPr marL="4875662" algn="l" defTabSz="1218915" rtl="0" eaLnBrk="1" latinLnBrk="0" hangingPunct="1">
                        <a:defRPr sz="2399" b="1" kern="1200">
                          <a:solidFill>
                            <a:schemeClr val="lt1"/>
                          </a:solidFill>
                          <a:latin typeface="Calibri" panose="020F0502020204030204"/>
                        </a:defRPr>
                      </a:lvl9pPr>
                    </a:lstStyle>
                    <a:p>
                      <a:pPr algn="ctr">
                        <a:lnSpc>
                          <a:spcPct val="200000"/>
                        </a:lnSpc>
                        <a:spcAft>
                          <a:spcPts val="0"/>
                        </a:spcAft>
                      </a:pPr>
                      <a:r>
                        <a:rPr lang="en-SG" sz="2200" i="1" dirty="0">
                          <a:effectLst/>
                          <a:latin typeface="+mn-lt"/>
                          <a:ea typeface="Calibri"/>
                          <a:cs typeface="Arial"/>
                        </a:rPr>
                        <a:t>P </a:t>
                      </a:r>
                      <a:r>
                        <a:rPr lang="en-SG" sz="2200" i="0" dirty="0">
                          <a:effectLst/>
                          <a:latin typeface="+mn-lt"/>
                          <a:ea typeface="Calibri"/>
                          <a:cs typeface="Arial"/>
                        </a:rPr>
                        <a:t>Value</a:t>
                      </a:r>
                      <a:endParaRPr lang="en-SG" sz="2200" i="1" dirty="0">
                        <a:effectLst/>
                        <a:latin typeface="+mn-lt"/>
                        <a:ea typeface="Calibri"/>
                        <a:cs typeface="Arial"/>
                      </a:endParaRPr>
                    </a:p>
                  </a:txBody>
                  <a:tcPr marL="68580" marR="68580" marT="0" marB="0" anchor="ctr">
                    <a:lnL w="12700" cmpd="sng">
                      <a:noFill/>
                    </a:lnL>
                    <a:lnR w="12700" cmpd="sng">
                      <a:noFill/>
                    </a:lnR>
                    <a:lnT w="12700" cmpd="sng">
                      <a:noFill/>
                    </a:lnT>
                    <a:lnB w="381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1218915" rtl="0" eaLnBrk="1" latinLnBrk="0" hangingPunct="1">
                        <a:defRPr sz="2399" b="1" kern="1200">
                          <a:solidFill>
                            <a:schemeClr val="lt1"/>
                          </a:solidFill>
                          <a:latin typeface="Calibri" panose="020F0502020204030204"/>
                        </a:defRPr>
                      </a:lvl1pPr>
                      <a:lvl2pPr marL="609458" algn="l" defTabSz="1218915" rtl="0" eaLnBrk="1" latinLnBrk="0" hangingPunct="1">
                        <a:defRPr sz="2399" b="1" kern="1200">
                          <a:solidFill>
                            <a:schemeClr val="lt1"/>
                          </a:solidFill>
                          <a:latin typeface="Calibri" panose="020F0502020204030204"/>
                        </a:defRPr>
                      </a:lvl2pPr>
                      <a:lvl3pPr marL="1218915" algn="l" defTabSz="1218915" rtl="0" eaLnBrk="1" latinLnBrk="0" hangingPunct="1">
                        <a:defRPr sz="2399" b="1" kern="1200">
                          <a:solidFill>
                            <a:schemeClr val="lt1"/>
                          </a:solidFill>
                          <a:latin typeface="Calibri" panose="020F0502020204030204"/>
                        </a:defRPr>
                      </a:lvl3pPr>
                      <a:lvl4pPr marL="1828373" algn="l" defTabSz="1218915" rtl="0" eaLnBrk="1" latinLnBrk="0" hangingPunct="1">
                        <a:defRPr sz="2399" b="1" kern="1200">
                          <a:solidFill>
                            <a:schemeClr val="lt1"/>
                          </a:solidFill>
                          <a:latin typeface="Calibri" panose="020F0502020204030204"/>
                        </a:defRPr>
                      </a:lvl4pPr>
                      <a:lvl5pPr marL="2437830" algn="l" defTabSz="1218915" rtl="0" eaLnBrk="1" latinLnBrk="0" hangingPunct="1">
                        <a:defRPr sz="2399" b="1" kern="1200">
                          <a:solidFill>
                            <a:schemeClr val="lt1"/>
                          </a:solidFill>
                          <a:latin typeface="Calibri" panose="020F0502020204030204"/>
                        </a:defRPr>
                      </a:lvl5pPr>
                      <a:lvl6pPr marL="3047289" algn="l" defTabSz="1218915" rtl="0" eaLnBrk="1" latinLnBrk="0" hangingPunct="1">
                        <a:defRPr sz="2399" b="1" kern="1200">
                          <a:solidFill>
                            <a:schemeClr val="lt1"/>
                          </a:solidFill>
                          <a:latin typeface="Calibri" panose="020F0502020204030204"/>
                        </a:defRPr>
                      </a:lvl6pPr>
                      <a:lvl7pPr marL="3656747" algn="l" defTabSz="1218915" rtl="0" eaLnBrk="1" latinLnBrk="0" hangingPunct="1">
                        <a:defRPr sz="2399" b="1" kern="1200">
                          <a:solidFill>
                            <a:schemeClr val="lt1"/>
                          </a:solidFill>
                          <a:latin typeface="Calibri" panose="020F0502020204030204"/>
                        </a:defRPr>
                      </a:lvl7pPr>
                      <a:lvl8pPr marL="4266204" algn="l" defTabSz="1218915" rtl="0" eaLnBrk="1" latinLnBrk="0" hangingPunct="1">
                        <a:defRPr sz="2399" b="1" kern="1200">
                          <a:solidFill>
                            <a:schemeClr val="lt1"/>
                          </a:solidFill>
                          <a:latin typeface="Calibri" panose="020F0502020204030204"/>
                        </a:defRPr>
                      </a:lvl8pPr>
                      <a:lvl9pPr marL="4875662" algn="l" defTabSz="1218915" rtl="0" eaLnBrk="1" latinLnBrk="0" hangingPunct="1">
                        <a:defRPr sz="2399" b="1" kern="1200">
                          <a:solidFill>
                            <a:schemeClr val="lt1"/>
                          </a:solidFill>
                          <a:latin typeface="Calibri" panose="020F0502020204030204"/>
                        </a:defRPr>
                      </a:lvl9pPr>
                    </a:lstStyle>
                    <a:p>
                      <a:pPr algn="ctr">
                        <a:lnSpc>
                          <a:spcPct val="100000"/>
                        </a:lnSpc>
                        <a:spcAft>
                          <a:spcPts val="0"/>
                        </a:spcAft>
                      </a:pPr>
                      <a:r>
                        <a:rPr lang="en-SG" sz="2200" i="0" dirty="0">
                          <a:effectLst/>
                          <a:latin typeface="+mn-lt"/>
                          <a:ea typeface="Calibri"/>
                          <a:cs typeface="Arial"/>
                        </a:rPr>
                        <a:t>Change in Cases in November 2023, </a:t>
                      </a:r>
                      <a:br>
                        <a:rPr lang="en-SG" sz="2200" i="0" dirty="0">
                          <a:effectLst/>
                          <a:latin typeface="+mn-lt"/>
                          <a:ea typeface="Calibri"/>
                          <a:cs typeface="Arial"/>
                        </a:rPr>
                      </a:br>
                      <a:r>
                        <a:rPr lang="en-SG" sz="2200" i="0" dirty="0">
                          <a:effectLst/>
                          <a:latin typeface="+mn-lt"/>
                          <a:ea typeface="Calibri"/>
                          <a:cs typeface="Arial"/>
                        </a:rPr>
                        <a:t>% (95% CI)</a:t>
                      </a:r>
                    </a:p>
                  </a:txBody>
                  <a:tcPr marL="68580" marR="68580" marT="0" marB="0" anchor="ctr">
                    <a:lnL w="12700" cmpd="sng">
                      <a:noFill/>
                    </a:lnL>
                    <a:lnR w="12700" cmpd="sng">
                      <a:noFill/>
                    </a:lnR>
                    <a:lnT w="12700" cmpd="sng">
                      <a:noFill/>
                    </a:lnT>
                    <a:lnB w="381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146884">
                <a:tc>
                  <a:txBody>
                    <a:bodyPr/>
                    <a:lstStyle>
                      <a:lvl1pPr marL="0" algn="l" defTabSz="1218915" rtl="0" eaLnBrk="1" latinLnBrk="0" hangingPunct="1">
                        <a:defRPr sz="2399" kern="1200">
                          <a:solidFill>
                            <a:schemeClr val="dk1"/>
                          </a:solidFill>
                          <a:latin typeface="Calibri" panose="020F0502020204030204"/>
                        </a:defRPr>
                      </a:lvl1pPr>
                      <a:lvl2pPr marL="609458" algn="l" defTabSz="1218915" rtl="0" eaLnBrk="1" latinLnBrk="0" hangingPunct="1">
                        <a:defRPr sz="2399" kern="1200">
                          <a:solidFill>
                            <a:schemeClr val="dk1"/>
                          </a:solidFill>
                          <a:latin typeface="Calibri" panose="020F0502020204030204"/>
                        </a:defRPr>
                      </a:lvl2pPr>
                      <a:lvl3pPr marL="1218915" algn="l" defTabSz="1218915" rtl="0" eaLnBrk="1" latinLnBrk="0" hangingPunct="1">
                        <a:defRPr sz="2399" kern="1200">
                          <a:solidFill>
                            <a:schemeClr val="dk1"/>
                          </a:solidFill>
                          <a:latin typeface="Calibri" panose="020F0502020204030204"/>
                        </a:defRPr>
                      </a:lvl3pPr>
                      <a:lvl4pPr marL="1828373" algn="l" defTabSz="1218915" rtl="0" eaLnBrk="1" latinLnBrk="0" hangingPunct="1">
                        <a:defRPr sz="2399" kern="1200">
                          <a:solidFill>
                            <a:schemeClr val="dk1"/>
                          </a:solidFill>
                          <a:latin typeface="Calibri" panose="020F0502020204030204"/>
                        </a:defRPr>
                      </a:lvl4pPr>
                      <a:lvl5pPr marL="2437830" algn="l" defTabSz="1218915" rtl="0" eaLnBrk="1" latinLnBrk="0" hangingPunct="1">
                        <a:defRPr sz="2399" kern="1200">
                          <a:solidFill>
                            <a:schemeClr val="dk1"/>
                          </a:solidFill>
                          <a:latin typeface="Calibri" panose="020F0502020204030204"/>
                        </a:defRPr>
                      </a:lvl5pPr>
                      <a:lvl6pPr marL="3047289" algn="l" defTabSz="1218915" rtl="0" eaLnBrk="1" latinLnBrk="0" hangingPunct="1">
                        <a:defRPr sz="2399" kern="1200">
                          <a:solidFill>
                            <a:schemeClr val="dk1"/>
                          </a:solidFill>
                          <a:latin typeface="Calibri" panose="020F0502020204030204"/>
                        </a:defRPr>
                      </a:lvl6pPr>
                      <a:lvl7pPr marL="3656747" algn="l" defTabSz="1218915" rtl="0" eaLnBrk="1" latinLnBrk="0" hangingPunct="1">
                        <a:defRPr sz="2399" kern="1200">
                          <a:solidFill>
                            <a:schemeClr val="dk1"/>
                          </a:solidFill>
                          <a:latin typeface="Calibri" panose="020F0502020204030204"/>
                        </a:defRPr>
                      </a:lvl7pPr>
                      <a:lvl8pPr marL="4266204" algn="l" defTabSz="1218915" rtl="0" eaLnBrk="1" latinLnBrk="0" hangingPunct="1">
                        <a:defRPr sz="2399" kern="1200">
                          <a:solidFill>
                            <a:schemeClr val="dk1"/>
                          </a:solidFill>
                          <a:latin typeface="Calibri" panose="020F0502020204030204"/>
                        </a:defRPr>
                      </a:lvl8pPr>
                      <a:lvl9pPr marL="4875662" algn="l" defTabSz="1218915" rtl="0" eaLnBrk="1" latinLnBrk="0" hangingPunct="1">
                        <a:defRPr sz="2399" kern="1200">
                          <a:solidFill>
                            <a:schemeClr val="dk1"/>
                          </a:solidFill>
                          <a:latin typeface="Calibri" panose="020F0502020204030204"/>
                        </a:defRPr>
                      </a:lvl9pPr>
                    </a:lstStyle>
                    <a:p>
                      <a:pPr algn="l">
                        <a:lnSpc>
                          <a:spcPct val="100000"/>
                        </a:lnSpc>
                        <a:spcAft>
                          <a:spcPts val="0"/>
                        </a:spcAft>
                      </a:pPr>
                      <a:r>
                        <a:rPr lang="en-US" sz="2200" b="0" dirty="0">
                          <a:solidFill>
                            <a:schemeClr val="tx1"/>
                          </a:solidFill>
                          <a:effectLst/>
                          <a:latin typeface="+mn-lt"/>
                          <a:ea typeface="Calibri"/>
                          <a:cs typeface="Arial"/>
                        </a:rPr>
                        <a:t>Chlamydia</a:t>
                      </a:r>
                      <a:endParaRPr lang="en-SG" sz="2200" b="0" dirty="0">
                        <a:solidFill>
                          <a:schemeClr val="tx1"/>
                        </a:solidFill>
                        <a:effectLst/>
                        <a:latin typeface="+mn-lt"/>
                        <a:ea typeface="Calibri"/>
                        <a:cs typeface="Arial"/>
                      </a:endParaRPr>
                    </a:p>
                  </a:txBody>
                  <a:tcPr marL="68580" marR="68580" marT="0" marB="0" anchor="ctr">
                    <a:lnL w="38100" cap="flat" cmpd="sng" algn="ctr">
                      <a:solidFill>
                        <a:srgbClr val="A5A5A5"/>
                      </a:solidFill>
                      <a:prstDash val="solid"/>
                      <a:round/>
                      <a:headEnd type="none" w="med" len="med"/>
                      <a:tailEnd type="none" w="med" len="med"/>
                    </a:lnL>
                    <a:lnR w="12700" cmpd="sng">
                      <a:noFill/>
                    </a:lnR>
                    <a:lnT w="38100" cap="flat" cmpd="sng" algn="ctr">
                      <a:solidFill>
                        <a:srgbClr val="A5A5A5"/>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1218915" rtl="0" eaLnBrk="1" latinLnBrk="0" hangingPunct="1">
                        <a:defRPr sz="2399" kern="1200">
                          <a:solidFill>
                            <a:schemeClr val="dk1"/>
                          </a:solidFill>
                          <a:latin typeface="Calibri" panose="020F0502020204030204"/>
                        </a:defRPr>
                      </a:lvl1pPr>
                      <a:lvl2pPr marL="609458" algn="l" defTabSz="1218915" rtl="0" eaLnBrk="1" latinLnBrk="0" hangingPunct="1">
                        <a:defRPr sz="2399" kern="1200">
                          <a:solidFill>
                            <a:schemeClr val="dk1"/>
                          </a:solidFill>
                          <a:latin typeface="Calibri" panose="020F0502020204030204"/>
                        </a:defRPr>
                      </a:lvl2pPr>
                      <a:lvl3pPr marL="1218915" algn="l" defTabSz="1218915" rtl="0" eaLnBrk="1" latinLnBrk="0" hangingPunct="1">
                        <a:defRPr sz="2399" kern="1200">
                          <a:solidFill>
                            <a:schemeClr val="dk1"/>
                          </a:solidFill>
                          <a:latin typeface="Calibri" panose="020F0502020204030204"/>
                        </a:defRPr>
                      </a:lvl3pPr>
                      <a:lvl4pPr marL="1828373" algn="l" defTabSz="1218915" rtl="0" eaLnBrk="1" latinLnBrk="0" hangingPunct="1">
                        <a:defRPr sz="2399" kern="1200">
                          <a:solidFill>
                            <a:schemeClr val="dk1"/>
                          </a:solidFill>
                          <a:latin typeface="Calibri" panose="020F0502020204030204"/>
                        </a:defRPr>
                      </a:lvl4pPr>
                      <a:lvl5pPr marL="2437830" algn="l" defTabSz="1218915" rtl="0" eaLnBrk="1" latinLnBrk="0" hangingPunct="1">
                        <a:defRPr sz="2399" kern="1200">
                          <a:solidFill>
                            <a:schemeClr val="dk1"/>
                          </a:solidFill>
                          <a:latin typeface="Calibri" panose="020F0502020204030204"/>
                        </a:defRPr>
                      </a:lvl5pPr>
                      <a:lvl6pPr marL="3047289" algn="l" defTabSz="1218915" rtl="0" eaLnBrk="1" latinLnBrk="0" hangingPunct="1">
                        <a:defRPr sz="2399" kern="1200">
                          <a:solidFill>
                            <a:schemeClr val="dk1"/>
                          </a:solidFill>
                          <a:latin typeface="Calibri" panose="020F0502020204030204"/>
                        </a:defRPr>
                      </a:lvl6pPr>
                      <a:lvl7pPr marL="3656747" algn="l" defTabSz="1218915" rtl="0" eaLnBrk="1" latinLnBrk="0" hangingPunct="1">
                        <a:defRPr sz="2399" kern="1200">
                          <a:solidFill>
                            <a:schemeClr val="dk1"/>
                          </a:solidFill>
                          <a:latin typeface="Calibri" panose="020F0502020204030204"/>
                        </a:defRPr>
                      </a:lvl7pPr>
                      <a:lvl8pPr marL="4266204" algn="l" defTabSz="1218915" rtl="0" eaLnBrk="1" latinLnBrk="0" hangingPunct="1">
                        <a:defRPr sz="2399" kern="1200">
                          <a:solidFill>
                            <a:schemeClr val="dk1"/>
                          </a:solidFill>
                          <a:latin typeface="Calibri" panose="020F0502020204030204"/>
                        </a:defRPr>
                      </a:lvl8pPr>
                      <a:lvl9pPr marL="4875662" algn="l" defTabSz="1218915" rtl="0" eaLnBrk="1" latinLnBrk="0" hangingPunct="1">
                        <a:defRPr sz="2399" kern="1200">
                          <a:solidFill>
                            <a:schemeClr val="dk1"/>
                          </a:solidFill>
                          <a:latin typeface="Calibri" panose="020F0502020204030204"/>
                        </a:defRPr>
                      </a:lvl9pPr>
                    </a:lstStyle>
                    <a:p>
                      <a:pPr algn="ctr">
                        <a:lnSpc>
                          <a:spcPct val="100000"/>
                        </a:lnSpc>
                        <a:spcAft>
                          <a:spcPts val="0"/>
                        </a:spcAft>
                      </a:pPr>
                      <a:r>
                        <a:rPr lang="en-US" sz="2200" dirty="0">
                          <a:solidFill>
                            <a:schemeClr val="tx1"/>
                          </a:solidFill>
                          <a:effectLst/>
                          <a:latin typeface="+mn-lt"/>
                          <a:ea typeface="Calibri"/>
                          <a:cs typeface="Arial"/>
                        </a:rPr>
                        <a:t>-6.6</a:t>
                      </a:r>
                      <a:endParaRPr lang="en-SG" sz="2200" dirty="0">
                        <a:solidFill>
                          <a:schemeClr val="tx1"/>
                        </a:solidFill>
                        <a:effectLst/>
                        <a:latin typeface="+mn-lt"/>
                        <a:ea typeface="Calibri"/>
                        <a:cs typeface="Arial"/>
                      </a:endParaRPr>
                    </a:p>
                  </a:txBody>
                  <a:tcPr marL="68580" marR="68580" marT="0" marB="0" anchor="ctr">
                    <a:lnL w="12700" cmpd="sng">
                      <a:noFill/>
                    </a:lnL>
                    <a:lnR w="12700" cmpd="sng">
                      <a:noFill/>
                    </a:lnR>
                    <a:lnT w="38100" cap="flat" cmpd="sng" algn="ctr">
                      <a:solidFill>
                        <a:srgbClr val="A5A5A5"/>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1218915" rtl="0" eaLnBrk="1" latinLnBrk="0" hangingPunct="1">
                        <a:defRPr sz="2399" kern="1200">
                          <a:solidFill>
                            <a:schemeClr val="dk1"/>
                          </a:solidFill>
                          <a:latin typeface="Calibri" panose="020F0502020204030204"/>
                        </a:defRPr>
                      </a:lvl1pPr>
                      <a:lvl2pPr marL="609458" algn="l" defTabSz="1218915" rtl="0" eaLnBrk="1" latinLnBrk="0" hangingPunct="1">
                        <a:defRPr sz="2399" kern="1200">
                          <a:solidFill>
                            <a:schemeClr val="dk1"/>
                          </a:solidFill>
                          <a:latin typeface="Calibri" panose="020F0502020204030204"/>
                        </a:defRPr>
                      </a:lvl2pPr>
                      <a:lvl3pPr marL="1218915" algn="l" defTabSz="1218915" rtl="0" eaLnBrk="1" latinLnBrk="0" hangingPunct="1">
                        <a:defRPr sz="2399" kern="1200">
                          <a:solidFill>
                            <a:schemeClr val="dk1"/>
                          </a:solidFill>
                          <a:latin typeface="Calibri" panose="020F0502020204030204"/>
                        </a:defRPr>
                      </a:lvl3pPr>
                      <a:lvl4pPr marL="1828373" algn="l" defTabSz="1218915" rtl="0" eaLnBrk="1" latinLnBrk="0" hangingPunct="1">
                        <a:defRPr sz="2399" kern="1200">
                          <a:solidFill>
                            <a:schemeClr val="dk1"/>
                          </a:solidFill>
                          <a:latin typeface="Calibri" panose="020F0502020204030204"/>
                        </a:defRPr>
                      </a:lvl4pPr>
                      <a:lvl5pPr marL="2437830" algn="l" defTabSz="1218915" rtl="0" eaLnBrk="1" latinLnBrk="0" hangingPunct="1">
                        <a:defRPr sz="2399" kern="1200">
                          <a:solidFill>
                            <a:schemeClr val="dk1"/>
                          </a:solidFill>
                          <a:latin typeface="Calibri" panose="020F0502020204030204"/>
                        </a:defRPr>
                      </a:lvl5pPr>
                      <a:lvl6pPr marL="3047289" algn="l" defTabSz="1218915" rtl="0" eaLnBrk="1" latinLnBrk="0" hangingPunct="1">
                        <a:defRPr sz="2399" kern="1200">
                          <a:solidFill>
                            <a:schemeClr val="dk1"/>
                          </a:solidFill>
                          <a:latin typeface="Calibri" panose="020F0502020204030204"/>
                        </a:defRPr>
                      </a:lvl6pPr>
                      <a:lvl7pPr marL="3656747" algn="l" defTabSz="1218915" rtl="0" eaLnBrk="1" latinLnBrk="0" hangingPunct="1">
                        <a:defRPr sz="2399" kern="1200">
                          <a:solidFill>
                            <a:schemeClr val="dk1"/>
                          </a:solidFill>
                          <a:latin typeface="Calibri" panose="020F0502020204030204"/>
                        </a:defRPr>
                      </a:lvl7pPr>
                      <a:lvl8pPr marL="4266204" algn="l" defTabSz="1218915" rtl="0" eaLnBrk="1" latinLnBrk="0" hangingPunct="1">
                        <a:defRPr sz="2399" kern="1200">
                          <a:solidFill>
                            <a:schemeClr val="dk1"/>
                          </a:solidFill>
                          <a:latin typeface="Calibri" panose="020F0502020204030204"/>
                        </a:defRPr>
                      </a:lvl8pPr>
                      <a:lvl9pPr marL="4875662" algn="l" defTabSz="1218915" rtl="0" eaLnBrk="1" latinLnBrk="0" hangingPunct="1">
                        <a:defRPr sz="2399" kern="1200">
                          <a:solidFill>
                            <a:schemeClr val="dk1"/>
                          </a:solidFill>
                          <a:latin typeface="Calibri" panose="020F0502020204030204"/>
                        </a:defRPr>
                      </a:lvl9pPr>
                    </a:lstStyle>
                    <a:p>
                      <a:pPr algn="ctr">
                        <a:lnSpc>
                          <a:spcPct val="100000"/>
                        </a:lnSpc>
                        <a:spcAft>
                          <a:spcPts val="0"/>
                        </a:spcAft>
                      </a:pPr>
                      <a:r>
                        <a:rPr lang="en-US" sz="2200" dirty="0">
                          <a:solidFill>
                            <a:schemeClr val="tx1"/>
                          </a:solidFill>
                          <a:effectLst/>
                          <a:latin typeface="+mn-lt"/>
                          <a:ea typeface="Calibri"/>
                          <a:cs typeface="Arial"/>
                        </a:rPr>
                        <a:t>&lt; .0001</a:t>
                      </a:r>
                      <a:endParaRPr lang="en-SG" sz="2200" dirty="0">
                        <a:solidFill>
                          <a:schemeClr val="tx1"/>
                        </a:solidFill>
                        <a:effectLst/>
                        <a:latin typeface="+mn-lt"/>
                        <a:ea typeface="Calibri"/>
                        <a:cs typeface="Arial"/>
                      </a:endParaRPr>
                    </a:p>
                  </a:txBody>
                  <a:tcPr marL="68580" marR="68580" marT="0" marB="0" anchor="ctr">
                    <a:lnL w="12700" cmpd="sng">
                      <a:noFill/>
                    </a:lnL>
                    <a:lnR w="12700" cmpd="sng">
                      <a:noFill/>
                    </a:lnR>
                    <a:lnT w="38100" cap="flat" cmpd="sng" algn="ctr">
                      <a:solidFill>
                        <a:srgbClr val="A5A5A5"/>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5A5A5">
                        <a:lumMod val="40000"/>
                        <a:lumOff val="60000"/>
                      </a:srgbClr>
                    </a:solidFill>
                  </a:tcPr>
                </a:tc>
                <a:tc>
                  <a:txBody>
                    <a:bodyPr/>
                    <a:lstStyle>
                      <a:lvl1pPr marL="0" algn="l" defTabSz="1218915" rtl="0" eaLnBrk="1" latinLnBrk="0" hangingPunct="1">
                        <a:defRPr sz="2399" kern="1200">
                          <a:solidFill>
                            <a:schemeClr val="dk1"/>
                          </a:solidFill>
                          <a:latin typeface="Calibri" panose="020F0502020204030204"/>
                        </a:defRPr>
                      </a:lvl1pPr>
                      <a:lvl2pPr marL="609458" algn="l" defTabSz="1218915" rtl="0" eaLnBrk="1" latinLnBrk="0" hangingPunct="1">
                        <a:defRPr sz="2399" kern="1200">
                          <a:solidFill>
                            <a:schemeClr val="dk1"/>
                          </a:solidFill>
                          <a:latin typeface="Calibri" panose="020F0502020204030204"/>
                        </a:defRPr>
                      </a:lvl2pPr>
                      <a:lvl3pPr marL="1218915" algn="l" defTabSz="1218915" rtl="0" eaLnBrk="1" latinLnBrk="0" hangingPunct="1">
                        <a:defRPr sz="2399" kern="1200">
                          <a:solidFill>
                            <a:schemeClr val="dk1"/>
                          </a:solidFill>
                          <a:latin typeface="Calibri" panose="020F0502020204030204"/>
                        </a:defRPr>
                      </a:lvl3pPr>
                      <a:lvl4pPr marL="1828373" algn="l" defTabSz="1218915" rtl="0" eaLnBrk="1" latinLnBrk="0" hangingPunct="1">
                        <a:defRPr sz="2399" kern="1200">
                          <a:solidFill>
                            <a:schemeClr val="dk1"/>
                          </a:solidFill>
                          <a:latin typeface="Calibri" panose="020F0502020204030204"/>
                        </a:defRPr>
                      </a:lvl4pPr>
                      <a:lvl5pPr marL="2437830" algn="l" defTabSz="1218915" rtl="0" eaLnBrk="1" latinLnBrk="0" hangingPunct="1">
                        <a:defRPr sz="2399" kern="1200">
                          <a:solidFill>
                            <a:schemeClr val="dk1"/>
                          </a:solidFill>
                          <a:latin typeface="Calibri" panose="020F0502020204030204"/>
                        </a:defRPr>
                      </a:lvl5pPr>
                      <a:lvl6pPr marL="3047289" algn="l" defTabSz="1218915" rtl="0" eaLnBrk="1" latinLnBrk="0" hangingPunct="1">
                        <a:defRPr sz="2399" kern="1200">
                          <a:solidFill>
                            <a:schemeClr val="dk1"/>
                          </a:solidFill>
                          <a:latin typeface="Calibri" panose="020F0502020204030204"/>
                        </a:defRPr>
                      </a:lvl6pPr>
                      <a:lvl7pPr marL="3656747" algn="l" defTabSz="1218915" rtl="0" eaLnBrk="1" latinLnBrk="0" hangingPunct="1">
                        <a:defRPr sz="2399" kern="1200">
                          <a:solidFill>
                            <a:schemeClr val="dk1"/>
                          </a:solidFill>
                          <a:latin typeface="Calibri" panose="020F0502020204030204"/>
                        </a:defRPr>
                      </a:lvl7pPr>
                      <a:lvl8pPr marL="4266204" algn="l" defTabSz="1218915" rtl="0" eaLnBrk="1" latinLnBrk="0" hangingPunct="1">
                        <a:defRPr sz="2399" kern="1200">
                          <a:solidFill>
                            <a:schemeClr val="dk1"/>
                          </a:solidFill>
                          <a:latin typeface="Calibri" panose="020F0502020204030204"/>
                        </a:defRPr>
                      </a:lvl8pPr>
                      <a:lvl9pPr marL="4875662" algn="l" defTabSz="1218915" rtl="0" eaLnBrk="1" latinLnBrk="0" hangingPunct="1">
                        <a:defRPr sz="2399" kern="1200">
                          <a:solidFill>
                            <a:schemeClr val="dk1"/>
                          </a:solidFill>
                          <a:latin typeface="Calibri" panose="020F0502020204030204"/>
                        </a:defRPr>
                      </a:lvl9pPr>
                    </a:lstStyle>
                    <a:p>
                      <a:pPr algn="ctr">
                        <a:lnSpc>
                          <a:spcPct val="100000"/>
                        </a:lnSpc>
                        <a:spcAft>
                          <a:spcPts val="0"/>
                        </a:spcAft>
                      </a:pPr>
                      <a:r>
                        <a:rPr lang="en-SG" sz="2200" dirty="0">
                          <a:solidFill>
                            <a:schemeClr val="tx1"/>
                          </a:solidFill>
                          <a:effectLst/>
                          <a:latin typeface="+mn-lt"/>
                          <a:ea typeface="Calibri"/>
                          <a:cs typeface="Arial"/>
                        </a:rPr>
                        <a:t>-50 (38-59)</a:t>
                      </a:r>
                    </a:p>
                  </a:txBody>
                  <a:tcPr marL="68580" marR="68580" marT="0" marB="0" anchor="ctr">
                    <a:lnL w="12700" cmpd="sng">
                      <a:noFill/>
                    </a:lnL>
                    <a:lnR w="38100" cap="flat" cmpd="sng" algn="ctr">
                      <a:solidFill>
                        <a:srgbClr val="A5A5A5"/>
                      </a:solidFill>
                      <a:prstDash val="solid"/>
                      <a:round/>
                      <a:headEnd type="none" w="med" len="med"/>
                      <a:tailEnd type="none" w="med" len="med"/>
                    </a:lnR>
                    <a:lnT w="38100" cap="flat" cmpd="sng" algn="ctr">
                      <a:solidFill>
                        <a:srgbClr val="A5A5A5"/>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5A5A5">
                        <a:lumMod val="40000"/>
                        <a:lumOff val="60000"/>
                      </a:srgbClr>
                    </a:solidFill>
                  </a:tcPr>
                </a:tc>
                <a:extLst>
                  <a:ext uri="{0D108BD9-81ED-4DB2-BD59-A6C34878D82A}">
                    <a16:rowId xmlns:a16="http://schemas.microsoft.com/office/drawing/2014/main" val="10001"/>
                  </a:ext>
                </a:extLst>
              </a:tr>
              <a:tr h="259302">
                <a:tc>
                  <a:txBody>
                    <a:bodyPr/>
                    <a:lstStyle>
                      <a:lvl1pPr marL="0" algn="l" defTabSz="1218915" rtl="0" eaLnBrk="1" latinLnBrk="0" hangingPunct="1">
                        <a:defRPr sz="2399" kern="1200">
                          <a:solidFill>
                            <a:schemeClr val="dk1"/>
                          </a:solidFill>
                          <a:latin typeface="Calibri" panose="020F0502020204030204"/>
                        </a:defRPr>
                      </a:lvl1pPr>
                      <a:lvl2pPr marL="609458" algn="l" defTabSz="1218915" rtl="0" eaLnBrk="1" latinLnBrk="0" hangingPunct="1">
                        <a:defRPr sz="2399" kern="1200">
                          <a:solidFill>
                            <a:schemeClr val="dk1"/>
                          </a:solidFill>
                          <a:latin typeface="Calibri" panose="020F0502020204030204"/>
                        </a:defRPr>
                      </a:lvl2pPr>
                      <a:lvl3pPr marL="1218915" algn="l" defTabSz="1218915" rtl="0" eaLnBrk="1" latinLnBrk="0" hangingPunct="1">
                        <a:defRPr sz="2399" kern="1200">
                          <a:solidFill>
                            <a:schemeClr val="dk1"/>
                          </a:solidFill>
                          <a:latin typeface="Calibri" panose="020F0502020204030204"/>
                        </a:defRPr>
                      </a:lvl3pPr>
                      <a:lvl4pPr marL="1828373" algn="l" defTabSz="1218915" rtl="0" eaLnBrk="1" latinLnBrk="0" hangingPunct="1">
                        <a:defRPr sz="2399" kern="1200">
                          <a:solidFill>
                            <a:schemeClr val="dk1"/>
                          </a:solidFill>
                          <a:latin typeface="Calibri" panose="020F0502020204030204"/>
                        </a:defRPr>
                      </a:lvl4pPr>
                      <a:lvl5pPr marL="2437830" algn="l" defTabSz="1218915" rtl="0" eaLnBrk="1" latinLnBrk="0" hangingPunct="1">
                        <a:defRPr sz="2399" kern="1200">
                          <a:solidFill>
                            <a:schemeClr val="dk1"/>
                          </a:solidFill>
                          <a:latin typeface="Calibri" panose="020F0502020204030204"/>
                        </a:defRPr>
                      </a:lvl5pPr>
                      <a:lvl6pPr marL="3047289" algn="l" defTabSz="1218915" rtl="0" eaLnBrk="1" latinLnBrk="0" hangingPunct="1">
                        <a:defRPr sz="2399" kern="1200">
                          <a:solidFill>
                            <a:schemeClr val="dk1"/>
                          </a:solidFill>
                          <a:latin typeface="Calibri" panose="020F0502020204030204"/>
                        </a:defRPr>
                      </a:lvl6pPr>
                      <a:lvl7pPr marL="3656747" algn="l" defTabSz="1218915" rtl="0" eaLnBrk="1" latinLnBrk="0" hangingPunct="1">
                        <a:defRPr sz="2399" kern="1200">
                          <a:solidFill>
                            <a:schemeClr val="dk1"/>
                          </a:solidFill>
                          <a:latin typeface="Calibri" panose="020F0502020204030204"/>
                        </a:defRPr>
                      </a:lvl7pPr>
                      <a:lvl8pPr marL="4266204" algn="l" defTabSz="1218915" rtl="0" eaLnBrk="1" latinLnBrk="0" hangingPunct="1">
                        <a:defRPr sz="2399" kern="1200">
                          <a:solidFill>
                            <a:schemeClr val="dk1"/>
                          </a:solidFill>
                          <a:latin typeface="Calibri" panose="020F0502020204030204"/>
                        </a:defRPr>
                      </a:lvl8pPr>
                      <a:lvl9pPr marL="4875662" algn="l" defTabSz="1218915" rtl="0" eaLnBrk="1" latinLnBrk="0" hangingPunct="1">
                        <a:defRPr sz="2399" kern="1200">
                          <a:solidFill>
                            <a:schemeClr val="dk1"/>
                          </a:solidFill>
                          <a:latin typeface="Calibri" panose="020F0502020204030204"/>
                        </a:defRPr>
                      </a:lvl9pPr>
                    </a:lstStyle>
                    <a:p>
                      <a:pPr algn="l">
                        <a:lnSpc>
                          <a:spcPct val="100000"/>
                        </a:lnSpc>
                        <a:spcAft>
                          <a:spcPts val="0"/>
                        </a:spcAft>
                      </a:pPr>
                      <a:r>
                        <a:rPr lang="en-US" sz="2200" b="0" dirty="0">
                          <a:solidFill>
                            <a:schemeClr val="tx1"/>
                          </a:solidFill>
                          <a:effectLst/>
                          <a:latin typeface="+mn-lt"/>
                          <a:ea typeface="Calibri"/>
                          <a:cs typeface="Arial"/>
                        </a:rPr>
                        <a:t>Early syphilis</a:t>
                      </a:r>
                      <a:endParaRPr lang="en-SG" sz="2200" b="0" dirty="0">
                        <a:solidFill>
                          <a:schemeClr val="tx1"/>
                        </a:solidFill>
                        <a:effectLst/>
                        <a:latin typeface="+mn-lt"/>
                        <a:ea typeface="Calibri"/>
                        <a:cs typeface="Arial"/>
                      </a:endParaRPr>
                    </a:p>
                  </a:txBody>
                  <a:tcPr marL="68580" marR="68580" marT="0" marB="0" anchor="ctr">
                    <a:lnL w="38100" cap="flat" cmpd="sng" algn="ctr">
                      <a:solidFill>
                        <a:srgbClr val="A5A5A5"/>
                      </a:solidFill>
                      <a:prstDash val="solid"/>
                      <a:round/>
                      <a:headEnd type="none" w="med" len="med"/>
                      <a:tailEnd type="none" w="med" len="med"/>
                    </a:lnL>
                    <a:lnR w="12700" cmpd="sng">
                      <a:noFill/>
                    </a:lnR>
                    <a:lnT w="12700" cmpd="sng">
                      <a:noFill/>
                    </a:lnT>
                    <a:lnB w="381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1218915" rtl="0" eaLnBrk="1" latinLnBrk="0" hangingPunct="1">
                        <a:defRPr sz="2399" kern="1200">
                          <a:solidFill>
                            <a:schemeClr val="dk1"/>
                          </a:solidFill>
                          <a:latin typeface="Calibri" panose="020F0502020204030204"/>
                        </a:defRPr>
                      </a:lvl1pPr>
                      <a:lvl2pPr marL="609458" algn="l" defTabSz="1218915" rtl="0" eaLnBrk="1" latinLnBrk="0" hangingPunct="1">
                        <a:defRPr sz="2399" kern="1200">
                          <a:solidFill>
                            <a:schemeClr val="dk1"/>
                          </a:solidFill>
                          <a:latin typeface="Calibri" panose="020F0502020204030204"/>
                        </a:defRPr>
                      </a:lvl2pPr>
                      <a:lvl3pPr marL="1218915" algn="l" defTabSz="1218915" rtl="0" eaLnBrk="1" latinLnBrk="0" hangingPunct="1">
                        <a:defRPr sz="2399" kern="1200">
                          <a:solidFill>
                            <a:schemeClr val="dk1"/>
                          </a:solidFill>
                          <a:latin typeface="Calibri" panose="020F0502020204030204"/>
                        </a:defRPr>
                      </a:lvl3pPr>
                      <a:lvl4pPr marL="1828373" algn="l" defTabSz="1218915" rtl="0" eaLnBrk="1" latinLnBrk="0" hangingPunct="1">
                        <a:defRPr sz="2399" kern="1200">
                          <a:solidFill>
                            <a:schemeClr val="dk1"/>
                          </a:solidFill>
                          <a:latin typeface="Calibri" panose="020F0502020204030204"/>
                        </a:defRPr>
                      </a:lvl4pPr>
                      <a:lvl5pPr marL="2437830" algn="l" defTabSz="1218915" rtl="0" eaLnBrk="1" latinLnBrk="0" hangingPunct="1">
                        <a:defRPr sz="2399" kern="1200">
                          <a:solidFill>
                            <a:schemeClr val="dk1"/>
                          </a:solidFill>
                          <a:latin typeface="Calibri" panose="020F0502020204030204"/>
                        </a:defRPr>
                      </a:lvl5pPr>
                      <a:lvl6pPr marL="3047289" algn="l" defTabSz="1218915" rtl="0" eaLnBrk="1" latinLnBrk="0" hangingPunct="1">
                        <a:defRPr sz="2399" kern="1200">
                          <a:solidFill>
                            <a:schemeClr val="dk1"/>
                          </a:solidFill>
                          <a:latin typeface="Calibri" panose="020F0502020204030204"/>
                        </a:defRPr>
                      </a:lvl6pPr>
                      <a:lvl7pPr marL="3656747" algn="l" defTabSz="1218915" rtl="0" eaLnBrk="1" latinLnBrk="0" hangingPunct="1">
                        <a:defRPr sz="2399" kern="1200">
                          <a:solidFill>
                            <a:schemeClr val="dk1"/>
                          </a:solidFill>
                          <a:latin typeface="Calibri" panose="020F0502020204030204"/>
                        </a:defRPr>
                      </a:lvl7pPr>
                      <a:lvl8pPr marL="4266204" algn="l" defTabSz="1218915" rtl="0" eaLnBrk="1" latinLnBrk="0" hangingPunct="1">
                        <a:defRPr sz="2399" kern="1200">
                          <a:solidFill>
                            <a:schemeClr val="dk1"/>
                          </a:solidFill>
                          <a:latin typeface="Calibri" panose="020F0502020204030204"/>
                        </a:defRPr>
                      </a:lvl8pPr>
                      <a:lvl9pPr marL="4875662" algn="l" defTabSz="1218915" rtl="0" eaLnBrk="1" latinLnBrk="0" hangingPunct="1">
                        <a:defRPr sz="2399" kern="1200">
                          <a:solidFill>
                            <a:schemeClr val="dk1"/>
                          </a:solidFill>
                          <a:latin typeface="Calibri" panose="020F0502020204030204"/>
                        </a:defRPr>
                      </a:lvl9pPr>
                    </a:lstStyle>
                    <a:p>
                      <a:pPr algn="ctr">
                        <a:lnSpc>
                          <a:spcPct val="100000"/>
                        </a:lnSpc>
                        <a:spcAft>
                          <a:spcPts val="0"/>
                        </a:spcAft>
                      </a:pPr>
                      <a:r>
                        <a:rPr lang="en-US" sz="2200" dirty="0">
                          <a:solidFill>
                            <a:schemeClr val="tx1"/>
                          </a:solidFill>
                          <a:effectLst/>
                          <a:latin typeface="+mn-lt"/>
                          <a:ea typeface="Calibri"/>
                          <a:cs typeface="Arial"/>
                        </a:rPr>
                        <a:t>-2.7</a:t>
                      </a:r>
                      <a:endParaRPr lang="en-SG" sz="2200" dirty="0">
                        <a:solidFill>
                          <a:schemeClr val="tx1"/>
                        </a:solidFill>
                        <a:effectLst/>
                        <a:latin typeface="+mn-lt"/>
                        <a:ea typeface="Calibri"/>
                        <a:cs typeface="Arial"/>
                      </a:endParaRPr>
                    </a:p>
                  </a:txBody>
                  <a:tcPr marL="68580" marR="68580" marT="0" marB="0" anchor="ctr">
                    <a:lnL w="12700" cmpd="sng">
                      <a:noFill/>
                    </a:lnL>
                    <a:lnR w="12700" cmpd="sng">
                      <a:noFill/>
                    </a:lnR>
                    <a:lnT w="12700" cmpd="sng">
                      <a:noFill/>
                    </a:lnT>
                    <a:lnB w="381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1218915" rtl="0" eaLnBrk="1" latinLnBrk="0" hangingPunct="1">
                        <a:defRPr sz="2399" kern="1200">
                          <a:solidFill>
                            <a:schemeClr val="dk1"/>
                          </a:solidFill>
                          <a:latin typeface="Calibri" panose="020F0502020204030204"/>
                        </a:defRPr>
                      </a:lvl1pPr>
                      <a:lvl2pPr marL="609458" algn="l" defTabSz="1218915" rtl="0" eaLnBrk="1" latinLnBrk="0" hangingPunct="1">
                        <a:defRPr sz="2399" kern="1200">
                          <a:solidFill>
                            <a:schemeClr val="dk1"/>
                          </a:solidFill>
                          <a:latin typeface="Calibri" panose="020F0502020204030204"/>
                        </a:defRPr>
                      </a:lvl2pPr>
                      <a:lvl3pPr marL="1218915" algn="l" defTabSz="1218915" rtl="0" eaLnBrk="1" latinLnBrk="0" hangingPunct="1">
                        <a:defRPr sz="2399" kern="1200">
                          <a:solidFill>
                            <a:schemeClr val="dk1"/>
                          </a:solidFill>
                          <a:latin typeface="Calibri" panose="020F0502020204030204"/>
                        </a:defRPr>
                      </a:lvl3pPr>
                      <a:lvl4pPr marL="1828373" algn="l" defTabSz="1218915" rtl="0" eaLnBrk="1" latinLnBrk="0" hangingPunct="1">
                        <a:defRPr sz="2399" kern="1200">
                          <a:solidFill>
                            <a:schemeClr val="dk1"/>
                          </a:solidFill>
                          <a:latin typeface="Calibri" panose="020F0502020204030204"/>
                        </a:defRPr>
                      </a:lvl4pPr>
                      <a:lvl5pPr marL="2437830" algn="l" defTabSz="1218915" rtl="0" eaLnBrk="1" latinLnBrk="0" hangingPunct="1">
                        <a:defRPr sz="2399" kern="1200">
                          <a:solidFill>
                            <a:schemeClr val="dk1"/>
                          </a:solidFill>
                          <a:latin typeface="Calibri" panose="020F0502020204030204"/>
                        </a:defRPr>
                      </a:lvl5pPr>
                      <a:lvl6pPr marL="3047289" algn="l" defTabSz="1218915" rtl="0" eaLnBrk="1" latinLnBrk="0" hangingPunct="1">
                        <a:defRPr sz="2399" kern="1200">
                          <a:solidFill>
                            <a:schemeClr val="dk1"/>
                          </a:solidFill>
                          <a:latin typeface="Calibri" panose="020F0502020204030204"/>
                        </a:defRPr>
                      </a:lvl6pPr>
                      <a:lvl7pPr marL="3656747" algn="l" defTabSz="1218915" rtl="0" eaLnBrk="1" latinLnBrk="0" hangingPunct="1">
                        <a:defRPr sz="2399" kern="1200">
                          <a:solidFill>
                            <a:schemeClr val="dk1"/>
                          </a:solidFill>
                          <a:latin typeface="Calibri" panose="020F0502020204030204"/>
                        </a:defRPr>
                      </a:lvl7pPr>
                      <a:lvl8pPr marL="4266204" algn="l" defTabSz="1218915" rtl="0" eaLnBrk="1" latinLnBrk="0" hangingPunct="1">
                        <a:defRPr sz="2399" kern="1200">
                          <a:solidFill>
                            <a:schemeClr val="dk1"/>
                          </a:solidFill>
                          <a:latin typeface="Calibri" panose="020F0502020204030204"/>
                        </a:defRPr>
                      </a:lvl8pPr>
                      <a:lvl9pPr marL="4875662" algn="l" defTabSz="1218915" rtl="0" eaLnBrk="1" latinLnBrk="0" hangingPunct="1">
                        <a:defRPr sz="2399" kern="1200">
                          <a:solidFill>
                            <a:schemeClr val="dk1"/>
                          </a:solidFill>
                          <a:latin typeface="Calibri" panose="020F0502020204030204"/>
                        </a:defRPr>
                      </a:lvl9pPr>
                    </a:lstStyle>
                    <a:p>
                      <a:pPr algn="ctr">
                        <a:lnSpc>
                          <a:spcPct val="100000"/>
                        </a:lnSpc>
                        <a:spcAft>
                          <a:spcPts val="0"/>
                        </a:spcAft>
                      </a:pPr>
                      <a:r>
                        <a:rPr lang="en-US" sz="2200" dirty="0">
                          <a:solidFill>
                            <a:schemeClr val="tx1"/>
                          </a:solidFill>
                          <a:effectLst/>
                          <a:latin typeface="+mn-lt"/>
                          <a:ea typeface="Calibri"/>
                          <a:cs typeface="Arial"/>
                        </a:rPr>
                        <a:t>&lt; .0001</a:t>
                      </a:r>
                      <a:endParaRPr lang="en-SG" sz="2200" dirty="0">
                        <a:solidFill>
                          <a:schemeClr val="tx1"/>
                        </a:solidFill>
                        <a:effectLst/>
                        <a:latin typeface="+mn-lt"/>
                        <a:ea typeface="Calibri"/>
                        <a:cs typeface="Arial"/>
                      </a:endParaRPr>
                    </a:p>
                  </a:txBody>
                  <a:tcPr marL="68580" marR="68580" marT="0" marB="0" anchor="ctr">
                    <a:lnL w="12700" cmpd="sng">
                      <a:noFill/>
                    </a:lnL>
                    <a:lnR w="12700" cmpd="sng">
                      <a:noFill/>
                    </a:lnR>
                    <a:lnT w="12700" cmpd="sng">
                      <a:noFill/>
                    </a:lnT>
                    <a:lnB w="381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1218915" rtl="0" eaLnBrk="1" latinLnBrk="0" hangingPunct="1">
                        <a:defRPr sz="2399" kern="1200">
                          <a:solidFill>
                            <a:schemeClr val="dk1"/>
                          </a:solidFill>
                          <a:latin typeface="Calibri" panose="020F0502020204030204"/>
                        </a:defRPr>
                      </a:lvl1pPr>
                      <a:lvl2pPr marL="609458" algn="l" defTabSz="1218915" rtl="0" eaLnBrk="1" latinLnBrk="0" hangingPunct="1">
                        <a:defRPr sz="2399" kern="1200">
                          <a:solidFill>
                            <a:schemeClr val="dk1"/>
                          </a:solidFill>
                          <a:latin typeface="Calibri" panose="020F0502020204030204"/>
                        </a:defRPr>
                      </a:lvl2pPr>
                      <a:lvl3pPr marL="1218915" algn="l" defTabSz="1218915" rtl="0" eaLnBrk="1" latinLnBrk="0" hangingPunct="1">
                        <a:defRPr sz="2399" kern="1200">
                          <a:solidFill>
                            <a:schemeClr val="dk1"/>
                          </a:solidFill>
                          <a:latin typeface="Calibri" panose="020F0502020204030204"/>
                        </a:defRPr>
                      </a:lvl3pPr>
                      <a:lvl4pPr marL="1828373" algn="l" defTabSz="1218915" rtl="0" eaLnBrk="1" latinLnBrk="0" hangingPunct="1">
                        <a:defRPr sz="2399" kern="1200">
                          <a:solidFill>
                            <a:schemeClr val="dk1"/>
                          </a:solidFill>
                          <a:latin typeface="Calibri" panose="020F0502020204030204"/>
                        </a:defRPr>
                      </a:lvl4pPr>
                      <a:lvl5pPr marL="2437830" algn="l" defTabSz="1218915" rtl="0" eaLnBrk="1" latinLnBrk="0" hangingPunct="1">
                        <a:defRPr sz="2399" kern="1200">
                          <a:solidFill>
                            <a:schemeClr val="dk1"/>
                          </a:solidFill>
                          <a:latin typeface="Calibri" panose="020F0502020204030204"/>
                        </a:defRPr>
                      </a:lvl5pPr>
                      <a:lvl6pPr marL="3047289" algn="l" defTabSz="1218915" rtl="0" eaLnBrk="1" latinLnBrk="0" hangingPunct="1">
                        <a:defRPr sz="2399" kern="1200">
                          <a:solidFill>
                            <a:schemeClr val="dk1"/>
                          </a:solidFill>
                          <a:latin typeface="Calibri" panose="020F0502020204030204"/>
                        </a:defRPr>
                      </a:lvl6pPr>
                      <a:lvl7pPr marL="3656747" algn="l" defTabSz="1218915" rtl="0" eaLnBrk="1" latinLnBrk="0" hangingPunct="1">
                        <a:defRPr sz="2399" kern="1200">
                          <a:solidFill>
                            <a:schemeClr val="dk1"/>
                          </a:solidFill>
                          <a:latin typeface="Calibri" panose="020F0502020204030204"/>
                        </a:defRPr>
                      </a:lvl7pPr>
                      <a:lvl8pPr marL="4266204" algn="l" defTabSz="1218915" rtl="0" eaLnBrk="1" latinLnBrk="0" hangingPunct="1">
                        <a:defRPr sz="2399" kern="1200">
                          <a:solidFill>
                            <a:schemeClr val="dk1"/>
                          </a:solidFill>
                          <a:latin typeface="Calibri" panose="020F0502020204030204"/>
                        </a:defRPr>
                      </a:lvl8pPr>
                      <a:lvl9pPr marL="4875662" algn="l" defTabSz="1218915" rtl="0" eaLnBrk="1" latinLnBrk="0" hangingPunct="1">
                        <a:defRPr sz="2399" kern="1200">
                          <a:solidFill>
                            <a:schemeClr val="dk1"/>
                          </a:solidFill>
                          <a:latin typeface="Calibri" panose="020F0502020204030204"/>
                        </a:defRPr>
                      </a:lvl9pPr>
                    </a:lstStyle>
                    <a:p>
                      <a:pPr algn="ctr">
                        <a:lnSpc>
                          <a:spcPct val="100000"/>
                        </a:lnSpc>
                        <a:spcAft>
                          <a:spcPts val="0"/>
                        </a:spcAft>
                      </a:pPr>
                      <a:r>
                        <a:rPr lang="en-SG" sz="2200" dirty="0">
                          <a:solidFill>
                            <a:schemeClr val="tx1"/>
                          </a:solidFill>
                          <a:effectLst/>
                          <a:latin typeface="+mn-lt"/>
                          <a:ea typeface="Calibri"/>
                          <a:cs typeface="Arial"/>
                        </a:rPr>
                        <a:t>-51 (43-58)</a:t>
                      </a:r>
                    </a:p>
                  </a:txBody>
                  <a:tcPr marL="68580" marR="68580" marT="0" marB="0" anchor="ctr">
                    <a:lnL w="12700" cmpd="sng">
                      <a:noFill/>
                    </a:lnL>
                    <a:lnR w="38100" cap="flat" cmpd="sng" algn="ctr">
                      <a:solidFill>
                        <a:srgbClr val="A5A5A5"/>
                      </a:solidFill>
                      <a:prstDash val="solid"/>
                      <a:round/>
                      <a:headEnd type="none" w="med" len="med"/>
                      <a:tailEnd type="none" w="med" len="med"/>
                    </a:lnR>
                    <a:lnT w="12700" cmpd="sng">
                      <a:noFill/>
                    </a:lnT>
                    <a:lnB w="381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20000"/>
                        <a:lumOff val="80000"/>
                      </a:srgbClr>
                    </a:solidFill>
                  </a:tcPr>
                </a:tc>
                <a:extLst>
                  <a:ext uri="{0D108BD9-81ED-4DB2-BD59-A6C34878D82A}">
                    <a16:rowId xmlns:a16="http://schemas.microsoft.com/office/drawing/2014/main" val="10002"/>
                  </a:ext>
                </a:extLst>
              </a:tr>
              <a:tr h="146884">
                <a:tc>
                  <a:txBody>
                    <a:bodyPr/>
                    <a:lstStyle>
                      <a:lvl1pPr marL="0" algn="l" defTabSz="1218915" rtl="0" eaLnBrk="1" latinLnBrk="0" hangingPunct="1">
                        <a:defRPr sz="2399" kern="1200">
                          <a:solidFill>
                            <a:schemeClr val="dk1"/>
                          </a:solidFill>
                          <a:latin typeface="Calibri" panose="020F0502020204030204"/>
                        </a:defRPr>
                      </a:lvl1pPr>
                      <a:lvl2pPr marL="609458" algn="l" defTabSz="1218915" rtl="0" eaLnBrk="1" latinLnBrk="0" hangingPunct="1">
                        <a:defRPr sz="2399" kern="1200">
                          <a:solidFill>
                            <a:schemeClr val="dk1"/>
                          </a:solidFill>
                          <a:latin typeface="Calibri" panose="020F0502020204030204"/>
                        </a:defRPr>
                      </a:lvl2pPr>
                      <a:lvl3pPr marL="1218915" algn="l" defTabSz="1218915" rtl="0" eaLnBrk="1" latinLnBrk="0" hangingPunct="1">
                        <a:defRPr sz="2399" kern="1200">
                          <a:solidFill>
                            <a:schemeClr val="dk1"/>
                          </a:solidFill>
                          <a:latin typeface="Calibri" panose="020F0502020204030204"/>
                        </a:defRPr>
                      </a:lvl3pPr>
                      <a:lvl4pPr marL="1828373" algn="l" defTabSz="1218915" rtl="0" eaLnBrk="1" latinLnBrk="0" hangingPunct="1">
                        <a:defRPr sz="2399" kern="1200">
                          <a:solidFill>
                            <a:schemeClr val="dk1"/>
                          </a:solidFill>
                          <a:latin typeface="Calibri" panose="020F0502020204030204"/>
                        </a:defRPr>
                      </a:lvl4pPr>
                      <a:lvl5pPr marL="2437830" algn="l" defTabSz="1218915" rtl="0" eaLnBrk="1" latinLnBrk="0" hangingPunct="1">
                        <a:defRPr sz="2399" kern="1200">
                          <a:solidFill>
                            <a:schemeClr val="dk1"/>
                          </a:solidFill>
                          <a:latin typeface="Calibri" panose="020F0502020204030204"/>
                        </a:defRPr>
                      </a:lvl5pPr>
                      <a:lvl6pPr marL="3047289" algn="l" defTabSz="1218915" rtl="0" eaLnBrk="1" latinLnBrk="0" hangingPunct="1">
                        <a:defRPr sz="2399" kern="1200">
                          <a:solidFill>
                            <a:schemeClr val="dk1"/>
                          </a:solidFill>
                          <a:latin typeface="Calibri" panose="020F0502020204030204"/>
                        </a:defRPr>
                      </a:lvl6pPr>
                      <a:lvl7pPr marL="3656747" algn="l" defTabSz="1218915" rtl="0" eaLnBrk="1" latinLnBrk="0" hangingPunct="1">
                        <a:defRPr sz="2399" kern="1200">
                          <a:solidFill>
                            <a:schemeClr val="dk1"/>
                          </a:solidFill>
                          <a:latin typeface="Calibri" panose="020F0502020204030204"/>
                        </a:defRPr>
                      </a:lvl7pPr>
                      <a:lvl8pPr marL="4266204" algn="l" defTabSz="1218915" rtl="0" eaLnBrk="1" latinLnBrk="0" hangingPunct="1">
                        <a:defRPr sz="2399" kern="1200">
                          <a:solidFill>
                            <a:schemeClr val="dk1"/>
                          </a:solidFill>
                          <a:latin typeface="Calibri" panose="020F0502020204030204"/>
                        </a:defRPr>
                      </a:lvl8pPr>
                      <a:lvl9pPr marL="4875662" algn="l" defTabSz="1218915" rtl="0" eaLnBrk="1" latinLnBrk="0" hangingPunct="1">
                        <a:defRPr sz="2399" kern="1200">
                          <a:solidFill>
                            <a:schemeClr val="dk1"/>
                          </a:solidFill>
                          <a:latin typeface="Calibri" panose="020F0502020204030204"/>
                        </a:defRPr>
                      </a:lvl9pPr>
                    </a:lstStyle>
                    <a:p>
                      <a:pPr algn="l">
                        <a:lnSpc>
                          <a:spcPct val="100000"/>
                        </a:lnSpc>
                        <a:spcAft>
                          <a:spcPts val="0"/>
                        </a:spcAft>
                      </a:pPr>
                      <a:r>
                        <a:rPr lang="en-US" sz="2200" b="0" dirty="0">
                          <a:solidFill>
                            <a:schemeClr val="bg1"/>
                          </a:solidFill>
                          <a:effectLst/>
                          <a:latin typeface="+mn-lt"/>
                          <a:ea typeface="Calibri"/>
                          <a:cs typeface="Arial"/>
                        </a:rPr>
                        <a:t>Gonorrhea</a:t>
                      </a:r>
                      <a:endParaRPr lang="en-SG" sz="2200" b="0" dirty="0">
                        <a:solidFill>
                          <a:schemeClr val="bg1"/>
                        </a:solidFill>
                        <a:effectLst/>
                        <a:latin typeface="+mn-lt"/>
                        <a:ea typeface="Calibri"/>
                        <a:cs typeface="Arial"/>
                      </a:endParaRPr>
                    </a:p>
                  </a:txBody>
                  <a:tcPr marL="68580" marR="68580" marT="0" marB="0" anchor="ctr">
                    <a:lnL w="12700" cmpd="sng">
                      <a:noFill/>
                    </a:lnL>
                    <a:lnR w="12700" cmpd="sng">
                      <a:noFill/>
                    </a:lnR>
                    <a:lnT w="38100" cap="flat" cmpd="sng" algn="ctr">
                      <a:solidFill>
                        <a:srgbClr val="A5A5A5"/>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4546A"/>
                    </a:solidFill>
                  </a:tcPr>
                </a:tc>
                <a:tc>
                  <a:txBody>
                    <a:bodyPr/>
                    <a:lstStyle>
                      <a:lvl1pPr marL="0" algn="l" defTabSz="1218915" rtl="0" eaLnBrk="1" latinLnBrk="0" hangingPunct="1">
                        <a:defRPr sz="2399" kern="1200">
                          <a:solidFill>
                            <a:schemeClr val="dk1"/>
                          </a:solidFill>
                          <a:latin typeface="Calibri" panose="020F0502020204030204"/>
                        </a:defRPr>
                      </a:lvl1pPr>
                      <a:lvl2pPr marL="609458" algn="l" defTabSz="1218915" rtl="0" eaLnBrk="1" latinLnBrk="0" hangingPunct="1">
                        <a:defRPr sz="2399" kern="1200">
                          <a:solidFill>
                            <a:schemeClr val="dk1"/>
                          </a:solidFill>
                          <a:latin typeface="Calibri" panose="020F0502020204030204"/>
                        </a:defRPr>
                      </a:lvl2pPr>
                      <a:lvl3pPr marL="1218915" algn="l" defTabSz="1218915" rtl="0" eaLnBrk="1" latinLnBrk="0" hangingPunct="1">
                        <a:defRPr sz="2399" kern="1200">
                          <a:solidFill>
                            <a:schemeClr val="dk1"/>
                          </a:solidFill>
                          <a:latin typeface="Calibri" panose="020F0502020204030204"/>
                        </a:defRPr>
                      </a:lvl3pPr>
                      <a:lvl4pPr marL="1828373" algn="l" defTabSz="1218915" rtl="0" eaLnBrk="1" latinLnBrk="0" hangingPunct="1">
                        <a:defRPr sz="2399" kern="1200">
                          <a:solidFill>
                            <a:schemeClr val="dk1"/>
                          </a:solidFill>
                          <a:latin typeface="Calibri" panose="020F0502020204030204"/>
                        </a:defRPr>
                      </a:lvl4pPr>
                      <a:lvl5pPr marL="2437830" algn="l" defTabSz="1218915" rtl="0" eaLnBrk="1" latinLnBrk="0" hangingPunct="1">
                        <a:defRPr sz="2399" kern="1200">
                          <a:solidFill>
                            <a:schemeClr val="dk1"/>
                          </a:solidFill>
                          <a:latin typeface="Calibri" panose="020F0502020204030204"/>
                        </a:defRPr>
                      </a:lvl5pPr>
                      <a:lvl6pPr marL="3047289" algn="l" defTabSz="1218915" rtl="0" eaLnBrk="1" latinLnBrk="0" hangingPunct="1">
                        <a:defRPr sz="2399" kern="1200">
                          <a:solidFill>
                            <a:schemeClr val="dk1"/>
                          </a:solidFill>
                          <a:latin typeface="Calibri" panose="020F0502020204030204"/>
                        </a:defRPr>
                      </a:lvl6pPr>
                      <a:lvl7pPr marL="3656747" algn="l" defTabSz="1218915" rtl="0" eaLnBrk="1" latinLnBrk="0" hangingPunct="1">
                        <a:defRPr sz="2399" kern="1200">
                          <a:solidFill>
                            <a:schemeClr val="dk1"/>
                          </a:solidFill>
                          <a:latin typeface="Calibri" panose="020F0502020204030204"/>
                        </a:defRPr>
                      </a:lvl7pPr>
                      <a:lvl8pPr marL="4266204" algn="l" defTabSz="1218915" rtl="0" eaLnBrk="1" latinLnBrk="0" hangingPunct="1">
                        <a:defRPr sz="2399" kern="1200">
                          <a:solidFill>
                            <a:schemeClr val="dk1"/>
                          </a:solidFill>
                          <a:latin typeface="Calibri" panose="020F0502020204030204"/>
                        </a:defRPr>
                      </a:lvl8pPr>
                      <a:lvl9pPr marL="4875662" algn="l" defTabSz="1218915" rtl="0" eaLnBrk="1" latinLnBrk="0" hangingPunct="1">
                        <a:defRPr sz="2399" kern="1200">
                          <a:solidFill>
                            <a:schemeClr val="dk1"/>
                          </a:solidFill>
                          <a:latin typeface="Calibri" panose="020F0502020204030204"/>
                        </a:defRPr>
                      </a:lvl9pPr>
                    </a:lstStyle>
                    <a:p>
                      <a:pPr algn="ctr">
                        <a:lnSpc>
                          <a:spcPct val="100000"/>
                        </a:lnSpc>
                        <a:spcAft>
                          <a:spcPts val="0"/>
                        </a:spcAft>
                      </a:pPr>
                      <a:r>
                        <a:rPr lang="en-US" sz="2200" dirty="0">
                          <a:solidFill>
                            <a:schemeClr val="bg1"/>
                          </a:solidFill>
                          <a:effectLst/>
                          <a:latin typeface="+mn-lt"/>
                          <a:ea typeface="Calibri"/>
                          <a:cs typeface="Arial"/>
                        </a:rPr>
                        <a:t>+1.8</a:t>
                      </a:r>
                      <a:endParaRPr lang="en-SG" sz="2200" dirty="0">
                        <a:solidFill>
                          <a:schemeClr val="bg1"/>
                        </a:solidFill>
                        <a:effectLst/>
                        <a:latin typeface="+mn-lt"/>
                        <a:ea typeface="Calibri"/>
                        <a:cs typeface="Arial"/>
                      </a:endParaRPr>
                    </a:p>
                  </a:txBody>
                  <a:tcPr marL="68580" marR="68580" marT="0" marB="0" anchor="ctr">
                    <a:lnL w="12700" cmpd="sng">
                      <a:noFill/>
                    </a:lnL>
                    <a:lnR w="12700" cmpd="sng">
                      <a:noFill/>
                    </a:lnR>
                    <a:lnT w="38100" cap="flat" cmpd="sng" algn="ctr">
                      <a:solidFill>
                        <a:srgbClr val="A5A5A5"/>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4546A"/>
                    </a:solidFill>
                  </a:tcPr>
                </a:tc>
                <a:tc>
                  <a:txBody>
                    <a:bodyPr/>
                    <a:lstStyle>
                      <a:lvl1pPr marL="0" algn="l" defTabSz="1218915" rtl="0" eaLnBrk="1" latinLnBrk="0" hangingPunct="1">
                        <a:defRPr sz="2399" kern="1200">
                          <a:solidFill>
                            <a:schemeClr val="dk1"/>
                          </a:solidFill>
                          <a:latin typeface="Calibri" panose="020F0502020204030204"/>
                        </a:defRPr>
                      </a:lvl1pPr>
                      <a:lvl2pPr marL="609458" algn="l" defTabSz="1218915" rtl="0" eaLnBrk="1" latinLnBrk="0" hangingPunct="1">
                        <a:defRPr sz="2399" kern="1200">
                          <a:solidFill>
                            <a:schemeClr val="dk1"/>
                          </a:solidFill>
                          <a:latin typeface="Calibri" panose="020F0502020204030204"/>
                        </a:defRPr>
                      </a:lvl2pPr>
                      <a:lvl3pPr marL="1218915" algn="l" defTabSz="1218915" rtl="0" eaLnBrk="1" latinLnBrk="0" hangingPunct="1">
                        <a:defRPr sz="2399" kern="1200">
                          <a:solidFill>
                            <a:schemeClr val="dk1"/>
                          </a:solidFill>
                          <a:latin typeface="Calibri" panose="020F0502020204030204"/>
                        </a:defRPr>
                      </a:lvl3pPr>
                      <a:lvl4pPr marL="1828373" algn="l" defTabSz="1218915" rtl="0" eaLnBrk="1" latinLnBrk="0" hangingPunct="1">
                        <a:defRPr sz="2399" kern="1200">
                          <a:solidFill>
                            <a:schemeClr val="dk1"/>
                          </a:solidFill>
                          <a:latin typeface="Calibri" panose="020F0502020204030204"/>
                        </a:defRPr>
                      </a:lvl4pPr>
                      <a:lvl5pPr marL="2437830" algn="l" defTabSz="1218915" rtl="0" eaLnBrk="1" latinLnBrk="0" hangingPunct="1">
                        <a:defRPr sz="2399" kern="1200">
                          <a:solidFill>
                            <a:schemeClr val="dk1"/>
                          </a:solidFill>
                          <a:latin typeface="Calibri" panose="020F0502020204030204"/>
                        </a:defRPr>
                      </a:lvl5pPr>
                      <a:lvl6pPr marL="3047289" algn="l" defTabSz="1218915" rtl="0" eaLnBrk="1" latinLnBrk="0" hangingPunct="1">
                        <a:defRPr sz="2399" kern="1200">
                          <a:solidFill>
                            <a:schemeClr val="dk1"/>
                          </a:solidFill>
                          <a:latin typeface="Calibri" panose="020F0502020204030204"/>
                        </a:defRPr>
                      </a:lvl6pPr>
                      <a:lvl7pPr marL="3656747" algn="l" defTabSz="1218915" rtl="0" eaLnBrk="1" latinLnBrk="0" hangingPunct="1">
                        <a:defRPr sz="2399" kern="1200">
                          <a:solidFill>
                            <a:schemeClr val="dk1"/>
                          </a:solidFill>
                          <a:latin typeface="Calibri" panose="020F0502020204030204"/>
                        </a:defRPr>
                      </a:lvl7pPr>
                      <a:lvl8pPr marL="4266204" algn="l" defTabSz="1218915" rtl="0" eaLnBrk="1" latinLnBrk="0" hangingPunct="1">
                        <a:defRPr sz="2399" kern="1200">
                          <a:solidFill>
                            <a:schemeClr val="dk1"/>
                          </a:solidFill>
                          <a:latin typeface="Calibri" panose="020F0502020204030204"/>
                        </a:defRPr>
                      </a:lvl8pPr>
                      <a:lvl9pPr marL="4875662" algn="l" defTabSz="1218915" rtl="0" eaLnBrk="1" latinLnBrk="0" hangingPunct="1">
                        <a:defRPr sz="2399" kern="1200">
                          <a:solidFill>
                            <a:schemeClr val="dk1"/>
                          </a:solidFill>
                          <a:latin typeface="Calibri" panose="020F0502020204030204"/>
                        </a:defRPr>
                      </a:lvl9pPr>
                    </a:lstStyle>
                    <a:p>
                      <a:pPr algn="ctr">
                        <a:lnSpc>
                          <a:spcPct val="100000"/>
                        </a:lnSpc>
                        <a:spcAft>
                          <a:spcPts val="0"/>
                        </a:spcAft>
                      </a:pPr>
                      <a:r>
                        <a:rPr lang="en-US" sz="2200" dirty="0">
                          <a:solidFill>
                            <a:schemeClr val="bg1"/>
                          </a:solidFill>
                          <a:effectLst/>
                          <a:latin typeface="+mn-lt"/>
                          <a:ea typeface="Calibri"/>
                          <a:cs typeface="Arial"/>
                        </a:rPr>
                        <a:t>&lt; .0001</a:t>
                      </a:r>
                      <a:endParaRPr lang="en-SG" sz="2200" dirty="0">
                        <a:solidFill>
                          <a:schemeClr val="bg1"/>
                        </a:solidFill>
                        <a:effectLst/>
                        <a:latin typeface="+mn-lt"/>
                        <a:ea typeface="Calibri"/>
                        <a:cs typeface="Arial"/>
                      </a:endParaRPr>
                    </a:p>
                  </a:txBody>
                  <a:tcPr marL="68580" marR="68580" marT="0" marB="0" anchor="ctr">
                    <a:lnL w="12700" cmpd="sng">
                      <a:noFill/>
                    </a:lnL>
                    <a:lnR w="12700" cmpd="sng">
                      <a:noFill/>
                    </a:lnR>
                    <a:lnT w="38100" cap="flat" cmpd="sng" algn="ctr">
                      <a:solidFill>
                        <a:srgbClr val="A5A5A5"/>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4546A"/>
                    </a:solidFill>
                  </a:tcPr>
                </a:tc>
                <a:tc>
                  <a:txBody>
                    <a:bodyPr/>
                    <a:lstStyle>
                      <a:lvl1pPr marL="0" algn="l" defTabSz="1218915" rtl="0" eaLnBrk="1" latinLnBrk="0" hangingPunct="1">
                        <a:defRPr sz="2399" kern="1200">
                          <a:solidFill>
                            <a:schemeClr val="dk1"/>
                          </a:solidFill>
                          <a:latin typeface="Calibri" panose="020F0502020204030204"/>
                        </a:defRPr>
                      </a:lvl1pPr>
                      <a:lvl2pPr marL="609458" algn="l" defTabSz="1218915" rtl="0" eaLnBrk="1" latinLnBrk="0" hangingPunct="1">
                        <a:defRPr sz="2399" kern="1200">
                          <a:solidFill>
                            <a:schemeClr val="dk1"/>
                          </a:solidFill>
                          <a:latin typeface="Calibri" panose="020F0502020204030204"/>
                        </a:defRPr>
                      </a:lvl2pPr>
                      <a:lvl3pPr marL="1218915" algn="l" defTabSz="1218915" rtl="0" eaLnBrk="1" latinLnBrk="0" hangingPunct="1">
                        <a:defRPr sz="2399" kern="1200">
                          <a:solidFill>
                            <a:schemeClr val="dk1"/>
                          </a:solidFill>
                          <a:latin typeface="Calibri" panose="020F0502020204030204"/>
                        </a:defRPr>
                      </a:lvl3pPr>
                      <a:lvl4pPr marL="1828373" algn="l" defTabSz="1218915" rtl="0" eaLnBrk="1" latinLnBrk="0" hangingPunct="1">
                        <a:defRPr sz="2399" kern="1200">
                          <a:solidFill>
                            <a:schemeClr val="dk1"/>
                          </a:solidFill>
                          <a:latin typeface="Calibri" panose="020F0502020204030204"/>
                        </a:defRPr>
                      </a:lvl4pPr>
                      <a:lvl5pPr marL="2437830" algn="l" defTabSz="1218915" rtl="0" eaLnBrk="1" latinLnBrk="0" hangingPunct="1">
                        <a:defRPr sz="2399" kern="1200">
                          <a:solidFill>
                            <a:schemeClr val="dk1"/>
                          </a:solidFill>
                          <a:latin typeface="Calibri" panose="020F0502020204030204"/>
                        </a:defRPr>
                      </a:lvl5pPr>
                      <a:lvl6pPr marL="3047289" algn="l" defTabSz="1218915" rtl="0" eaLnBrk="1" latinLnBrk="0" hangingPunct="1">
                        <a:defRPr sz="2399" kern="1200">
                          <a:solidFill>
                            <a:schemeClr val="dk1"/>
                          </a:solidFill>
                          <a:latin typeface="Calibri" panose="020F0502020204030204"/>
                        </a:defRPr>
                      </a:lvl6pPr>
                      <a:lvl7pPr marL="3656747" algn="l" defTabSz="1218915" rtl="0" eaLnBrk="1" latinLnBrk="0" hangingPunct="1">
                        <a:defRPr sz="2399" kern="1200">
                          <a:solidFill>
                            <a:schemeClr val="dk1"/>
                          </a:solidFill>
                          <a:latin typeface="Calibri" panose="020F0502020204030204"/>
                        </a:defRPr>
                      </a:lvl7pPr>
                      <a:lvl8pPr marL="4266204" algn="l" defTabSz="1218915" rtl="0" eaLnBrk="1" latinLnBrk="0" hangingPunct="1">
                        <a:defRPr sz="2399" kern="1200">
                          <a:solidFill>
                            <a:schemeClr val="dk1"/>
                          </a:solidFill>
                          <a:latin typeface="Calibri" panose="020F0502020204030204"/>
                        </a:defRPr>
                      </a:lvl8pPr>
                      <a:lvl9pPr marL="4875662" algn="l" defTabSz="1218915" rtl="0" eaLnBrk="1" latinLnBrk="0" hangingPunct="1">
                        <a:defRPr sz="2399" kern="1200">
                          <a:solidFill>
                            <a:schemeClr val="dk1"/>
                          </a:solidFill>
                          <a:latin typeface="Calibri" panose="020F0502020204030204"/>
                        </a:defRPr>
                      </a:lvl9pPr>
                    </a:lstStyle>
                    <a:p>
                      <a:pPr algn="ctr">
                        <a:lnSpc>
                          <a:spcPct val="100000"/>
                        </a:lnSpc>
                        <a:spcAft>
                          <a:spcPts val="0"/>
                        </a:spcAft>
                      </a:pPr>
                      <a:r>
                        <a:rPr lang="en-SG" sz="2200" dirty="0">
                          <a:solidFill>
                            <a:schemeClr val="bg1"/>
                          </a:solidFill>
                          <a:effectLst/>
                          <a:latin typeface="+mn-lt"/>
                          <a:ea typeface="Calibri"/>
                          <a:cs typeface="Arial"/>
                        </a:rPr>
                        <a:t>Not reported</a:t>
                      </a:r>
                    </a:p>
                  </a:txBody>
                  <a:tcPr marL="68580" marR="68580" marT="0" marB="0" anchor="ctr">
                    <a:lnL w="12700" cmpd="sng">
                      <a:noFill/>
                    </a:lnL>
                    <a:lnR w="12700" cmpd="sng">
                      <a:noFill/>
                    </a:lnR>
                    <a:lnT w="38100" cap="flat" cmpd="sng" algn="ctr">
                      <a:solidFill>
                        <a:srgbClr val="A5A5A5"/>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4546A"/>
                    </a:solidFill>
                  </a:tcPr>
                </a:tc>
                <a:extLst>
                  <a:ext uri="{0D108BD9-81ED-4DB2-BD59-A6C34878D82A}">
                    <a16:rowId xmlns:a16="http://schemas.microsoft.com/office/drawing/2014/main" val="10003"/>
                  </a:ext>
                </a:extLst>
              </a:tr>
            </a:tbl>
          </a:graphicData>
        </a:graphic>
      </p:graphicFrame>
      <p:sp>
        <p:nvSpPr>
          <p:cNvPr id="14" name="Content Placeholder 6">
            <a:extLst>
              <a:ext uri="{FF2B5EF4-FFF2-40B4-BE49-F238E27FC236}">
                <a16:creationId xmlns:a16="http://schemas.microsoft.com/office/drawing/2014/main" id="{F6403C53-EF1D-4D00-E0AF-6496C54CF32E}"/>
              </a:ext>
            </a:extLst>
          </p:cNvPr>
          <p:cNvSpPr txBox="1">
            <a:spLocks/>
          </p:cNvSpPr>
          <p:nvPr/>
        </p:nvSpPr>
        <p:spPr>
          <a:xfrm>
            <a:off x="758703" y="1866179"/>
            <a:ext cx="10877529" cy="4650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In </a:t>
            </a:r>
            <a:r>
              <a:rPr kumimoji="0" lang="en-US" sz="24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post</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–doxy-PEP period, statistically significant </a:t>
            </a:r>
            <a:r>
              <a:rPr kumimoji="0" lang="en-US" sz="2400" b="1" i="0" u="none" strike="noStrike" kern="1200" cap="none" spc="0" normalizeH="0" baseline="0" noProof="0" dirty="0">
                <a:ln>
                  <a:noFill/>
                </a:ln>
                <a:solidFill>
                  <a:srgbClr val="00B050"/>
                </a:solidFill>
                <a:effectLst/>
                <a:uLnTx/>
                <a:uFillTx/>
                <a:latin typeface="Calibri" panose="020F0502020204030204"/>
                <a:ea typeface="+mn-ea"/>
                <a:cs typeface="+mn-cs"/>
              </a:rPr>
              <a:t>decreases</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in observed cases of </a:t>
            </a:r>
            <a:r>
              <a:rPr kumimoji="0" lang="en-US" sz="2400" b="1" i="0" u="none" strike="noStrike" kern="1200" cap="none" spc="0" normalizeH="0" baseline="0" noProof="0" dirty="0">
                <a:ln>
                  <a:noFill/>
                </a:ln>
                <a:solidFill>
                  <a:srgbClr val="00B050"/>
                </a:solidFill>
                <a:effectLst/>
                <a:uLnTx/>
                <a:uFillTx/>
                <a:latin typeface="Calibri" panose="020F0502020204030204"/>
                <a:ea typeface="+mn-ea"/>
                <a:cs typeface="+mn-cs"/>
              </a:rPr>
              <a:t>chlamydia</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and </a:t>
            </a:r>
            <a:r>
              <a:rPr kumimoji="0" lang="en-US" sz="2400" b="1" i="0" u="none" strike="noStrike" kern="1200" cap="none" spc="0" normalizeH="0" baseline="0" noProof="0" dirty="0">
                <a:ln>
                  <a:noFill/>
                </a:ln>
                <a:solidFill>
                  <a:srgbClr val="00B050"/>
                </a:solidFill>
                <a:effectLst/>
                <a:uLnTx/>
                <a:uFillTx/>
                <a:latin typeface="Calibri" panose="020F0502020204030204"/>
                <a:ea typeface="+mn-ea"/>
                <a:cs typeface="+mn-cs"/>
              </a:rPr>
              <a:t>early syphilis</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vs model predictions</a:t>
            </a: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Calibri"/>
              <a:cs typeface="Calibri"/>
            </a:endParaRP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ysClr val="windowText" lastClr="000000"/>
                </a:solidFill>
                <a:effectLst/>
                <a:uLnTx/>
                <a:uFillTx/>
                <a:latin typeface="Calibri"/>
                <a:ea typeface="Calibri"/>
                <a:cs typeface="Calibri"/>
              </a:rPr>
              <a:t>Approximate 50% decrease during the 13 </a:t>
            </a:r>
            <a:r>
              <a:rPr kumimoji="0" lang="en-US" sz="2200" b="0" i="0" u="none" strike="noStrike" kern="1200" cap="none" spc="0" normalizeH="0" baseline="0" noProof="0" dirty="0" err="1">
                <a:ln>
                  <a:noFill/>
                </a:ln>
                <a:solidFill>
                  <a:sysClr val="windowText" lastClr="000000"/>
                </a:solidFill>
                <a:effectLst/>
                <a:uLnTx/>
                <a:uFillTx/>
                <a:latin typeface="Calibri"/>
                <a:ea typeface="Calibri"/>
                <a:cs typeface="Calibri"/>
              </a:rPr>
              <a:t>mo</a:t>
            </a:r>
            <a:r>
              <a:rPr kumimoji="0" lang="en-US" sz="2200" b="0" i="0" u="none" strike="noStrike" kern="1200" cap="none" spc="0" normalizeH="0" baseline="0" noProof="0" dirty="0">
                <a:ln>
                  <a:noFill/>
                </a:ln>
                <a:solidFill>
                  <a:sysClr val="windowText" lastClr="000000"/>
                </a:solidFill>
                <a:effectLst/>
                <a:uLnTx/>
                <a:uFillTx/>
                <a:latin typeface="Calibri"/>
                <a:ea typeface="Calibri"/>
                <a:cs typeface="Calibri"/>
              </a:rPr>
              <a:t> after SF Department of Public Health guideline implementation</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ea typeface="Calibri"/>
                <a:cs typeface="Calibri"/>
              </a:rPr>
              <a:t>In </a:t>
            </a:r>
            <a:r>
              <a:rPr kumimoji="0" lang="en-US" sz="2400" b="0" i="1" u="none" strike="noStrike" kern="1200" cap="none" spc="0" normalizeH="0" baseline="0" noProof="0" dirty="0">
                <a:ln>
                  <a:noFill/>
                </a:ln>
                <a:solidFill>
                  <a:sysClr val="windowText" lastClr="000000"/>
                </a:solidFill>
                <a:effectLst/>
                <a:uLnTx/>
                <a:uFillTx/>
                <a:latin typeface="Calibri"/>
                <a:ea typeface="Calibri"/>
                <a:cs typeface="Calibri"/>
              </a:rPr>
              <a:t>post</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sysClr val="windowText" lastClr="000000"/>
                </a:solidFill>
                <a:effectLst/>
                <a:uLnTx/>
                <a:uFillTx/>
                <a:latin typeface="Calibri"/>
                <a:ea typeface="Calibri"/>
                <a:cs typeface="Calibri"/>
              </a:rPr>
              <a:t>doxy-PEP period, statistically significant </a:t>
            </a:r>
            <a:r>
              <a:rPr kumimoji="0" lang="en-US" sz="2400" b="1" i="0" u="none" strike="noStrike" kern="1200" cap="none" spc="0" normalizeH="0" baseline="0" noProof="0" dirty="0">
                <a:ln>
                  <a:noFill/>
                </a:ln>
                <a:solidFill>
                  <a:srgbClr val="FF0000"/>
                </a:solidFill>
                <a:effectLst/>
                <a:uLnTx/>
                <a:uFillTx/>
                <a:latin typeface="Calibri"/>
                <a:ea typeface="Calibri"/>
                <a:cs typeface="Calibri"/>
              </a:rPr>
              <a:t>increase</a:t>
            </a:r>
            <a:r>
              <a:rPr kumimoji="0" lang="en-US" sz="2400" b="0" i="0" u="none" strike="noStrike" kern="1200" cap="none" spc="0" normalizeH="0" baseline="0" noProof="0" dirty="0">
                <a:ln>
                  <a:noFill/>
                </a:ln>
                <a:solidFill>
                  <a:sysClr val="windowText" lastClr="000000"/>
                </a:solidFill>
                <a:effectLst/>
                <a:uLnTx/>
                <a:uFillTx/>
                <a:latin typeface="Calibri"/>
                <a:ea typeface="Calibri"/>
                <a:cs typeface="Calibri"/>
              </a:rPr>
              <a:t> in observed </a:t>
            </a:r>
            <a:r>
              <a:rPr kumimoji="0" lang="en-US" sz="2400" b="1" i="0" u="none" strike="noStrike" kern="1200" cap="none" spc="0" normalizeH="0" baseline="0" noProof="0" dirty="0">
                <a:ln>
                  <a:noFill/>
                </a:ln>
                <a:solidFill>
                  <a:srgbClr val="FF0000"/>
                </a:solidFill>
                <a:effectLst/>
                <a:uLnTx/>
                <a:uFillTx/>
                <a:latin typeface="Calibri"/>
                <a:ea typeface="Calibri"/>
                <a:cs typeface="Calibri"/>
              </a:rPr>
              <a:t>gonorrhea</a:t>
            </a:r>
            <a:r>
              <a:rPr kumimoji="0" lang="en-US" sz="2400" b="0" i="0" u="none" strike="noStrike" kern="1200" cap="none" spc="0" normalizeH="0" baseline="0" noProof="0" dirty="0">
                <a:ln>
                  <a:noFill/>
                </a:ln>
                <a:solidFill>
                  <a:sysClr val="windowText" lastClr="000000"/>
                </a:solidFill>
                <a:effectLst/>
                <a:uLnTx/>
                <a:uFillTx/>
                <a:latin typeface="Calibri"/>
                <a:ea typeface="Calibri"/>
                <a:cs typeface="Calibri"/>
              </a:rPr>
              <a:t> cases vs model predictions</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ysClr val="windowText" lastClr="000000"/>
                </a:solidFill>
                <a:effectLst/>
                <a:uLnTx/>
                <a:uFillTx/>
                <a:latin typeface="Calibri"/>
                <a:ea typeface="Calibri"/>
                <a:cs typeface="Calibri"/>
              </a:rPr>
              <a:t>In </a:t>
            </a:r>
            <a:r>
              <a:rPr kumimoji="0" lang="en-US" sz="2200" b="0" i="1" u="none" strike="noStrike" kern="1200" cap="none" spc="0" normalizeH="0" baseline="0" noProof="0" dirty="0">
                <a:ln>
                  <a:noFill/>
                </a:ln>
                <a:solidFill>
                  <a:sysClr val="windowText" lastClr="000000"/>
                </a:solidFill>
                <a:effectLst/>
                <a:uLnTx/>
                <a:uFillTx/>
                <a:latin typeface="Calibri"/>
                <a:ea typeface="Calibri"/>
                <a:cs typeface="Calibri"/>
              </a:rPr>
              <a:t>pre</a:t>
            </a:r>
            <a:r>
              <a:rPr kumimoji="0" lang="en-US"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en-US" sz="2200" b="0" i="0" u="none" strike="noStrike" kern="1200" cap="none" spc="0" normalizeH="0" baseline="0" noProof="0" dirty="0">
                <a:ln>
                  <a:noFill/>
                </a:ln>
                <a:solidFill>
                  <a:sysClr val="windowText" lastClr="000000"/>
                </a:solidFill>
                <a:effectLst/>
                <a:uLnTx/>
                <a:uFillTx/>
                <a:latin typeface="Calibri"/>
                <a:ea typeface="Calibri"/>
                <a:cs typeface="Calibri"/>
              </a:rPr>
              <a:t>doxy-PEP period, 1.8% per </a:t>
            </a:r>
            <a:r>
              <a:rPr kumimoji="0" lang="en-US" sz="2200" b="0" i="0" u="none" strike="noStrike" kern="1200" cap="none" spc="0" normalizeH="0" baseline="0" noProof="0" dirty="0" err="1">
                <a:ln>
                  <a:noFill/>
                </a:ln>
                <a:solidFill>
                  <a:sysClr val="windowText" lastClr="000000"/>
                </a:solidFill>
                <a:effectLst/>
                <a:uLnTx/>
                <a:uFillTx/>
                <a:latin typeface="Calibri"/>
                <a:ea typeface="Calibri"/>
                <a:cs typeface="Calibri"/>
              </a:rPr>
              <a:t>mo</a:t>
            </a:r>
            <a:r>
              <a:rPr kumimoji="0" lang="en-US" sz="2200" b="0" i="0" u="none" strike="noStrike" kern="1200" cap="none" spc="0" normalizeH="0" baseline="0" noProof="0" dirty="0">
                <a:ln>
                  <a:noFill/>
                </a:ln>
                <a:solidFill>
                  <a:sysClr val="windowText" lastClr="000000"/>
                </a:solidFill>
                <a:effectLst/>
                <a:uLnTx/>
                <a:uFillTx/>
                <a:latin typeface="Calibri"/>
                <a:ea typeface="Calibri"/>
                <a:cs typeface="Calibri"/>
              </a:rPr>
              <a:t> decrease vs model predictions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58549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a:xfrm>
            <a:off x="624052" y="935842"/>
            <a:ext cx="10515163" cy="648915"/>
          </a:xfrm>
        </p:spPr>
        <p:txBody>
          <a:bodyPr/>
          <a:lstStyle/>
          <a:p>
            <a:r>
              <a:rPr lang="en-US" dirty="0">
                <a:solidFill>
                  <a:srgbClr val="C00000"/>
                </a:solidFill>
              </a:rPr>
              <a:t>Doxy PEP Implementation</a:t>
            </a:r>
            <a:endParaRPr lang="en-US" dirty="0"/>
          </a:p>
        </p:txBody>
      </p:sp>
      <p:sp>
        <p:nvSpPr>
          <p:cNvPr id="3" name="Content Placeholder 2">
            <a:extLst>
              <a:ext uri="{FF2B5EF4-FFF2-40B4-BE49-F238E27FC236}">
                <a16:creationId xmlns:a16="http://schemas.microsoft.com/office/drawing/2014/main" id="{E81D6743-81B2-0A66-D40E-A920194A971D}"/>
              </a:ext>
            </a:extLst>
          </p:cNvPr>
          <p:cNvSpPr txBox="1">
            <a:spLocks/>
          </p:cNvSpPr>
          <p:nvPr/>
        </p:nvSpPr>
        <p:spPr>
          <a:xfrm>
            <a:off x="838200" y="1791660"/>
            <a:ext cx="10515600"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Restrictive vs broad, eligibility (MSM, TGW)</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Current guidelines inconsistent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Population vs individual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Antimicrobial stewardship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Education of patients, providers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Pills, syphilis serology, management of contacts to STI, women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Comprehensive sexual health services (primary prevention, vaccines, </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syndemic</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Impact on microbiome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Surveillance systems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Staph aureus colonization resistance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GC resistance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Clinical failure, culture for monitoring, alert for MIC &gt;0.125 mg/ml, WGS</a:t>
            </a:r>
          </a:p>
        </p:txBody>
      </p:sp>
    </p:spTree>
    <p:extLst>
      <p:ext uri="{BB962C8B-B14F-4D97-AF65-F5344CB8AC3E}">
        <p14:creationId xmlns:p14="http://schemas.microsoft.com/office/powerpoint/2010/main" val="292402729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607" y="761925"/>
            <a:ext cx="5454015" cy="2560320"/>
          </a:xfrm>
          <a:prstGeom prst="rect">
            <a:avLst/>
          </a:prstGeom>
        </p:spPr>
      </p:pic>
      <p:pic>
        <p:nvPicPr>
          <p:cNvPr id="3" name="Picture 2"/>
          <p:cNvPicPr>
            <a:picLocks noChangeAspect="1"/>
          </p:cNvPicPr>
          <p:nvPr/>
        </p:nvPicPr>
        <p:blipFill>
          <a:blip r:embed="rId3"/>
          <a:stretch>
            <a:fillRect/>
          </a:stretch>
        </p:blipFill>
        <p:spPr>
          <a:xfrm>
            <a:off x="-29567" y="4049663"/>
            <a:ext cx="5432870" cy="2746534"/>
          </a:xfrm>
          <a:prstGeom prst="rect">
            <a:avLst/>
          </a:prstGeom>
        </p:spPr>
      </p:pic>
      <p:sp>
        <p:nvSpPr>
          <p:cNvPr id="4" name="Rectangle 3"/>
          <p:cNvSpPr/>
          <p:nvPr/>
        </p:nvSpPr>
        <p:spPr>
          <a:xfrm>
            <a:off x="99077" y="0"/>
            <a:ext cx="6096000" cy="584775"/>
          </a:xfrm>
          <a:prstGeom prst="rect">
            <a:avLst/>
          </a:prstGeom>
        </p:spPr>
        <p:txBody>
          <a:bodyPr>
            <a:spAutoFit/>
          </a:bodyPr>
          <a:lstStyle/>
          <a:p>
            <a:r>
              <a:rPr lang="en-US" sz="1600" b="1" dirty="0"/>
              <a:t>Primary and Secondary Syphilis — Rates of Reported Cases by Sex and Male-to-Female Rate Ratios, United States, 1990–2022</a:t>
            </a:r>
          </a:p>
        </p:txBody>
      </p:sp>
      <p:pic>
        <p:nvPicPr>
          <p:cNvPr id="5" name="Picture 4">
            <a:extLst>
              <a:ext uri="{FF2B5EF4-FFF2-40B4-BE49-F238E27FC236}">
                <a16:creationId xmlns:a16="http://schemas.microsoft.com/office/drawing/2014/main" id="{4D2E5A2C-DC4B-4DD2-822D-FCEFC5726AF1}"/>
              </a:ext>
            </a:extLst>
          </p:cNvPr>
          <p:cNvPicPr>
            <a:picLocks noChangeAspect="1"/>
          </p:cNvPicPr>
          <p:nvPr/>
        </p:nvPicPr>
        <p:blipFill>
          <a:blip r:embed="rId4"/>
          <a:stretch>
            <a:fillRect/>
          </a:stretch>
        </p:blipFill>
        <p:spPr>
          <a:xfrm>
            <a:off x="6518053" y="3807928"/>
            <a:ext cx="5673947" cy="2867406"/>
          </a:xfrm>
          <a:prstGeom prst="rect">
            <a:avLst/>
          </a:prstGeom>
        </p:spPr>
      </p:pic>
      <p:pic>
        <p:nvPicPr>
          <p:cNvPr id="6" name="Picture 5">
            <a:extLst>
              <a:ext uri="{FF2B5EF4-FFF2-40B4-BE49-F238E27FC236}">
                <a16:creationId xmlns:a16="http://schemas.microsoft.com/office/drawing/2014/main" id="{ABFA2997-EFC8-4EA6-92DE-1EB07C641882}"/>
              </a:ext>
            </a:extLst>
          </p:cNvPr>
          <p:cNvPicPr>
            <a:picLocks noChangeAspect="1"/>
          </p:cNvPicPr>
          <p:nvPr/>
        </p:nvPicPr>
        <p:blipFill>
          <a:blip r:embed="rId5"/>
          <a:stretch>
            <a:fillRect/>
          </a:stretch>
        </p:blipFill>
        <p:spPr>
          <a:xfrm>
            <a:off x="6425074" y="182666"/>
            <a:ext cx="5836253" cy="2705100"/>
          </a:xfrm>
          <a:prstGeom prst="rect">
            <a:avLst/>
          </a:prstGeom>
        </p:spPr>
      </p:pic>
    </p:spTree>
    <p:extLst>
      <p:ext uri="{BB962C8B-B14F-4D97-AF65-F5344CB8AC3E}">
        <p14:creationId xmlns:p14="http://schemas.microsoft.com/office/powerpoint/2010/main" val="2133410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512" y="-199130"/>
            <a:ext cx="6156484" cy="5607272"/>
          </a:xfrm>
          <a:prstGeom prst="rect">
            <a:avLst/>
          </a:prstGeom>
        </p:spPr>
      </p:pic>
      <p:sp>
        <p:nvSpPr>
          <p:cNvPr id="9" name="TextBox 8"/>
          <p:cNvSpPr txBox="1"/>
          <p:nvPr/>
        </p:nvSpPr>
        <p:spPr>
          <a:xfrm>
            <a:off x="9179187" y="6633861"/>
            <a:ext cx="4814596" cy="276999"/>
          </a:xfrm>
          <a:prstGeom prst="rect">
            <a:avLst/>
          </a:prstGeom>
          <a:noFill/>
        </p:spPr>
        <p:txBody>
          <a:bodyPr wrap="square" rtlCol="0">
            <a:spAutoFit/>
          </a:bodyPr>
          <a:lstStyle/>
          <a:p>
            <a:r>
              <a:rPr lang="en-US" sz="1200" dirty="0"/>
              <a:t> </a:t>
            </a:r>
            <a:r>
              <a:rPr lang="en-US" sz="1200" dirty="0" err="1"/>
              <a:t>Graciaa</a:t>
            </a:r>
            <a:r>
              <a:rPr lang="en-US" sz="1200" dirty="0"/>
              <a:t> OFID 2017,  Zhang Front Neuro 2023</a:t>
            </a:r>
          </a:p>
        </p:txBody>
      </p:sp>
      <p:pic>
        <p:nvPicPr>
          <p:cNvPr id="8" name="Picture 7">
            <a:extLst>
              <a:ext uri="{FF2B5EF4-FFF2-40B4-BE49-F238E27FC236}">
                <a16:creationId xmlns:a16="http://schemas.microsoft.com/office/drawing/2014/main" id="{BF685668-6B60-41B4-A557-2F16B34EFF7D}"/>
              </a:ext>
            </a:extLst>
          </p:cNvPr>
          <p:cNvPicPr>
            <a:picLocks noChangeAspect="1"/>
          </p:cNvPicPr>
          <p:nvPr/>
        </p:nvPicPr>
        <p:blipFill>
          <a:blip r:embed="rId3"/>
          <a:stretch>
            <a:fillRect/>
          </a:stretch>
        </p:blipFill>
        <p:spPr>
          <a:xfrm>
            <a:off x="5170331" y="166984"/>
            <a:ext cx="7018020" cy="3459480"/>
          </a:xfrm>
          <a:prstGeom prst="rect">
            <a:avLst/>
          </a:prstGeom>
        </p:spPr>
      </p:pic>
      <p:sp>
        <p:nvSpPr>
          <p:cNvPr id="3" name="Rectangle 2">
            <a:extLst>
              <a:ext uri="{FF2B5EF4-FFF2-40B4-BE49-F238E27FC236}">
                <a16:creationId xmlns:a16="http://schemas.microsoft.com/office/drawing/2014/main" id="{AC15D046-6F3D-4FE7-AE00-AE1E917C4D1C}"/>
              </a:ext>
            </a:extLst>
          </p:cNvPr>
          <p:cNvSpPr/>
          <p:nvPr/>
        </p:nvSpPr>
        <p:spPr>
          <a:xfrm>
            <a:off x="10782354" y="3649810"/>
            <a:ext cx="1348446" cy="307777"/>
          </a:xfrm>
          <a:prstGeom prst="rect">
            <a:avLst/>
          </a:prstGeom>
        </p:spPr>
        <p:txBody>
          <a:bodyPr wrap="none">
            <a:spAutoFit/>
          </a:bodyPr>
          <a:lstStyle/>
          <a:p>
            <a:r>
              <a:rPr lang="en-US" sz="1400" dirty="0"/>
              <a:t>Hamill CID 2023</a:t>
            </a:r>
          </a:p>
        </p:txBody>
      </p:sp>
      <p:pic>
        <p:nvPicPr>
          <p:cNvPr id="11" name="Content Placeholder 4" descr="AAA.tiff">
            <a:extLst>
              <a:ext uri="{FF2B5EF4-FFF2-40B4-BE49-F238E27FC236}">
                <a16:creationId xmlns:a16="http://schemas.microsoft.com/office/drawing/2014/main" id="{5B3A6CAC-3968-4042-BA9E-084682664F20}"/>
              </a:ext>
            </a:extLst>
          </p:cNvPr>
          <p:cNvPicPr>
            <a:picLocks noChangeAspect="1"/>
          </p:cNvPicPr>
          <p:nvPr/>
        </p:nvPicPr>
        <p:blipFill rotWithShape="1">
          <a:blip r:embed="rId4">
            <a:extLst>
              <a:ext uri="{28A0092B-C50C-407E-A947-70E740481C1C}">
                <a14:useLocalDpi xmlns:a14="http://schemas.microsoft.com/office/drawing/2010/main" val="0"/>
              </a:ext>
            </a:extLst>
          </a:blip>
          <a:srcRect l="-2610" r="-40053"/>
          <a:stretch/>
        </p:blipFill>
        <p:spPr>
          <a:xfrm>
            <a:off x="8014988" y="4462174"/>
            <a:ext cx="2799398" cy="2094262"/>
          </a:xfrm>
          <a:prstGeom prst="rect">
            <a:avLst/>
          </a:prstGeom>
        </p:spPr>
      </p:pic>
      <p:pic>
        <p:nvPicPr>
          <p:cNvPr id="12" name="Picture 11">
            <a:extLst>
              <a:ext uri="{FF2B5EF4-FFF2-40B4-BE49-F238E27FC236}">
                <a16:creationId xmlns:a16="http://schemas.microsoft.com/office/drawing/2014/main" id="{C19AA72E-E387-4C61-8B88-47C59EAF9603}"/>
              </a:ext>
            </a:extLst>
          </p:cNvPr>
          <p:cNvPicPr>
            <a:picLocks noChangeAspect="1"/>
          </p:cNvPicPr>
          <p:nvPr/>
        </p:nvPicPr>
        <p:blipFill>
          <a:blip r:embed="rId5"/>
          <a:stretch>
            <a:fillRect/>
          </a:stretch>
        </p:blipFill>
        <p:spPr>
          <a:xfrm>
            <a:off x="10241040" y="4422836"/>
            <a:ext cx="1889760" cy="2133600"/>
          </a:xfrm>
          <a:prstGeom prst="rect">
            <a:avLst/>
          </a:prstGeom>
        </p:spPr>
      </p:pic>
      <p:sp>
        <p:nvSpPr>
          <p:cNvPr id="6" name="Rectangle 5">
            <a:extLst>
              <a:ext uri="{FF2B5EF4-FFF2-40B4-BE49-F238E27FC236}">
                <a16:creationId xmlns:a16="http://schemas.microsoft.com/office/drawing/2014/main" id="{A0B6B515-0D60-4775-9C30-266C9A006064}"/>
              </a:ext>
            </a:extLst>
          </p:cNvPr>
          <p:cNvSpPr/>
          <p:nvPr/>
        </p:nvSpPr>
        <p:spPr>
          <a:xfrm>
            <a:off x="7607732" y="-83639"/>
            <a:ext cx="2904000" cy="338554"/>
          </a:xfrm>
          <a:prstGeom prst="rect">
            <a:avLst/>
          </a:prstGeom>
        </p:spPr>
        <p:txBody>
          <a:bodyPr wrap="none">
            <a:spAutoFit/>
          </a:bodyPr>
          <a:lstStyle/>
          <a:p>
            <a:r>
              <a:rPr lang="en-US" sz="1600" b="1" dirty="0"/>
              <a:t>Natural History of Neurosyphilis</a:t>
            </a:r>
          </a:p>
        </p:txBody>
      </p:sp>
      <p:pic>
        <p:nvPicPr>
          <p:cNvPr id="13" name="Picture 12">
            <a:extLst>
              <a:ext uri="{FF2B5EF4-FFF2-40B4-BE49-F238E27FC236}">
                <a16:creationId xmlns:a16="http://schemas.microsoft.com/office/drawing/2014/main" id="{1968266A-D5F7-4648-B855-FBBB1EB01200}"/>
              </a:ext>
            </a:extLst>
          </p:cNvPr>
          <p:cNvPicPr>
            <a:picLocks noChangeAspect="1"/>
          </p:cNvPicPr>
          <p:nvPr/>
        </p:nvPicPr>
        <p:blipFill>
          <a:blip r:embed="rId6"/>
          <a:stretch>
            <a:fillRect/>
          </a:stretch>
        </p:blipFill>
        <p:spPr>
          <a:xfrm>
            <a:off x="2637411" y="4600547"/>
            <a:ext cx="1692116" cy="2242185"/>
          </a:xfrm>
          <a:prstGeom prst="rect">
            <a:avLst/>
          </a:prstGeom>
        </p:spPr>
      </p:pic>
      <p:pic>
        <p:nvPicPr>
          <p:cNvPr id="14" name="Picture 13">
            <a:extLst>
              <a:ext uri="{FF2B5EF4-FFF2-40B4-BE49-F238E27FC236}">
                <a16:creationId xmlns:a16="http://schemas.microsoft.com/office/drawing/2014/main" id="{1F7C4B82-FCDA-4EF5-A94C-74AF17F61B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898229" y="4824983"/>
            <a:ext cx="2304621" cy="1730877"/>
          </a:xfrm>
          <a:prstGeom prst="rect">
            <a:avLst/>
          </a:prstGeom>
        </p:spPr>
      </p:pic>
      <p:sp>
        <p:nvSpPr>
          <p:cNvPr id="4" name="Rectangle 3">
            <a:extLst>
              <a:ext uri="{FF2B5EF4-FFF2-40B4-BE49-F238E27FC236}">
                <a16:creationId xmlns:a16="http://schemas.microsoft.com/office/drawing/2014/main" id="{34A8A5F4-50AD-4C89-8E75-22824A74319D}"/>
              </a:ext>
            </a:extLst>
          </p:cNvPr>
          <p:cNvSpPr/>
          <p:nvPr/>
        </p:nvSpPr>
        <p:spPr>
          <a:xfrm>
            <a:off x="8188960" y="6633860"/>
            <a:ext cx="1066318" cy="276999"/>
          </a:xfrm>
          <a:prstGeom prst="rect">
            <a:avLst/>
          </a:prstGeom>
        </p:spPr>
        <p:txBody>
          <a:bodyPr wrap="none">
            <a:spAutoFit/>
          </a:bodyPr>
          <a:lstStyle/>
          <a:p>
            <a:r>
              <a:rPr lang="en-US" sz="1200" dirty="0"/>
              <a:t>Ghanem 2020</a:t>
            </a:r>
          </a:p>
        </p:txBody>
      </p:sp>
      <p:pic>
        <p:nvPicPr>
          <p:cNvPr id="15" name="Picture 14">
            <a:extLst>
              <a:ext uri="{FF2B5EF4-FFF2-40B4-BE49-F238E27FC236}">
                <a16:creationId xmlns:a16="http://schemas.microsoft.com/office/drawing/2014/main" id="{73F6A1F5-A93C-4CF7-80A2-366F4CBB7F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5822" y="4035856"/>
            <a:ext cx="2057525" cy="2744572"/>
          </a:xfrm>
          <a:prstGeom prst="rect">
            <a:avLst/>
          </a:prstGeom>
        </p:spPr>
      </p:pic>
      <p:graphicFrame>
        <p:nvGraphicFramePr>
          <p:cNvPr id="16" name="Object 4">
            <a:extLst>
              <a:ext uri="{FF2B5EF4-FFF2-40B4-BE49-F238E27FC236}">
                <a16:creationId xmlns:a16="http://schemas.microsoft.com/office/drawing/2014/main" id="{FE1D9F60-D1A9-4F54-ADD1-40DFD31372E7}"/>
              </a:ext>
            </a:extLst>
          </p:cNvPr>
          <p:cNvGraphicFramePr>
            <a:graphicFrameLocks noChangeAspect="1"/>
          </p:cNvGraphicFramePr>
          <p:nvPr>
            <p:extLst>
              <p:ext uri="{D42A27DB-BD31-4B8C-83A1-F6EECF244321}">
                <p14:modId xmlns:p14="http://schemas.microsoft.com/office/powerpoint/2010/main" val="160653189"/>
              </p:ext>
            </p:extLst>
          </p:nvPr>
        </p:nvGraphicFramePr>
        <p:xfrm>
          <a:off x="-684348" y="4654785"/>
          <a:ext cx="3332713" cy="2117575"/>
        </p:xfrm>
        <a:graphic>
          <a:graphicData uri="http://schemas.openxmlformats.org/presentationml/2006/ole">
            <mc:AlternateContent xmlns:mc="http://schemas.openxmlformats.org/markup-compatibility/2006">
              <mc:Choice xmlns:v="urn:schemas-microsoft-com:vml" Requires="v">
                <p:oleObj name="Image" r:id="rId9" imgW="7406028" imgH="4705723" progId="PhotoshopElements.Image.2">
                  <p:embed/>
                </p:oleObj>
              </mc:Choice>
              <mc:Fallback>
                <p:oleObj name="Image" r:id="rId9" imgW="7406028" imgH="4705723" progId="PhotoshopElements.Image.2">
                  <p:embed/>
                  <p:pic>
                    <p:nvPicPr>
                      <p:cNvPr id="16" name="Object 4">
                        <a:extLst>
                          <a:ext uri="{FF2B5EF4-FFF2-40B4-BE49-F238E27FC236}">
                            <a16:creationId xmlns:a16="http://schemas.microsoft.com/office/drawing/2014/main" id="{FE1D9F60-D1A9-4F54-ADD1-40DFD31372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348" y="4654785"/>
                        <a:ext cx="3332713" cy="21175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501542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76" y="1010605"/>
            <a:ext cx="5554504" cy="7164800"/>
          </a:xfrm>
          <a:prstGeom prst="rect">
            <a:avLst/>
          </a:prstGeom>
        </p:spPr>
      </p:pic>
      <p:pic>
        <p:nvPicPr>
          <p:cNvPr id="3" name="Picture 2"/>
          <p:cNvPicPr>
            <a:picLocks noChangeAspect="1"/>
          </p:cNvPicPr>
          <p:nvPr/>
        </p:nvPicPr>
        <p:blipFill>
          <a:blip r:embed="rId3"/>
          <a:stretch>
            <a:fillRect/>
          </a:stretch>
        </p:blipFill>
        <p:spPr>
          <a:xfrm>
            <a:off x="5586180" y="-195308"/>
            <a:ext cx="6532245" cy="4548378"/>
          </a:xfrm>
          <a:prstGeom prst="rect">
            <a:avLst/>
          </a:prstGeom>
        </p:spPr>
      </p:pic>
      <p:pic>
        <p:nvPicPr>
          <p:cNvPr id="4" name="Picture 3"/>
          <p:cNvPicPr preferRelativeResize="0">
            <a:picLocks noChangeAspect="1"/>
          </p:cNvPicPr>
          <p:nvPr/>
        </p:nvPicPr>
        <p:blipFill>
          <a:blip r:embed="rId4"/>
          <a:stretch>
            <a:fillRect/>
          </a:stretch>
        </p:blipFill>
        <p:spPr>
          <a:xfrm>
            <a:off x="5586180" y="3699036"/>
            <a:ext cx="6566916" cy="4476369"/>
          </a:xfrm>
          <a:prstGeom prst="rect">
            <a:avLst/>
          </a:prstGeom>
        </p:spPr>
      </p:pic>
      <p:pic>
        <p:nvPicPr>
          <p:cNvPr id="5" name="Picture 4"/>
          <p:cNvPicPr>
            <a:picLocks noChangeAspect="1"/>
          </p:cNvPicPr>
          <p:nvPr/>
        </p:nvPicPr>
        <p:blipFill>
          <a:blip r:embed="rId5"/>
          <a:stretch>
            <a:fillRect/>
          </a:stretch>
        </p:blipFill>
        <p:spPr>
          <a:xfrm>
            <a:off x="73578" y="2"/>
            <a:ext cx="2815781" cy="809816"/>
          </a:xfrm>
          <a:prstGeom prst="rect">
            <a:avLst/>
          </a:prstGeom>
        </p:spPr>
      </p:pic>
      <p:pic>
        <p:nvPicPr>
          <p:cNvPr id="6" name="Picture 5"/>
          <p:cNvPicPr>
            <a:picLocks noChangeAspect="1"/>
          </p:cNvPicPr>
          <p:nvPr/>
        </p:nvPicPr>
        <p:blipFill>
          <a:blip r:embed="rId6"/>
          <a:stretch>
            <a:fillRect/>
          </a:stretch>
        </p:blipFill>
        <p:spPr>
          <a:xfrm>
            <a:off x="267030" y="809818"/>
            <a:ext cx="2428875" cy="219075"/>
          </a:xfrm>
          <a:prstGeom prst="rect">
            <a:avLst/>
          </a:prstGeom>
        </p:spPr>
      </p:pic>
    </p:spTree>
    <p:extLst>
      <p:ext uri="{BB962C8B-B14F-4D97-AF65-F5344CB8AC3E}">
        <p14:creationId xmlns:p14="http://schemas.microsoft.com/office/powerpoint/2010/main" val="3763400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 y="128587"/>
            <a:ext cx="12172950" cy="6600825"/>
          </a:xfrm>
          <a:prstGeom prst="rect">
            <a:avLst/>
          </a:prstGeom>
        </p:spPr>
      </p:pic>
    </p:spTree>
    <p:extLst>
      <p:ext uri="{BB962C8B-B14F-4D97-AF65-F5344CB8AC3E}">
        <p14:creationId xmlns:p14="http://schemas.microsoft.com/office/powerpoint/2010/main" val="1843671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4E4DF-6575-440A-BC34-B048D0BF887B}"/>
              </a:ext>
            </a:extLst>
          </p:cNvPr>
          <p:cNvSpPr>
            <a:spLocks noGrp="1"/>
          </p:cNvSpPr>
          <p:nvPr>
            <p:ph type="title"/>
          </p:nvPr>
        </p:nvSpPr>
        <p:spPr/>
        <p:txBody>
          <a:bodyPr/>
          <a:lstStyle/>
          <a:p>
            <a:r>
              <a:rPr lang="en-US" sz="3200" dirty="0">
                <a:ea typeface="+mj-lt"/>
                <a:cs typeface="+mj-lt"/>
              </a:rPr>
              <a:t>MATEC Statement on Equity and Inclusion</a:t>
            </a:r>
            <a:endParaRPr lang="en-US" dirty="0"/>
          </a:p>
        </p:txBody>
      </p:sp>
      <p:sp>
        <p:nvSpPr>
          <p:cNvPr id="3" name="Text Placeholder 2">
            <a:extLst>
              <a:ext uri="{FF2B5EF4-FFF2-40B4-BE49-F238E27FC236}">
                <a16:creationId xmlns:a16="http://schemas.microsoft.com/office/drawing/2014/main" id="{AC926B16-8E52-4066-9147-EBF5EACA8EFF}"/>
              </a:ext>
            </a:extLst>
          </p:cNvPr>
          <p:cNvSpPr>
            <a:spLocks noGrp="1"/>
          </p:cNvSpPr>
          <p:nvPr>
            <p:ph type="body" sz="quarter" idx="11"/>
          </p:nvPr>
        </p:nvSpPr>
        <p:spPr/>
        <p:txBody>
          <a:bodyPr lIns="91440" tIns="45720" rIns="91440" bIns="45720" anchor="t"/>
          <a:lstStyle/>
          <a:p>
            <a:pPr marL="0" indent="0">
              <a:buNone/>
            </a:pPr>
            <a:r>
              <a:rPr lang="en-US" dirty="0">
                <a:ea typeface="+mn-lt"/>
                <a:cs typeface="+mn-lt"/>
              </a:rPr>
              <a:t>MATEC has a strong commitment to fair, respectful and unbiased representation of humankind. We strive to be anti-racist, gender affirming and honor all people in an authentic way. This is our goal in all of our work, including this presentation. </a:t>
            </a:r>
            <a:endParaRPr lang="en-US" dirty="0"/>
          </a:p>
          <a:p>
            <a:pPr marL="0" indent="0">
              <a:buNone/>
            </a:pPr>
            <a:r>
              <a:rPr lang="en-US" dirty="0">
                <a:ea typeface="+mn-lt"/>
                <a:cs typeface="+mn-lt"/>
              </a:rPr>
              <a:t>Our commitment to you is that we take this stance seriously and invite you to do the same. We ask that if you find something offensive, off-putting, or inaccurate to please let us know. </a:t>
            </a:r>
            <a:endParaRPr lang="en-US" dirty="0"/>
          </a:p>
          <a:p>
            <a:pPr marL="0" indent="0">
              <a:buNone/>
            </a:pPr>
            <a:r>
              <a:rPr lang="en-US" dirty="0">
                <a:ea typeface="+mn-lt"/>
                <a:cs typeface="+mn-lt"/>
              </a:rPr>
              <a:t>We continue to grow and evolve and welcome you on our journey.</a:t>
            </a:r>
            <a:endParaRPr lang="en-US" dirty="0"/>
          </a:p>
        </p:txBody>
      </p:sp>
    </p:spTree>
    <p:extLst>
      <p:ext uri="{BB962C8B-B14F-4D97-AF65-F5344CB8AC3E}">
        <p14:creationId xmlns:p14="http://schemas.microsoft.com/office/powerpoint/2010/main" val="136714406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E3643F-5475-4F29-9996-90E9A4DE84A3}"/>
              </a:ext>
            </a:extLst>
          </p:cNvPr>
          <p:cNvPicPr>
            <a:picLocks noChangeAspect="1"/>
          </p:cNvPicPr>
          <p:nvPr/>
        </p:nvPicPr>
        <p:blipFill>
          <a:blip r:embed="rId2"/>
          <a:stretch>
            <a:fillRect/>
          </a:stretch>
        </p:blipFill>
        <p:spPr>
          <a:xfrm>
            <a:off x="2025745" y="3476390"/>
            <a:ext cx="7764971" cy="3018377"/>
          </a:xfrm>
          <a:prstGeom prst="rect">
            <a:avLst/>
          </a:prstGeom>
        </p:spPr>
      </p:pic>
      <p:sp>
        <p:nvSpPr>
          <p:cNvPr id="8" name="Rectangle 7">
            <a:extLst>
              <a:ext uri="{FF2B5EF4-FFF2-40B4-BE49-F238E27FC236}">
                <a16:creationId xmlns:a16="http://schemas.microsoft.com/office/drawing/2014/main" id="{EDBED975-A590-43A2-8910-E4D05D49E279}"/>
              </a:ext>
            </a:extLst>
          </p:cNvPr>
          <p:cNvSpPr/>
          <p:nvPr/>
        </p:nvSpPr>
        <p:spPr>
          <a:xfrm>
            <a:off x="6096000" y="6385998"/>
            <a:ext cx="6096000" cy="523220"/>
          </a:xfrm>
          <a:prstGeom prst="rect">
            <a:avLst/>
          </a:prstGeom>
        </p:spPr>
        <p:txBody>
          <a:bodyPr>
            <a:spAutoFit/>
          </a:bodyPr>
          <a:lstStyle/>
          <a:p>
            <a:r>
              <a:rPr lang="en-US" sz="1400" dirty="0"/>
              <a:t>www.hhs.gov/about/news/2024/01/30/hhs-announces-department-actions-slow-surging-syphilis-epidemic.html</a:t>
            </a:r>
          </a:p>
        </p:txBody>
      </p:sp>
      <p:pic>
        <p:nvPicPr>
          <p:cNvPr id="9" name="Picture 8">
            <a:extLst>
              <a:ext uri="{FF2B5EF4-FFF2-40B4-BE49-F238E27FC236}">
                <a16:creationId xmlns:a16="http://schemas.microsoft.com/office/drawing/2014/main" id="{8EB65B21-2C87-4610-A519-5FBF0695E731}"/>
              </a:ext>
            </a:extLst>
          </p:cNvPr>
          <p:cNvPicPr>
            <a:picLocks noChangeAspect="1"/>
          </p:cNvPicPr>
          <p:nvPr/>
        </p:nvPicPr>
        <p:blipFill>
          <a:blip r:embed="rId3"/>
          <a:stretch>
            <a:fillRect/>
          </a:stretch>
        </p:blipFill>
        <p:spPr>
          <a:xfrm>
            <a:off x="1556537" y="37865"/>
            <a:ext cx="6934200" cy="3438525"/>
          </a:xfrm>
          <a:prstGeom prst="rect">
            <a:avLst/>
          </a:prstGeom>
        </p:spPr>
      </p:pic>
    </p:spTree>
    <p:extLst>
      <p:ext uri="{BB962C8B-B14F-4D97-AF65-F5344CB8AC3E}">
        <p14:creationId xmlns:p14="http://schemas.microsoft.com/office/powerpoint/2010/main" val="35186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18653" y="471151"/>
            <a:ext cx="7835265" cy="5046345"/>
          </a:xfrm>
          <a:prstGeom prst="rect">
            <a:avLst/>
          </a:prstGeom>
        </p:spPr>
      </p:pic>
      <p:sp>
        <p:nvSpPr>
          <p:cNvPr id="5" name="Rectangle 4"/>
          <p:cNvSpPr/>
          <p:nvPr/>
        </p:nvSpPr>
        <p:spPr>
          <a:xfrm>
            <a:off x="530892" y="281842"/>
            <a:ext cx="3606565" cy="646331"/>
          </a:xfrm>
          <a:prstGeom prst="rect">
            <a:avLst/>
          </a:prstGeom>
        </p:spPr>
        <p:txBody>
          <a:bodyPr wrap="none">
            <a:spAutoFit/>
          </a:bodyPr>
          <a:lstStyle/>
          <a:p>
            <a:r>
              <a:rPr lang="en-US" sz="3600" dirty="0">
                <a:solidFill>
                  <a:srgbClr val="C00000"/>
                </a:solidFill>
              </a:rPr>
              <a:t>Syphilis Screening</a:t>
            </a:r>
          </a:p>
        </p:txBody>
      </p:sp>
      <p:sp>
        <p:nvSpPr>
          <p:cNvPr id="4" name="TextBox 3">
            <a:extLst>
              <a:ext uri="{FF2B5EF4-FFF2-40B4-BE49-F238E27FC236}">
                <a16:creationId xmlns:a16="http://schemas.microsoft.com/office/drawing/2014/main" id="{C7ED221A-426A-4829-A56D-00243CAF2044}"/>
              </a:ext>
            </a:extLst>
          </p:cNvPr>
          <p:cNvSpPr txBox="1"/>
          <p:nvPr/>
        </p:nvSpPr>
        <p:spPr>
          <a:xfrm>
            <a:off x="445231" y="1147663"/>
            <a:ext cx="3554964"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Men who have sex with men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HIV</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HIV </a:t>
            </a:r>
            <a:r>
              <a:rPr lang="en-US" sz="2400" dirty="0" err="1">
                <a:latin typeface="Arial" panose="020B0604020202020204" pitchFamily="34" charset="0"/>
                <a:cs typeface="Arial" panose="020B0604020202020204" pitchFamily="34" charset="0"/>
              </a:rPr>
              <a:t>PrEP</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Pregnancy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Sexually active 15-44 in counties with prevalence </a:t>
            </a:r>
            <a:r>
              <a:rPr lang="en-US" sz="2400" u="sng" dirty="0">
                <a:latin typeface="Arial" panose="020B0604020202020204" pitchFamily="34" charset="0"/>
                <a:cs typeface="Arial" panose="020B0604020202020204" pitchFamily="34" charset="0"/>
              </a:rPr>
              <a:t>&gt;</a:t>
            </a:r>
            <a:r>
              <a:rPr lang="en-US" sz="2400" dirty="0">
                <a:latin typeface="Arial" panose="020B0604020202020204" pitchFamily="34" charset="0"/>
                <a:cs typeface="Arial" panose="020B0604020202020204" pitchFamily="34" charset="0"/>
              </a:rPr>
              <a:t> 4.6 cases/100K women</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B248DFC5-857B-4AA0-B772-5DCED50F52F7}"/>
              </a:ext>
            </a:extLst>
          </p:cNvPr>
          <p:cNvSpPr txBox="1"/>
          <p:nvPr/>
        </p:nvSpPr>
        <p:spPr>
          <a:xfrm>
            <a:off x="727789" y="5505061"/>
            <a:ext cx="4637314" cy="646331"/>
          </a:xfrm>
          <a:prstGeom prst="rect">
            <a:avLst/>
          </a:prstGeom>
          <a:noFill/>
        </p:spPr>
        <p:txBody>
          <a:bodyPr wrap="square" rtlCol="0">
            <a:spAutoFit/>
          </a:bodyPr>
          <a:lstStyle/>
          <a:p>
            <a:pPr marL="285750" indent="-285750">
              <a:buFont typeface="Arial" panose="020B0604020202020204" pitchFamily="34" charset="0"/>
              <a:buChar char="•"/>
            </a:pPr>
            <a:r>
              <a:rPr lang="en-US" dirty="0"/>
              <a:t>38% of US counties are high prevalence</a:t>
            </a:r>
          </a:p>
          <a:p>
            <a:pPr marL="285750" indent="-285750">
              <a:buFont typeface="Arial" panose="020B0604020202020204" pitchFamily="34" charset="0"/>
              <a:buChar char="•"/>
            </a:pPr>
            <a:r>
              <a:rPr lang="en-US" dirty="0"/>
              <a:t>72% of the US population</a:t>
            </a:r>
          </a:p>
        </p:txBody>
      </p:sp>
      <p:sp>
        <p:nvSpPr>
          <p:cNvPr id="7" name="TextBox 6">
            <a:extLst>
              <a:ext uri="{FF2B5EF4-FFF2-40B4-BE49-F238E27FC236}">
                <a16:creationId xmlns:a16="http://schemas.microsoft.com/office/drawing/2014/main" id="{F2F7DB82-B14D-46F2-96D9-DD78FCBD3539}"/>
              </a:ext>
            </a:extLst>
          </p:cNvPr>
          <p:cNvSpPr txBox="1"/>
          <p:nvPr/>
        </p:nvSpPr>
        <p:spPr>
          <a:xfrm>
            <a:off x="7751290" y="6489946"/>
            <a:ext cx="4534677" cy="338554"/>
          </a:xfrm>
          <a:prstGeom prst="rect">
            <a:avLst/>
          </a:prstGeom>
          <a:noFill/>
        </p:spPr>
        <p:txBody>
          <a:bodyPr wrap="square" rtlCol="0">
            <a:spAutoFit/>
          </a:bodyPr>
          <a:lstStyle/>
          <a:p>
            <a:r>
              <a:rPr lang="en-US" sz="1600" dirty="0"/>
              <a:t>www.cdc.gov/nchhstp/atlas/syphilis/index.html</a:t>
            </a:r>
          </a:p>
        </p:txBody>
      </p:sp>
    </p:spTree>
    <p:extLst>
      <p:ext uri="{BB962C8B-B14F-4D97-AF65-F5344CB8AC3E}">
        <p14:creationId xmlns:p14="http://schemas.microsoft.com/office/powerpoint/2010/main" val="690013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975625" y="270668"/>
            <a:ext cx="8229600" cy="411163"/>
          </a:xfrm>
        </p:spPr>
        <p:txBody>
          <a:bodyPr>
            <a:normAutofit fontScale="90000"/>
          </a:bodyPr>
          <a:lstStyle/>
          <a:p>
            <a:pPr algn="ctr" eaLnBrk="1" hangingPunct="1"/>
            <a:r>
              <a:rPr lang="en-US" sz="3600" dirty="0">
                <a:solidFill>
                  <a:srgbClr val="C00000"/>
                </a:solidFill>
              </a:rPr>
              <a:t>Syphilis serologic screening algorithms</a:t>
            </a:r>
          </a:p>
        </p:txBody>
      </p:sp>
      <p:graphicFrame>
        <p:nvGraphicFramePr>
          <p:cNvPr id="6" name="Content Placeholder 4"/>
          <p:cNvGraphicFramePr>
            <a:graphicFrameLocks noGrp="1"/>
          </p:cNvGraphicFramePr>
          <p:nvPr>
            <p:ph idx="1"/>
          </p:nvPr>
        </p:nvGraphicFramePr>
        <p:xfrm>
          <a:off x="5562600" y="1295400"/>
          <a:ext cx="4191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val="3609950596"/>
              </p:ext>
            </p:extLst>
          </p:nvPr>
        </p:nvGraphicFramePr>
        <p:xfrm>
          <a:off x="2623291" y="931049"/>
          <a:ext cx="2819400" cy="3962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p:cNvSpPr txBox="1"/>
          <p:nvPr/>
        </p:nvSpPr>
        <p:spPr>
          <a:xfrm>
            <a:off x="3400193" y="833734"/>
            <a:ext cx="1600200" cy="461665"/>
          </a:xfrm>
          <a:prstGeom prst="rect">
            <a:avLst/>
          </a:prstGeom>
          <a:noFill/>
        </p:spPr>
        <p:txBody>
          <a:bodyPr>
            <a:spAutoFit/>
          </a:bodyPr>
          <a:lstStyle/>
          <a:p>
            <a:pPr>
              <a:defRPr/>
            </a:pPr>
            <a:r>
              <a:rPr lang="en-US" sz="2400" b="1" dirty="0"/>
              <a:t>Traditional</a:t>
            </a:r>
            <a:endParaRPr lang="en-US" sz="2000" b="1" dirty="0"/>
          </a:p>
        </p:txBody>
      </p:sp>
      <p:sp>
        <p:nvSpPr>
          <p:cNvPr id="9" name="TextBox 8"/>
          <p:cNvSpPr txBox="1"/>
          <p:nvPr/>
        </p:nvSpPr>
        <p:spPr>
          <a:xfrm>
            <a:off x="6687014" y="833735"/>
            <a:ext cx="2743200" cy="461665"/>
          </a:xfrm>
          <a:prstGeom prst="rect">
            <a:avLst/>
          </a:prstGeom>
          <a:noFill/>
        </p:spPr>
        <p:txBody>
          <a:bodyPr wrap="square">
            <a:spAutoFit/>
          </a:bodyPr>
          <a:lstStyle/>
          <a:p>
            <a:pPr algn="ctr">
              <a:defRPr/>
            </a:pPr>
            <a:r>
              <a:rPr lang="en-US" sz="2400" b="1" dirty="0"/>
              <a:t>Reverse sequence</a:t>
            </a:r>
          </a:p>
        </p:txBody>
      </p:sp>
      <p:sp>
        <p:nvSpPr>
          <p:cNvPr id="54279" name="TextBox 9"/>
          <p:cNvSpPr txBox="1">
            <a:spLocks noChangeArrowheads="1"/>
          </p:cNvSpPr>
          <p:nvPr/>
        </p:nvSpPr>
        <p:spPr bwMode="auto">
          <a:xfrm>
            <a:off x="2100264" y="5105400"/>
            <a:ext cx="3724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dirty="0"/>
              <a:t>Active infection, F+, miss early</a:t>
            </a:r>
          </a:p>
        </p:txBody>
      </p:sp>
      <p:sp>
        <p:nvSpPr>
          <p:cNvPr id="54280" name="TextBox 10"/>
          <p:cNvSpPr txBox="1">
            <a:spLocks noChangeArrowheads="1"/>
          </p:cNvSpPr>
          <p:nvPr/>
        </p:nvSpPr>
        <p:spPr bwMode="auto">
          <a:xfrm>
            <a:off x="8900300" y="2832100"/>
            <a:ext cx="2609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dirty="0"/>
              <a:t>Early primary,  requires RPR (active), false +</a:t>
            </a:r>
          </a:p>
        </p:txBody>
      </p:sp>
      <p:sp>
        <p:nvSpPr>
          <p:cNvPr id="3" name="TextBox 2"/>
          <p:cNvSpPr txBox="1"/>
          <p:nvPr/>
        </p:nvSpPr>
        <p:spPr>
          <a:xfrm>
            <a:off x="189863" y="1954937"/>
            <a:ext cx="2502665" cy="1754326"/>
          </a:xfrm>
          <a:prstGeom prst="rect">
            <a:avLst/>
          </a:prstGeom>
          <a:noFill/>
        </p:spPr>
        <p:txBody>
          <a:bodyPr wrap="square" rtlCol="0">
            <a:spAutoFit/>
          </a:bodyPr>
          <a:lstStyle/>
          <a:p>
            <a:r>
              <a:rPr lang="en-US" b="1" dirty="0"/>
              <a:t>RPR (Sensitivity)</a:t>
            </a:r>
          </a:p>
          <a:p>
            <a:endParaRPr lang="en-US" dirty="0"/>
          </a:p>
          <a:p>
            <a:r>
              <a:rPr lang="en-US" b="1" dirty="0">
                <a:solidFill>
                  <a:srgbClr val="FF0000"/>
                </a:solidFill>
              </a:rPr>
              <a:t>Primary  62-78%</a:t>
            </a:r>
          </a:p>
          <a:p>
            <a:r>
              <a:rPr lang="en-US" b="1" dirty="0"/>
              <a:t>Secondary 97-100%</a:t>
            </a:r>
          </a:p>
          <a:p>
            <a:r>
              <a:rPr lang="en-US" b="1" dirty="0"/>
              <a:t>Early Latent  82-100%</a:t>
            </a:r>
          </a:p>
          <a:p>
            <a:r>
              <a:rPr lang="en-US" b="1" dirty="0"/>
              <a:t>Tertiary 47-64%</a:t>
            </a:r>
          </a:p>
        </p:txBody>
      </p:sp>
      <p:sp>
        <p:nvSpPr>
          <p:cNvPr id="4" name="TextBox 3"/>
          <p:cNvSpPr txBox="1"/>
          <p:nvPr/>
        </p:nvSpPr>
        <p:spPr>
          <a:xfrm>
            <a:off x="62204" y="6077634"/>
            <a:ext cx="5057192" cy="646331"/>
          </a:xfrm>
          <a:prstGeom prst="rect">
            <a:avLst/>
          </a:prstGeom>
          <a:noFill/>
        </p:spPr>
        <p:txBody>
          <a:bodyPr wrap="square" rtlCol="0">
            <a:spAutoFit/>
          </a:bodyPr>
          <a:lstStyle/>
          <a:p>
            <a:r>
              <a:rPr lang="en-US" b="1" dirty="0">
                <a:solidFill>
                  <a:srgbClr val="FF0000"/>
                </a:solidFill>
              </a:rPr>
              <a:t>Never interpret syphilis serology in the absence </a:t>
            </a:r>
          </a:p>
          <a:p>
            <a:r>
              <a:rPr lang="en-US" b="1" dirty="0">
                <a:solidFill>
                  <a:srgbClr val="FF0000"/>
                </a:solidFill>
              </a:rPr>
              <a:t>	of a clinical history</a:t>
            </a:r>
          </a:p>
        </p:txBody>
      </p:sp>
    </p:spTree>
    <p:extLst>
      <p:ext uri="{BB962C8B-B14F-4D97-AF65-F5344CB8AC3E}">
        <p14:creationId xmlns:p14="http://schemas.microsoft.com/office/powerpoint/2010/main" val="80106605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572031"/>
            <a:ext cx="6686550" cy="2647950"/>
          </a:xfrm>
          <a:prstGeom prst="rect">
            <a:avLst/>
          </a:prstGeom>
        </p:spPr>
      </p:pic>
      <p:sp>
        <p:nvSpPr>
          <p:cNvPr id="3" name="Rectangle 2"/>
          <p:cNvSpPr/>
          <p:nvPr/>
        </p:nvSpPr>
        <p:spPr>
          <a:xfrm>
            <a:off x="532347" y="281516"/>
            <a:ext cx="3980770" cy="646331"/>
          </a:xfrm>
          <a:prstGeom prst="rect">
            <a:avLst/>
          </a:prstGeom>
        </p:spPr>
        <p:txBody>
          <a:bodyPr wrap="none">
            <a:spAutoFit/>
          </a:bodyPr>
          <a:lstStyle/>
          <a:p>
            <a:r>
              <a:rPr lang="en-US" sz="3600" dirty="0">
                <a:solidFill>
                  <a:srgbClr val="C00000"/>
                </a:solidFill>
                <a:latin typeface="Arial" panose="020B0604020202020204" pitchFamily="34" charset="0"/>
                <a:cs typeface="Arial" panose="020B0604020202020204" pitchFamily="34" charset="0"/>
              </a:rPr>
              <a:t>Syphilis Treatment</a:t>
            </a:r>
          </a:p>
        </p:txBody>
      </p:sp>
      <p:sp>
        <p:nvSpPr>
          <p:cNvPr id="5" name="Rectangle 3">
            <a:extLst>
              <a:ext uri="{FF2B5EF4-FFF2-40B4-BE49-F238E27FC236}">
                <a16:creationId xmlns:a16="http://schemas.microsoft.com/office/drawing/2014/main" id="{E87C8D52-78E8-40E7-A51A-5B9C56610433}"/>
              </a:ext>
            </a:extLst>
          </p:cNvPr>
          <p:cNvSpPr txBox="1">
            <a:spLocks noChangeArrowheads="1"/>
          </p:cNvSpPr>
          <p:nvPr/>
        </p:nvSpPr>
        <p:spPr>
          <a:xfrm>
            <a:off x="5151596" y="1403848"/>
            <a:ext cx="8839200" cy="457822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sz="2400" dirty="0"/>
              <a:t>Cumulative 6 Month Response by HIV Status</a:t>
            </a:r>
          </a:p>
          <a:p>
            <a:pPr>
              <a:buFontTx/>
              <a:buNone/>
            </a:pPr>
            <a:endParaRPr lang="en-US" altLang="en-US" sz="2000" dirty="0"/>
          </a:p>
          <a:p>
            <a:pPr algn="ctr">
              <a:buFontTx/>
              <a:buNone/>
            </a:pPr>
            <a:r>
              <a:rPr lang="pt-BR" altLang="en-US" sz="2000" b="1" dirty="0"/>
              <a:t>Persons with HIV (N=153)</a:t>
            </a:r>
          </a:p>
          <a:p>
            <a:pPr algn="ctr">
              <a:buFontTx/>
              <a:buNone/>
            </a:pPr>
            <a:r>
              <a:rPr lang="pt-BR" altLang="en-US" sz="2000" dirty="0"/>
              <a:t>	    BPG x1 (N=70)	                76% (53)</a:t>
            </a:r>
          </a:p>
          <a:p>
            <a:pPr algn="ctr">
              <a:buFontTx/>
              <a:buNone/>
            </a:pPr>
            <a:r>
              <a:rPr lang="pt-BR" altLang="en-US" sz="2000" dirty="0"/>
              <a:t>        BPG x 3 (N=83)                        71% (59)</a:t>
            </a:r>
          </a:p>
          <a:p>
            <a:pPr algn="ctr">
              <a:buFontTx/>
              <a:buNone/>
            </a:pPr>
            <a:endParaRPr lang="pt-BR" altLang="en-US" sz="2000" dirty="0"/>
          </a:p>
          <a:p>
            <a:pPr algn="ctr">
              <a:buFontTx/>
              <a:buNone/>
            </a:pPr>
            <a:r>
              <a:rPr lang="pt-BR" altLang="en-US" sz="2000" dirty="0"/>
              <a:t>Difference in proportion with serological response: -0.05 (-0.17, 0.07)</a:t>
            </a:r>
          </a:p>
          <a:p>
            <a:pPr algn="ctr">
              <a:buFontTx/>
              <a:buNone/>
            </a:pPr>
            <a:endParaRPr lang="pt-BR" altLang="en-US" sz="2000" dirty="0"/>
          </a:p>
          <a:p>
            <a:pPr algn="ctr">
              <a:buFontTx/>
              <a:buNone/>
            </a:pPr>
            <a:endParaRPr lang="pt-BR" altLang="en-US" sz="2000" dirty="0"/>
          </a:p>
          <a:p>
            <a:pPr algn="ctr">
              <a:buFontTx/>
              <a:buNone/>
            </a:pPr>
            <a:r>
              <a:rPr lang="pt-BR" altLang="en-US" sz="2000" b="1" dirty="0"/>
              <a:t>Persons without HIV (N=91)</a:t>
            </a:r>
          </a:p>
          <a:p>
            <a:pPr algn="ctr">
              <a:buFontTx/>
              <a:buNone/>
            </a:pPr>
            <a:r>
              <a:rPr lang="pt-BR" altLang="en-US" sz="2000" dirty="0"/>
              <a:t>	BPG x1 (N=51)		 76% (39)</a:t>
            </a:r>
          </a:p>
          <a:p>
            <a:pPr algn="ctr">
              <a:buFontTx/>
              <a:buNone/>
            </a:pPr>
            <a:r>
              <a:rPr lang="pt-BR" altLang="en-US" sz="2000" dirty="0"/>
              <a:t>	BPG x 3 (N=40)	                          70% ((28)</a:t>
            </a:r>
          </a:p>
          <a:p>
            <a:pPr algn="ctr">
              <a:buFontTx/>
              <a:buNone/>
            </a:pPr>
            <a:endParaRPr lang="pt-BR" altLang="en-US" sz="2000" dirty="0"/>
          </a:p>
          <a:p>
            <a:pPr algn="ctr">
              <a:buFontTx/>
              <a:buNone/>
            </a:pPr>
            <a:r>
              <a:rPr lang="en-US" altLang="en-US" sz="2000" dirty="0"/>
              <a:t> Difference in proportion with serological response: -0.06 (-0.22, 0.09)</a:t>
            </a:r>
            <a:endParaRPr lang="pt-BR" altLang="en-US" sz="2000" dirty="0"/>
          </a:p>
          <a:p>
            <a:pPr algn="ctr">
              <a:buFontTx/>
              <a:buNone/>
            </a:pPr>
            <a:endParaRPr lang="pt-BR" altLang="en-US" sz="2000" dirty="0"/>
          </a:p>
          <a:p>
            <a:pPr>
              <a:buFontTx/>
              <a:buNone/>
            </a:pPr>
            <a:r>
              <a:rPr lang="en-US" altLang="en-US" sz="2000" dirty="0"/>
              <a:t>	</a:t>
            </a:r>
          </a:p>
          <a:p>
            <a:pPr>
              <a:lnSpc>
                <a:spcPct val="80000"/>
              </a:lnSpc>
              <a:buFontTx/>
              <a:buNone/>
            </a:pPr>
            <a:endParaRPr lang="en-US" altLang="en-US" sz="2000" dirty="0"/>
          </a:p>
          <a:p>
            <a:pPr>
              <a:buFontTx/>
              <a:buNone/>
            </a:pPr>
            <a:endParaRPr lang="en-US" altLang="en-US" sz="1400" dirty="0"/>
          </a:p>
        </p:txBody>
      </p:sp>
      <p:sp>
        <p:nvSpPr>
          <p:cNvPr id="6" name="Rectangle 5"/>
          <p:cNvSpPr/>
          <p:nvPr/>
        </p:nvSpPr>
        <p:spPr>
          <a:xfrm>
            <a:off x="7181952" y="743181"/>
            <a:ext cx="4778488" cy="369332"/>
          </a:xfrm>
          <a:prstGeom prst="rect">
            <a:avLst/>
          </a:prstGeom>
        </p:spPr>
        <p:txBody>
          <a:bodyPr wrap="none">
            <a:spAutoFit/>
          </a:bodyPr>
          <a:lstStyle/>
          <a:p>
            <a:r>
              <a:rPr lang="en-US" altLang="en-US" b="1" dirty="0"/>
              <a:t>One vs Three BPG Weekly BPG for Early Syphilis </a:t>
            </a:r>
            <a:endParaRPr lang="en-US" altLang="en-US" sz="3200" b="1" dirty="0"/>
          </a:p>
        </p:txBody>
      </p:sp>
      <p:sp>
        <p:nvSpPr>
          <p:cNvPr id="7" name="Rectangle 6"/>
          <p:cNvSpPr/>
          <p:nvPr/>
        </p:nvSpPr>
        <p:spPr>
          <a:xfrm>
            <a:off x="8772001" y="6365236"/>
            <a:ext cx="2977675" cy="461665"/>
          </a:xfrm>
          <a:prstGeom prst="rect">
            <a:avLst/>
          </a:prstGeom>
        </p:spPr>
        <p:txBody>
          <a:bodyPr wrap="none">
            <a:spAutoFit/>
          </a:bodyPr>
          <a:lstStyle/>
          <a:p>
            <a:r>
              <a:rPr lang="en-US" sz="1200" dirty="0"/>
              <a:t>Dionne-Odom STD 2022; Dionne ID </a:t>
            </a:r>
            <a:r>
              <a:rPr lang="en-US" sz="1200" dirty="0" err="1"/>
              <a:t>Wk</a:t>
            </a:r>
            <a:r>
              <a:rPr lang="en-US" sz="1200" dirty="0"/>
              <a:t> 2023</a:t>
            </a:r>
          </a:p>
          <a:p>
            <a:r>
              <a:rPr lang="en-US" sz="1200" dirty="0"/>
              <a:t>Dionne ID </a:t>
            </a:r>
            <a:r>
              <a:rPr lang="en-US" sz="1200" dirty="0" err="1"/>
              <a:t>Wk</a:t>
            </a:r>
            <a:r>
              <a:rPr lang="en-US" sz="1200" dirty="0"/>
              <a:t> 2023</a:t>
            </a:r>
          </a:p>
        </p:txBody>
      </p:sp>
      <p:sp>
        <p:nvSpPr>
          <p:cNvPr id="9" name="TextBox 8"/>
          <p:cNvSpPr txBox="1"/>
          <p:nvPr/>
        </p:nvSpPr>
        <p:spPr>
          <a:xfrm>
            <a:off x="190342" y="1112513"/>
            <a:ext cx="5331917" cy="2870658"/>
          </a:xfrm>
          <a:prstGeom prst="rect">
            <a:avLst/>
          </a:prstGeom>
          <a:noFill/>
        </p:spPr>
        <p:txBody>
          <a:bodyPr wrap="square" rtlCol="0">
            <a:spAutoFit/>
          </a:bodyPr>
          <a:lstStyle/>
          <a:p>
            <a:pPr marL="285750" lvl="0" indent="-285750">
              <a:lnSpc>
                <a:spcPct val="108000"/>
              </a:lnSpc>
              <a:buFont typeface="Arial" panose="020B0604020202020204" pitchFamily="34" charset="0"/>
              <a:buChar char="•"/>
            </a:pPr>
            <a:r>
              <a:rPr lang="en-US" dirty="0"/>
              <a:t>Amorphous PCN/Pen G q3 hours ~60 doses (8 days )</a:t>
            </a:r>
          </a:p>
          <a:p>
            <a:pPr marL="742950" lvl="1" indent="-285750">
              <a:lnSpc>
                <a:spcPct val="108000"/>
              </a:lnSpc>
              <a:buFont typeface="Arial" panose="020B0604020202020204" pitchFamily="34" charset="0"/>
              <a:buChar char="•"/>
            </a:pPr>
            <a:r>
              <a:rPr lang="en-US" dirty="0"/>
              <a:t>impractical due to short half life </a:t>
            </a:r>
          </a:p>
          <a:p>
            <a:pPr marL="285750" indent="-285750">
              <a:lnSpc>
                <a:spcPct val="108000"/>
              </a:lnSpc>
              <a:buFont typeface="Arial" panose="020B0604020202020204" pitchFamily="34" charset="0"/>
              <a:buChar char="•"/>
            </a:pPr>
            <a:r>
              <a:rPr lang="en-US" dirty="0"/>
              <a:t>Formulations to modify drug half life</a:t>
            </a:r>
          </a:p>
          <a:p>
            <a:pPr marL="742950" lvl="1" indent="-285750">
              <a:lnSpc>
                <a:spcPct val="108000"/>
              </a:lnSpc>
              <a:buFont typeface="Arial" panose="020B0604020202020204" pitchFamily="34" charset="0"/>
              <a:buChar char="•"/>
            </a:pPr>
            <a:r>
              <a:rPr lang="en-US" sz="1600" dirty="0"/>
              <a:t>POB  (penicillin G in peanut oil and beeswax; 1946)</a:t>
            </a:r>
          </a:p>
          <a:p>
            <a:pPr marL="742950" lvl="1" indent="-285750">
              <a:lnSpc>
                <a:spcPct val="108000"/>
              </a:lnSpc>
              <a:buFont typeface="Arial" panose="020B0604020202020204" pitchFamily="34" charset="0"/>
              <a:buChar char="•"/>
            </a:pPr>
            <a:r>
              <a:rPr lang="en-US" sz="1600" dirty="0"/>
              <a:t>Procaine penicillin G (1948)</a:t>
            </a:r>
          </a:p>
          <a:p>
            <a:pPr marL="742950" lvl="1" indent="-285750">
              <a:lnSpc>
                <a:spcPct val="108000"/>
              </a:lnSpc>
              <a:buFont typeface="Arial" panose="020B0604020202020204" pitchFamily="34" charset="0"/>
              <a:buChar char="•"/>
            </a:pPr>
            <a:r>
              <a:rPr lang="en-US" sz="1600" dirty="0"/>
              <a:t>PAM (procaine penicillin G with aluminum </a:t>
            </a:r>
            <a:r>
              <a:rPr lang="en-US" sz="1600" dirty="0" err="1"/>
              <a:t>monostearate</a:t>
            </a:r>
            <a:r>
              <a:rPr lang="en-US" sz="1600" dirty="0"/>
              <a:t>; 1948)</a:t>
            </a:r>
          </a:p>
          <a:p>
            <a:pPr marL="742950" lvl="1" indent="-285750">
              <a:lnSpc>
                <a:spcPct val="108000"/>
              </a:lnSpc>
              <a:buFont typeface="Arial" panose="020B0604020202020204" pitchFamily="34" charset="0"/>
              <a:buChar char="•"/>
            </a:pPr>
            <a:r>
              <a:rPr lang="en-US" sz="1600" dirty="0"/>
              <a:t>Benzathine penicillin (1952)</a:t>
            </a:r>
          </a:p>
          <a:p>
            <a:pPr lvl="1">
              <a:lnSpc>
                <a:spcPct val="108000"/>
              </a:lnSpc>
            </a:pPr>
            <a:endParaRPr lang="en-US" sz="1600" dirty="0"/>
          </a:p>
          <a:p>
            <a:pPr lvl="1">
              <a:lnSpc>
                <a:spcPct val="108000"/>
              </a:lnSpc>
            </a:pPr>
            <a:endParaRPr lang="en-US" dirty="0"/>
          </a:p>
        </p:txBody>
      </p:sp>
      <p:sp>
        <p:nvSpPr>
          <p:cNvPr id="10" name="TextBox 9"/>
          <p:cNvSpPr txBox="1"/>
          <p:nvPr/>
        </p:nvSpPr>
        <p:spPr>
          <a:xfrm>
            <a:off x="3942366" y="6457890"/>
            <a:ext cx="2279140" cy="338554"/>
          </a:xfrm>
          <a:prstGeom prst="rect">
            <a:avLst/>
          </a:prstGeom>
          <a:noFill/>
        </p:spPr>
        <p:txBody>
          <a:bodyPr wrap="square" rtlCol="0">
            <a:spAutoFit/>
          </a:bodyPr>
          <a:lstStyle/>
          <a:p>
            <a:r>
              <a:rPr lang="en-US" sz="1600" dirty="0"/>
              <a:t>2021 CDC STI Guidelines</a:t>
            </a:r>
          </a:p>
        </p:txBody>
      </p:sp>
      <p:sp>
        <p:nvSpPr>
          <p:cNvPr id="4" name="Rectangle 3">
            <a:extLst>
              <a:ext uri="{FF2B5EF4-FFF2-40B4-BE49-F238E27FC236}">
                <a16:creationId xmlns:a16="http://schemas.microsoft.com/office/drawing/2014/main" id="{5C3B4EF1-8478-4CE9-9921-14A25A3B2E51}"/>
              </a:ext>
            </a:extLst>
          </p:cNvPr>
          <p:cNvSpPr/>
          <p:nvPr/>
        </p:nvSpPr>
        <p:spPr>
          <a:xfrm>
            <a:off x="7212839" y="5627075"/>
            <a:ext cx="6096000" cy="646331"/>
          </a:xfrm>
          <a:prstGeom prst="rect">
            <a:avLst/>
          </a:prstGeom>
        </p:spPr>
        <p:txBody>
          <a:bodyPr>
            <a:spAutoFit/>
          </a:bodyPr>
          <a:lstStyle/>
          <a:p>
            <a:r>
              <a:rPr lang="en-US" b="1" dirty="0">
                <a:solidFill>
                  <a:srgbClr val="FF0000"/>
                </a:solidFill>
              </a:rPr>
              <a:t>Frequent coinfection (865 screened)</a:t>
            </a:r>
          </a:p>
          <a:p>
            <a:r>
              <a:rPr lang="en-US" b="1" dirty="0">
                <a:solidFill>
                  <a:srgbClr val="FF0000"/>
                </a:solidFill>
              </a:rPr>
              <a:t>Gonorrhea 29%, Chlamydia 22%, GC+CT 23%</a:t>
            </a:r>
          </a:p>
        </p:txBody>
      </p:sp>
    </p:spTree>
    <p:extLst>
      <p:ext uri="{BB962C8B-B14F-4D97-AF65-F5344CB8AC3E}">
        <p14:creationId xmlns:p14="http://schemas.microsoft.com/office/powerpoint/2010/main" val="1385438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2870" y="494418"/>
            <a:ext cx="5362861" cy="5613083"/>
          </a:xfrm>
          <a:prstGeom prst="rect">
            <a:avLst/>
          </a:prstGeom>
        </p:spPr>
      </p:pic>
      <p:sp>
        <p:nvSpPr>
          <p:cNvPr id="3" name="Rectangle 2"/>
          <p:cNvSpPr/>
          <p:nvPr/>
        </p:nvSpPr>
        <p:spPr>
          <a:xfrm>
            <a:off x="4022" y="654001"/>
            <a:ext cx="4193777" cy="307777"/>
          </a:xfrm>
          <a:prstGeom prst="rect">
            <a:avLst/>
          </a:prstGeom>
        </p:spPr>
        <p:txBody>
          <a:bodyPr wrap="none">
            <a:spAutoFit/>
          </a:bodyPr>
          <a:lstStyle/>
          <a:p>
            <a:pPr lvl="0" defTabSz="914377">
              <a:defRPr/>
            </a:pPr>
            <a:r>
              <a:rPr lang="en-US" sz="1400" i="1" dirty="0">
                <a:latin typeface="Open Sans" panose="020B0606030504020204" pitchFamily="34" charset="0"/>
              </a:rPr>
              <a:t>CDC Dear Colleague Letter sent January 16, 2024</a:t>
            </a:r>
            <a:endParaRPr lang="en-US" sz="1400" i="1" dirty="0"/>
          </a:p>
        </p:txBody>
      </p:sp>
      <p:pic>
        <p:nvPicPr>
          <p:cNvPr id="6" name="Picture 5"/>
          <p:cNvPicPr>
            <a:picLocks noChangeAspect="1"/>
          </p:cNvPicPr>
          <p:nvPr/>
        </p:nvPicPr>
        <p:blipFill>
          <a:blip r:embed="rId3"/>
          <a:stretch>
            <a:fillRect/>
          </a:stretch>
        </p:blipFill>
        <p:spPr>
          <a:xfrm>
            <a:off x="4022" y="1168261"/>
            <a:ext cx="6473952" cy="2084832"/>
          </a:xfrm>
          <a:prstGeom prst="rect">
            <a:avLst/>
          </a:prstGeom>
        </p:spPr>
      </p:pic>
      <p:sp>
        <p:nvSpPr>
          <p:cNvPr id="8" name="Rectangle 7"/>
          <p:cNvSpPr/>
          <p:nvPr/>
        </p:nvSpPr>
        <p:spPr>
          <a:xfrm>
            <a:off x="6609036" y="6407412"/>
            <a:ext cx="5486695" cy="369332"/>
          </a:xfrm>
          <a:prstGeom prst="rect">
            <a:avLst/>
          </a:prstGeom>
        </p:spPr>
        <p:txBody>
          <a:bodyPr wrap="none">
            <a:spAutoFit/>
          </a:bodyPr>
          <a:lstStyle/>
          <a:p>
            <a:r>
              <a:rPr lang="en-US"/>
              <a:t>https://courses.nnptc.org/resource_detail.html?id=2032</a:t>
            </a:r>
          </a:p>
        </p:txBody>
      </p:sp>
      <p:sp>
        <p:nvSpPr>
          <p:cNvPr id="10" name="Rectangle 9"/>
          <p:cNvSpPr/>
          <p:nvPr/>
        </p:nvSpPr>
        <p:spPr>
          <a:xfrm>
            <a:off x="105766" y="284745"/>
            <a:ext cx="5357557" cy="369332"/>
          </a:xfrm>
          <a:prstGeom prst="rect">
            <a:avLst/>
          </a:prstGeom>
        </p:spPr>
        <p:txBody>
          <a:bodyPr wrap="none">
            <a:spAutoFit/>
          </a:bodyPr>
          <a:lstStyle/>
          <a:p>
            <a:r>
              <a:rPr lang="en-US" b="1" dirty="0" err="1"/>
              <a:t>Extencilline</a:t>
            </a:r>
            <a:r>
              <a:rPr lang="en-US" b="1" dirty="0"/>
              <a:t> – </a:t>
            </a:r>
            <a:r>
              <a:rPr lang="en-US" b="1" dirty="0" err="1"/>
              <a:t>Benzathine</a:t>
            </a:r>
            <a:r>
              <a:rPr lang="en-US" b="1" dirty="0"/>
              <a:t> Benzyl Penicillin Importation</a:t>
            </a:r>
          </a:p>
        </p:txBody>
      </p:sp>
      <p:pic>
        <p:nvPicPr>
          <p:cNvPr id="7" name="Picture 6"/>
          <p:cNvPicPr>
            <a:picLocks noChangeAspect="1"/>
          </p:cNvPicPr>
          <p:nvPr/>
        </p:nvPicPr>
        <p:blipFill>
          <a:blip r:embed="rId4"/>
          <a:stretch>
            <a:fillRect/>
          </a:stretch>
        </p:blipFill>
        <p:spPr>
          <a:xfrm>
            <a:off x="-1" y="3604906"/>
            <a:ext cx="6600825" cy="2905125"/>
          </a:xfrm>
          <a:prstGeom prst="rect">
            <a:avLst/>
          </a:prstGeom>
        </p:spPr>
      </p:pic>
    </p:spTree>
    <p:extLst>
      <p:ext uri="{BB962C8B-B14F-4D97-AF65-F5344CB8AC3E}">
        <p14:creationId xmlns:p14="http://schemas.microsoft.com/office/powerpoint/2010/main" val="255077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a:xfrm>
            <a:off x="681182" y="731409"/>
            <a:ext cx="10515163" cy="648915"/>
          </a:xfrm>
        </p:spPr>
        <p:txBody>
          <a:bodyPr>
            <a:normAutofit/>
          </a:bodyPr>
          <a:lstStyle/>
          <a:p>
            <a:r>
              <a:rPr lang="en-US" sz="3600" dirty="0">
                <a:solidFill>
                  <a:srgbClr val="C00000"/>
                </a:solidFill>
              </a:rPr>
              <a:t>Alternative Regimens</a:t>
            </a:r>
          </a:p>
        </p:txBody>
      </p:sp>
      <p:sp>
        <p:nvSpPr>
          <p:cNvPr id="5" name="Content Placeholder 2">
            <a:extLst>
              <a:ext uri="{FF2B5EF4-FFF2-40B4-BE49-F238E27FC236}">
                <a16:creationId xmlns:a16="http://schemas.microsoft.com/office/drawing/2014/main" id="{51E2101A-EC99-1596-0237-A073182DF780}"/>
              </a:ext>
            </a:extLst>
          </p:cNvPr>
          <p:cNvSpPr txBox="1">
            <a:spLocks/>
          </p:cNvSpPr>
          <p:nvPr/>
        </p:nvSpPr>
        <p:spPr>
          <a:xfrm>
            <a:off x="777021" y="156628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Early Syphilis</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Neurosyphilis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Amoxicillin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Ceftriaxone*	</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Cefixime </a:t>
            </a: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Times New Roman" pitchFamily="18" charset="0"/>
              </a:rPr>
              <a:t>(</a:t>
            </a:r>
            <a:r>
              <a:rPr kumimoji="0" lang="en-US"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Times New Roman" pitchFamily="18" charset="0"/>
              </a:rPr>
              <a:t>Stafylis</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Times New Roman" pitchFamily="18" charset="0"/>
              </a:rPr>
              <a:t>, CID 2021</a:t>
            </a: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Times New Roman" pitchFamily="18" charset="0"/>
              </a:rPr>
              <a:t>)			</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Times New Roman" pitchFamily="18" charset="0"/>
              </a:rPr>
              <a:t>Doxycycline</a:t>
            </a: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Ceftriaxone*				</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Linezolid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 gm IV x 10-14 d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Procaine PCN*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Dalbavancin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Doxycycline*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doxy vs BPG </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(France)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Linezolid </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Ubals</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Lan Inf Dis 2024)</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234F6AA-B4F7-EC7C-DFF2-805E89403585}"/>
              </a:ext>
            </a:extLst>
          </p:cNvPr>
          <p:cNvSpPr txBox="1"/>
          <p:nvPr/>
        </p:nvSpPr>
        <p:spPr>
          <a:xfrm>
            <a:off x="777021" y="6289542"/>
            <a:ext cx="4350058" cy="369332"/>
          </a:xfrm>
          <a:prstGeom prst="rect">
            <a:avLst/>
          </a:prstGeom>
          <a:noFill/>
        </p:spPr>
        <p:txBody>
          <a:bodyPr wrap="square" rtlCol="0">
            <a:spAutoFit/>
          </a:bodyPr>
          <a:lstStyle/>
          <a:p>
            <a:r>
              <a:rPr lang="en-US" dirty="0">
                <a:solidFill>
                  <a:prstClr val="black"/>
                </a:solidFill>
                <a:latin typeface="Calibri" panose="020F0502020204030204"/>
              </a:rPr>
              <a:t>*CDC STI Guidelines</a:t>
            </a:r>
          </a:p>
        </p:txBody>
      </p:sp>
      <p:sp>
        <p:nvSpPr>
          <p:cNvPr id="8" name="Rectangle 7">
            <a:extLst>
              <a:ext uri="{FF2B5EF4-FFF2-40B4-BE49-F238E27FC236}">
                <a16:creationId xmlns:a16="http://schemas.microsoft.com/office/drawing/2014/main" id="{6203FA03-2FD3-A30C-1041-66CEFAB7A45F}"/>
              </a:ext>
            </a:extLst>
          </p:cNvPr>
          <p:cNvSpPr/>
          <p:nvPr/>
        </p:nvSpPr>
        <p:spPr>
          <a:xfrm>
            <a:off x="6797621" y="6289542"/>
            <a:ext cx="2789353" cy="369332"/>
          </a:xfrm>
          <a:prstGeom prst="rect">
            <a:avLst/>
          </a:prstGeom>
        </p:spPr>
        <p:txBody>
          <a:bodyPr wrap="none">
            <a:spAutoFit/>
          </a:bodyPr>
          <a:lstStyle/>
          <a:p>
            <a:r>
              <a:rPr lang="en-US" dirty="0">
                <a:solidFill>
                  <a:prstClr val="black"/>
                </a:solidFill>
                <a:latin typeface="Calibri" panose="020F0502020204030204"/>
              </a:rPr>
              <a:t>NIH Syphilis Workshop 2/24</a:t>
            </a:r>
          </a:p>
        </p:txBody>
      </p:sp>
    </p:spTree>
    <p:extLst>
      <p:ext uri="{BB962C8B-B14F-4D97-AF65-F5344CB8AC3E}">
        <p14:creationId xmlns:p14="http://schemas.microsoft.com/office/powerpoint/2010/main" val="85515045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B69E31-147D-0E23-CC58-17E0E0369878}"/>
              </a:ext>
            </a:extLst>
          </p:cNvPr>
          <p:cNvSpPr>
            <a:spLocks noGrp="1"/>
          </p:cNvSpPr>
          <p:nvPr>
            <p:ph type="title"/>
          </p:nvPr>
        </p:nvSpPr>
        <p:spPr>
          <a:xfrm>
            <a:off x="351108" y="757654"/>
            <a:ext cx="10515163" cy="648915"/>
          </a:xfrm>
        </p:spPr>
        <p:txBody>
          <a:bodyPr>
            <a:normAutofit fontScale="90000"/>
          </a:bodyPr>
          <a:lstStyle/>
          <a:p>
            <a:r>
              <a:rPr kumimoji="0" lang="en-US" sz="4000" i="0" u="none" strike="noStrike" kern="1200" cap="none" spc="0" normalizeH="0" baseline="0" noProof="0" dirty="0">
                <a:ln>
                  <a:noFill/>
                </a:ln>
                <a:solidFill>
                  <a:srgbClr val="C00000"/>
                </a:solidFill>
                <a:effectLst/>
                <a:uLnTx/>
                <a:uFillTx/>
                <a:latin typeface="Arial" panose="020B0604020202020204" pitchFamily="34" charset="0"/>
              </a:rPr>
              <a:t>Disseminated GC</a:t>
            </a:r>
            <a:endParaRPr lang="en-US" dirty="0">
              <a:solidFill>
                <a:srgbClr val="C00000"/>
              </a:solidFill>
              <a:latin typeface="Arial" panose="020B0604020202020204" pitchFamily="34" charset="0"/>
            </a:endParaRPr>
          </a:p>
        </p:txBody>
      </p:sp>
      <p:sp>
        <p:nvSpPr>
          <p:cNvPr id="6" name="Content Placeholder 2">
            <a:extLst>
              <a:ext uri="{FF2B5EF4-FFF2-40B4-BE49-F238E27FC236}">
                <a16:creationId xmlns:a16="http://schemas.microsoft.com/office/drawing/2014/main" id="{1C09B1D8-2F84-7759-63B2-EF2EE51A934F}"/>
              </a:ext>
            </a:extLst>
          </p:cNvPr>
          <p:cNvSpPr txBox="1">
            <a:spLocks/>
          </p:cNvSpPr>
          <p:nvPr/>
        </p:nvSpPr>
        <p:spPr>
          <a:xfrm>
            <a:off x="351108" y="1732757"/>
            <a:ext cx="8913091"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0.5-3% of gonococcal infections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Changing epidemiology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Increase in men, older age, illicit drug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Clinical presentation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Monoarticular arthritis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Skin lesions (petechial or pustular) + tenosynovitis + polyarthralgia</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Endocarditis</a:t>
            </a: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17 </a:t>
            </a:r>
            <a:r>
              <a:rPr kumimoji="0" lang="en-US" sz="2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yo</a:t>
            </a: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male, fever, chills, hepatomegaly; brachial artery thrombus, myositis, AV root abscess,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+16sRNA</a:t>
            </a: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65 </a:t>
            </a:r>
            <a:r>
              <a:rPr kumimoji="0" lang="en-US" sz="2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yo</a:t>
            </a: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male, CAD, RA; AV endocarditis,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+blood cx</a:t>
            </a:r>
          </a:p>
          <a:p>
            <a:pPr marL="1200150"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17 </a:t>
            </a:r>
            <a:r>
              <a:rPr kumimoji="0" lang="en-US" sz="2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yo</a:t>
            </a: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female, PID, trichomonas, AV root abscess,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+16sRNA</a:t>
            </a: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Asymptomatic mucosal site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Associated with eculizumab</a:t>
            </a:r>
          </a:p>
          <a:p>
            <a:pPr marL="6858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FDA adverse event reporting system (Crew 2018)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CD13CCA-2526-789B-935F-EF49CF098324}"/>
              </a:ext>
            </a:extLst>
          </p:cNvPr>
          <p:cNvPicPr>
            <a:picLocks noChangeAspect="1"/>
          </p:cNvPicPr>
          <p:nvPr/>
        </p:nvPicPr>
        <p:blipFill rotWithShape="1">
          <a:blip r:embed="rId2"/>
          <a:srcRect t="18954"/>
          <a:stretch/>
        </p:blipFill>
        <p:spPr>
          <a:xfrm>
            <a:off x="6280726" y="5125243"/>
            <a:ext cx="2678821" cy="1594831"/>
          </a:xfrm>
          <a:prstGeom prst="rect">
            <a:avLst/>
          </a:prstGeom>
        </p:spPr>
      </p:pic>
      <p:pic>
        <p:nvPicPr>
          <p:cNvPr id="10" name="Picture 9">
            <a:extLst>
              <a:ext uri="{FF2B5EF4-FFF2-40B4-BE49-F238E27FC236}">
                <a16:creationId xmlns:a16="http://schemas.microsoft.com/office/drawing/2014/main" id="{21A6F1F3-F8DF-90BD-D60D-0C035BD9C082}"/>
              </a:ext>
            </a:extLst>
          </p:cNvPr>
          <p:cNvPicPr>
            <a:picLocks noChangeAspect="1"/>
          </p:cNvPicPr>
          <p:nvPr/>
        </p:nvPicPr>
        <p:blipFill>
          <a:blip r:embed="rId3"/>
          <a:stretch>
            <a:fillRect/>
          </a:stretch>
        </p:blipFill>
        <p:spPr>
          <a:xfrm>
            <a:off x="6434946" y="703095"/>
            <a:ext cx="2524601" cy="2622041"/>
          </a:xfrm>
          <a:prstGeom prst="rect">
            <a:avLst/>
          </a:prstGeom>
        </p:spPr>
      </p:pic>
      <p:pic>
        <p:nvPicPr>
          <p:cNvPr id="11" name="Picture 10">
            <a:extLst>
              <a:ext uri="{FF2B5EF4-FFF2-40B4-BE49-F238E27FC236}">
                <a16:creationId xmlns:a16="http://schemas.microsoft.com/office/drawing/2014/main" id="{D468F5F6-4592-EFAA-B920-27EBAB1C693B}"/>
              </a:ext>
            </a:extLst>
          </p:cNvPr>
          <p:cNvPicPr>
            <a:picLocks noChangeAspect="1"/>
          </p:cNvPicPr>
          <p:nvPr/>
        </p:nvPicPr>
        <p:blipFill rotWithShape="1">
          <a:blip r:embed="rId4"/>
          <a:srcRect l="4083" t="10264" r="50000" b="1902"/>
          <a:stretch/>
        </p:blipFill>
        <p:spPr>
          <a:xfrm>
            <a:off x="8959547" y="703095"/>
            <a:ext cx="2432108" cy="3139692"/>
          </a:xfrm>
          <a:prstGeom prst="rect">
            <a:avLst/>
          </a:prstGeom>
          <a:ln>
            <a:solidFill>
              <a:sysClr val="windowText" lastClr="000000"/>
            </a:solidFill>
          </a:ln>
        </p:spPr>
      </p:pic>
      <p:pic>
        <p:nvPicPr>
          <p:cNvPr id="12" name="Picture 11">
            <a:extLst>
              <a:ext uri="{FF2B5EF4-FFF2-40B4-BE49-F238E27FC236}">
                <a16:creationId xmlns:a16="http://schemas.microsoft.com/office/drawing/2014/main" id="{E7E12BF2-C464-3A46-06E2-EDC655A57C26}"/>
              </a:ext>
            </a:extLst>
          </p:cNvPr>
          <p:cNvPicPr>
            <a:picLocks noChangeAspect="1"/>
          </p:cNvPicPr>
          <p:nvPr/>
        </p:nvPicPr>
        <p:blipFill rotWithShape="1">
          <a:blip r:embed="rId5"/>
          <a:srcRect t="1" b="42376"/>
          <a:stretch/>
        </p:blipFill>
        <p:spPr>
          <a:xfrm>
            <a:off x="8959547" y="3842788"/>
            <a:ext cx="3036380" cy="3015212"/>
          </a:xfrm>
          <a:prstGeom prst="rect">
            <a:avLst/>
          </a:prstGeom>
          <a:ln>
            <a:solidFill>
              <a:srgbClr val="000000"/>
            </a:solidFill>
          </a:ln>
        </p:spPr>
      </p:pic>
    </p:spTree>
    <p:extLst>
      <p:ext uri="{BB962C8B-B14F-4D97-AF65-F5344CB8AC3E}">
        <p14:creationId xmlns:p14="http://schemas.microsoft.com/office/powerpoint/2010/main" val="151691721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2A388D-932D-E972-1124-6DCDB093E45B}"/>
              </a:ext>
            </a:extLst>
          </p:cNvPr>
          <p:cNvSpPr txBox="1"/>
          <p:nvPr/>
        </p:nvSpPr>
        <p:spPr>
          <a:xfrm>
            <a:off x="828632" y="773990"/>
            <a:ext cx="10536701" cy="1015663"/>
          </a:xfrm>
          <a:prstGeom prst="rect">
            <a:avLst/>
          </a:prstGeom>
          <a:noFill/>
        </p:spPr>
        <p:txBody>
          <a:bodyPr wrap="square" rtlCol="0">
            <a:spAutoFit/>
          </a:bodyPr>
          <a:lstStyle/>
          <a:p>
            <a:r>
              <a:rPr lang="en-US" sz="2000" b="1" i="1" dirty="0">
                <a:solidFill>
                  <a:prstClr val="black"/>
                </a:solidFill>
                <a:latin typeface="Calibri" panose="020F0502020204030204"/>
              </a:rPr>
              <a:t>Neisseria gonorrhoeae</a:t>
            </a:r>
            <a:r>
              <a:rPr lang="en-US" sz="2000" dirty="0">
                <a:solidFill>
                  <a:prstClr val="black"/>
                </a:solidFill>
                <a:latin typeface="Calibri" panose="020F0502020204030204"/>
              </a:rPr>
              <a:t> </a:t>
            </a:r>
            <a:r>
              <a:rPr lang="en-US" sz="2000" b="1" dirty="0">
                <a:solidFill>
                  <a:prstClr val="black"/>
                </a:solidFill>
                <a:latin typeface="Calibri" panose="020F0502020204030204"/>
              </a:rPr>
              <a:t>— Prevalence of Tetracycline, Penicillin, or Ciprofloxacin Resistance* or Elevated Cefixime, Ceftriaxone, or Azithromycin Minimum Inhibitory Concentrations (MICs)</a:t>
            </a:r>
            <a:r>
              <a:rPr lang="en-US" sz="2000" b="1" baseline="30000" dirty="0">
                <a:solidFill>
                  <a:prstClr val="black"/>
                </a:solidFill>
                <a:latin typeface="Calibri" panose="020F0502020204030204"/>
              </a:rPr>
              <a:t>†</a:t>
            </a:r>
            <a:r>
              <a:rPr lang="en-US" sz="2000" b="1" dirty="0">
                <a:solidFill>
                  <a:prstClr val="black"/>
                </a:solidFill>
                <a:latin typeface="Calibri" panose="020F0502020204030204"/>
              </a:rPr>
              <a:t>, by Year — Gonococcal Isolate Surveillance Project (GISP), 2000–2022</a:t>
            </a:r>
            <a:endParaRPr lang="en-US" sz="2000" b="1" dirty="0">
              <a:solidFill>
                <a:srgbClr val="000000"/>
              </a:solidFill>
              <a:latin typeface="Calibri" panose="020F0502020204030204"/>
            </a:endParaRPr>
          </a:p>
        </p:txBody>
      </p:sp>
      <p:pic>
        <p:nvPicPr>
          <p:cNvPr id="9" name="Picture 1" descr="Line graph showing the prevalence of tetracycline, penicillin, or ciprofloxacin resistance or elevated cefixime, ceftriaxone, or azithromycin minimum inhibitory concentrations among Neisseria gonorrhoeae isolates by year from 2000 to 2022.">
            <a:extLst>
              <a:ext uri="{FF2B5EF4-FFF2-40B4-BE49-F238E27FC236}">
                <a16:creationId xmlns:a16="http://schemas.microsoft.com/office/drawing/2014/main" id="{1EDDA4A9-4888-6ECE-9BF7-201539CD601B}"/>
              </a:ext>
            </a:extLst>
          </p:cNvPr>
          <p:cNvPicPr>
            <a:picLocks noGrp="1" noChangeAspect="1"/>
          </p:cNvPicPr>
          <p:nvPr/>
        </p:nvPicPr>
        <p:blipFill>
          <a:blip r:embed="rId2"/>
          <a:stretch>
            <a:fillRect/>
          </a:stretch>
        </p:blipFill>
        <p:spPr bwMode="auto">
          <a:xfrm>
            <a:off x="1281214" y="1862721"/>
            <a:ext cx="8705106" cy="4221289"/>
          </a:xfrm>
          <a:prstGeom prst="rect">
            <a:avLst/>
          </a:prstGeom>
          <a:noFill/>
          <a:ln w="9525">
            <a:noFill/>
            <a:headEnd/>
            <a:tailEnd/>
          </a:ln>
        </p:spPr>
      </p:pic>
      <p:pic>
        <p:nvPicPr>
          <p:cNvPr id="10" name="Picture 9">
            <a:extLst>
              <a:ext uri="{FF2B5EF4-FFF2-40B4-BE49-F238E27FC236}">
                <a16:creationId xmlns:a16="http://schemas.microsoft.com/office/drawing/2014/main" id="{64AB0560-0A82-50AB-FCDD-4410E62BADCB}"/>
              </a:ext>
            </a:extLst>
          </p:cNvPr>
          <p:cNvPicPr>
            <a:picLocks noChangeAspect="1"/>
          </p:cNvPicPr>
          <p:nvPr/>
        </p:nvPicPr>
        <p:blipFill>
          <a:blip r:embed="rId3"/>
          <a:stretch>
            <a:fillRect/>
          </a:stretch>
        </p:blipFill>
        <p:spPr>
          <a:xfrm>
            <a:off x="828632" y="6084010"/>
            <a:ext cx="6896100" cy="695325"/>
          </a:xfrm>
          <a:prstGeom prst="rect">
            <a:avLst/>
          </a:prstGeom>
        </p:spPr>
      </p:pic>
    </p:spTree>
    <p:extLst>
      <p:ext uri="{BB962C8B-B14F-4D97-AF65-F5344CB8AC3E}">
        <p14:creationId xmlns:p14="http://schemas.microsoft.com/office/powerpoint/2010/main" val="32573009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90E9B05-792D-4D9F-4255-66868E0C161F}"/>
              </a:ext>
            </a:extLst>
          </p:cNvPr>
          <p:cNvSpPr txBox="1">
            <a:spLocks/>
          </p:cNvSpPr>
          <p:nvPr/>
        </p:nvSpPr>
        <p:spPr>
          <a:xfrm>
            <a:off x="447386" y="950467"/>
            <a:ext cx="5147280" cy="768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Light" panose="020F0302020204030204"/>
                <a:ea typeface="+mj-ea"/>
                <a:cs typeface="+mj-cs"/>
              </a:rPr>
              <a:t>Gonorrhea Treatment</a:t>
            </a:r>
          </a:p>
        </p:txBody>
      </p:sp>
      <p:sp>
        <p:nvSpPr>
          <p:cNvPr id="3" name="Content Placeholder 6">
            <a:extLst>
              <a:ext uri="{FF2B5EF4-FFF2-40B4-BE49-F238E27FC236}">
                <a16:creationId xmlns:a16="http://schemas.microsoft.com/office/drawing/2014/main" id="{DA8E558A-8A56-DB88-EA98-8156454D530F}"/>
              </a:ext>
            </a:extLst>
          </p:cNvPr>
          <p:cNvSpPr txBox="1">
            <a:spLocks/>
          </p:cNvSpPr>
          <p:nvPr/>
        </p:nvSpPr>
        <p:spPr>
          <a:xfrm>
            <a:off x="436879" y="1718635"/>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Evidence and Rationale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Microbiome impact (azithromycin)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Antimicrobial Stewardship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Azithromycin susceptibility (GISP)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Azithromycin resistance co-pathogens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PK/PD considerations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azithromycin, ceftriaxone variability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Wt</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based dosing (murine model) of unbound drug/MIC</a:t>
            </a:r>
          </a:p>
        </p:txBody>
      </p:sp>
      <p:pic>
        <p:nvPicPr>
          <p:cNvPr id="4" name="Picture 3">
            <a:extLst>
              <a:ext uri="{FF2B5EF4-FFF2-40B4-BE49-F238E27FC236}">
                <a16:creationId xmlns:a16="http://schemas.microsoft.com/office/drawing/2014/main" id="{A08C4CC6-9321-7FD7-8137-D5A1BB1A261C}"/>
              </a:ext>
            </a:extLst>
          </p:cNvPr>
          <p:cNvPicPr>
            <a:picLocks noChangeAspect="1"/>
          </p:cNvPicPr>
          <p:nvPr/>
        </p:nvPicPr>
        <p:blipFill>
          <a:blip r:embed="rId2"/>
          <a:stretch>
            <a:fillRect/>
          </a:stretch>
        </p:blipFill>
        <p:spPr>
          <a:xfrm>
            <a:off x="3583504" y="4864007"/>
            <a:ext cx="4730496" cy="1847088"/>
          </a:xfrm>
          <a:prstGeom prst="rect">
            <a:avLst/>
          </a:prstGeom>
        </p:spPr>
      </p:pic>
      <p:pic>
        <p:nvPicPr>
          <p:cNvPr id="5" name="Picture 4">
            <a:extLst>
              <a:ext uri="{FF2B5EF4-FFF2-40B4-BE49-F238E27FC236}">
                <a16:creationId xmlns:a16="http://schemas.microsoft.com/office/drawing/2014/main" id="{EE1AF2F9-5BAD-4167-0B33-7EC0D9FEA249}"/>
              </a:ext>
            </a:extLst>
          </p:cNvPr>
          <p:cNvPicPr>
            <a:picLocks noChangeAspect="1"/>
          </p:cNvPicPr>
          <p:nvPr/>
        </p:nvPicPr>
        <p:blipFill>
          <a:blip r:embed="rId3"/>
          <a:stretch>
            <a:fillRect/>
          </a:stretch>
        </p:blipFill>
        <p:spPr>
          <a:xfrm>
            <a:off x="5034384" y="950467"/>
            <a:ext cx="7028307" cy="1245108"/>
          </a:xfrm>
          <a:prstGeom prst="rect">
            <a:avLst/>
          </a:prstGeom>
        </p:spPr>
      </p:pic>
      <p:sp>
        <p:nvSpPr>
          <p:cNvPr id="7" name="Content Placeholder 7">
            <a:extLst>
              <a:ext uri="{FF2B5EF4-FFF2-40B4-BE49-F238E27FC236}">
                <a16:creationId xmlns:a16="http://schemas.microsoft.com/office/drawing/2014/main" id="{79FF4BB8-CA8F-A41A-8A1D-64A07BCAC6C7}"/>
              </a:ext>
            </a:extLst>
          </p:cNvPr>
          <p:cNvSpPr txBox="1">
            <a:spLocks/>
          </p:cNvSpPr>
          <p:nvPr/>
        </p:nvSpPr>
        <p:spPr>
          <a:xfrm>
            <a:off x="7743968" y="2100566"/>
            <a:ext cx="3887391" cy="27634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Ceftriaxone 500* mg IM </a:t>
            </a:r>
          </a:p>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plus</a:t>
            </a:r>
          </a:p>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Doxycycline 100 mg orally 2 times/day for 7 days, if chlamydia has not been excluded</a:t>
            </a: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For persons weighing ≥150 kg, 1 gm ceftriaxone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89FC2CB-3887-5D79-1345-40D863B646EC}"/>
              </a:ext>
            </a:extLst>
          </p:cNvPr>
          <p:cNvPicPr>
            <a:picLocks noChangeAspect="1"/>
          </p:cNvPicPr>
          <p:nvPr/>
        </p:nvPicPr>
        <p:blipFill>
          <a:blip r:embed="rId4"/>
          <a:stretch>
            <a:fillRect/>
          </a:stretch>
        </p:blipFill>
        <p:spPr>
          <a:xfrm>
            <a:off x="9070753" y="2195575"/>
            <a:ext cx="2560606" cy="245269"/>
          </a:xfrm>
          <a:prstGeom prst="rect">
            <a:avLst/>
          </a:prstGeom>
        </p:spPr>
      </p:pic>
    </p:spTree>
    <p:extLst>
      <p:ext uri="{BB962C8B-B14F-4D97-AF65-F5344CB8AC3E}">
        <p14:creationId xmlns:p14="http://schemas.microsoft.com/office/powerpoint/2010/main" val="98868326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34" y="969972"/>
            <a:ext cx="7220712" cy="1756124"/>
          </a:xfrm>
          <a:prstGeom prst="rect">
            <a:avLst/>
          </a:prstGeom>
        </p:spPr>
      </p:pic>
      <p:sp>
        <p:nvSpPr>
          <p:cNvPr id="4" name="TextBox 3"/>
          <p:cNvSpPr txBox="1"/>
          <p:nvPr/>
        </p:nvSpPr>
        <p:spPr>
          <a:xfrm>
            <a:off x="-20834" y="263200"/>
            <a:ext cx="8991600" cy="584775"/>
          </a:xfrm>
          <a:prstGeom prst="rect">
            <a:avLst/>
          </a:prstGeom>
          <a:noFill/>
        </p:spPr>
        <p:txBody>
          <a:bodyPr wrap="square" rtlCol="0">
            <a:spAutoFit/>
          </a:bodyPr>
          <a:lstStyle/>
          <a:p>
            <a:r>
              <a:rPr lang="en-US" sz="1600" b="1" dirty="0"/>
              <a:t>Doxycycline Versus Azithromycin for the Treatment of Rectal Chlamydia in Men Who Have Sex With Men: A Randomized Controlled Trial</a:t>
            </a:r>
          </a:p>
        </p:txBody>
      </p:sp>
      <p:sp>
        <p:nvSpPr>
          <p:cNvPr id="7" name="TextBox 6"/>
          <p:cNvSpPr txBox="1"/>
          <p:nvPr/>
        </p:nvSpPr>
        <p:spPr>
          <a:xfrm>
            <a:off x="6036909" y="524422"/>
            <a:ext cx="2590800" cy="307777"/>
          </a:xfrm>
          <a:prstGeom prst="rect">
            <a:avLst/>
          </a:prstGeom>
          <a:noFill/>
        </p:spPr>
        <p:txBody>
          <a:bodyPr wrap="square" rtlCol="0">
            <a:spAutoFit/>
          </a:bodyPr>
          <a:lstStyle/>
          <a:p>
            <a:r>
              <a:rPr lang="en-US" sz="1400" dirty="0"/>
              <a:t>Dombrowski, CID 2021</a:t>
            </a:r>
          </a:p>
        </p:txBody>
      </p:sp>
      <p:pic>
        <p:nvPicPr>
          <p:cNvPr id="8" name="Picture 7"/>
          <p:cNvPicPr>
            <a:picLocks noChangeAspect="1"/>
          </p:cNvPicPr>
          <p:nvPr/>
        </p:nvPicPr>
        <p:blipFill>
          <a:blip r:embed="rId3"/>
          <a:stretch>
            <a:fillRect/>
          </a:stretch>
        </p:blipFill>
        <p:spPr>
          <a:xfrm>
            <a:off x="-90344" y="3429000"/>
            <a:ext cx="7025449" cy="2117408"/>
          </a:xfrm>
          <a:prstGeom prst="rect">
            <a:avLst/>
          </a:prstGeom>
        </p:spPr>
      </p:pic>
      <p:pic>
        <p:nvPicPr>
          <p:cNvPr id="10" name="Picture 9"/>
          <p:cNvPicPr>
            <a:picLocks noChangeAspect="1"/>
          </p:cNvPicPr>
          <p:nvPr/>
        </p:nvPicPr>
        <p:blipFill>
          <a:blip r:embed="rId4"/>
          <a:stretch>
            <a:fillRect/>
          </a:stretch>
        </p:blipFill>
        <p:spPr>
          <a:xfrm>
            <a:off x="0" y="2935926"/>
            <a:ext cx="4362260" cy="592646"/>
          </a:xfrm>
          <a:prstGeom prst="rect">
            <a:avLst/>
          </a:prstGeom>
        </p:spPr>
      </p:pic>
      <p:sp>
        <p:nvSpPr>
          <p:cNvPr id="11" name="TextBox 10"/>
          <p:cNvSpPr txBox="1"/>
          <p:nvPr/>
        </p:nvSpPr>
        <p:spPr>
          <a:xfrm>
            <a:off x="-20834" y="5512093"/>
            <a:ext cx="1828800" cy="307777"/>
          </a:xfrm>
          <a:prstGeom prst="rect">
            <a:avLst/>
          </a:prstGeom>
          <a:noFill/>
        </p:spPr>
        <p:txBody>
          <a:bodyPr wrap="square" rtlCol="0">
            <a:spAutoFit/>
          </a:bodyPr>
          <a:lstStyle/>
          <a:p>
            <a:r>
              <a:rPr lang="en-US" sz="1400" dirty="0"/>
              <a:t>Lau, NEJM 2021</a:t>
            </a:r>
          </a:p>
        </p:txBody>
      </p:sp>
      <p:pic>
        <p:nvPicPr>
          <p:cNvPr id="9" name="Picture 8">
            <a:extLst>
              <a:ext uri="{FF2B5EF4-FFF2-40B4-BE49-F238E27FC236}">
                <a16:creationId xmlns:a16="http://schemas.microsoft.com/office/drawing/2014/main" id="{F19BD0C3-7FD8-4129-9A68-0E4D36BADF56}"/>
              </a:ext>
            </a:extLst>
          </p:cNvPr>
          <p:cNvPicPr>
            <a:picLocks noChangeAspect="1"/>
          </p:cNvPicPr>
          <p:nvPr/>
        </p:nvPicPr>
        <p:blipFill>
          <a:blip r:embed="rId5"/>
          <a:stretch>
            <a:fillRect/>
          </a:stretch>
        </p:blipFill>
        <p:spPr>
          <a:xfrm>
            <a:off x="6935105" y="3232530"/>
            <a:ext cx="5002149" cy="3156204"/>
          </a:xfrm>
          <a:prstGeom prst="rect">
            <a:avLst/>
          </a:prstGeom>
        </p:spPr>
      </p:pic>
      <p:pic>
        <p:nvPicPr>
          <p:cNvPr id="12" name="Picture 11">
            <a:extLst>
              <a:ext uri="{FF2B5EF4-FFF2-40B4-BE49-F238E27FC236}">
                <a16:creationId xmlns:a16="http://schemas.microsoft.com/office/drawing/2014/main" id="{647E9F70-F18A-4827-803A-F7E331C2BC12}"/>
              </a:ext>
            </a:extLst>
          </p:cNvPr>
          <p:cNvPicPr>
            <a:picLocks noChangeAspect="1"/>
          </p:cNvPicPr>
          <p:nvPr/>
        </p:nvPicPr>
        <p:blipFill>
          <a:blip r:embed="rId6"/>
          <a:stretch>
            <a:fillRect/>
          </a:stretch>
        </p:blipFill>
        <p:spPr>
          <a:xfrm>
            <a:off x="7348658" y="1642341"/>
            <a:ext cx="4704588" cy="1358170"/>
          </a:xfrm>
          <a:prstGeom prst="rect">
            <a:avLst/>
          </a:prstGeom>
        </p:spPr>
      </p:pic>
      <p:pic>
        <p:nvPicPr>
          <p:cNvPr id="13" name="Picture 12">
            <a:extLst>
              <a:ext uri="{FF2B5EF4-FFF2-40B4-BE49-F238E27FC236}">
                <a16:creationId xmlns:a16="http://schemas.microsoft.com/office/drawing/2014/main" id="{BF2A8AF7-6666-43DC-B0E4-290844D37ED9}"/>
              </a:ext>
            </a:extLst>
          </p:cNvPr>
          <p:cNvPicPr>
            <a:picLocks noChangeAspect="1"/>
          </p:cNvPicPr>
          <p:nvPr/>
        </p:nvPicPr>
        <p:blipFill>
          <a:blip r:embed="rId7"/>
          <a:stretch>
            <a:fillRect/>
          </a:stretch>
        </p:blipFill>
        <p:spPr>
          <a:xfrm>
            <a:off x="5050679" y="6560130"/>
            <a:ext cx="6886575" cy="276225"/>
          </a:xfrm>
          <a:prstGeom prst="rect">
            <a:avLst/>
          </a:prstGeom>
        </p:spPr>
      </p:pic>
    </p:spTree>
    <p:extLst>
      <p:ext uri="{BB962C8B-B14F-4D97-AF65-F5344CB8AC3E}">
        <p14:creationId xmlns:p14="http://schemas.microsoft.com/office/powerpoint/2010/main" val="91132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Disclaimer</a:t>
            </a:r>
          </a:p>
        </p:txBody>
      </p:sp>
      <p:sp>
        <p:nvSpPr>
          <p:cNvPr id="6" name="Text Placeholder 5"/>
          <p:cNvSpPr>
            <a:spLocks noGrp="1"/>
          </p:cNvSpPr>
          <p:nvPr>
            <p:ph type="body" sz="quarter" idx="11"/>
          </p:nvPr>
        </p:nvSpPr>
        <p:spPr/>
        <p:txBody>
          <a:bodyPr lIns="91440" tIns="45720" rIns="91440" bIns="45720" anchor="t"/>
          <a:lstStyle/>
          <a:p>
            <a:r>
              <a:rPr lang="en-US" dirty="0">
                <a:solidFill>
                  <a:srgbClr val="231F20"/>
                </a:solidFill>
                <a:effectLst/>
                <a:ea typeface="Palatino Linotype" panose="02040502050505030304" pitchFamily="18" charset="0"/>
                <a:cs typeface="Palatino Linotype" panose="02040502050505030304" pitchFamily="18" charset="0"/>
              </a:rPr>
              <a:t>This program is supported by the Health Resources and Services Administration</a:t>
            </a:r>
            <a:r>
              <a:rPr lang="en-US" spc="-7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(HRSA)</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of</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the</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U.S.</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Department</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of</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Health</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and</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Human</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Services</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(HHS)</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as</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part</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of</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an award</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totaling</a:t>
            </a:r>
            <a:r>
              <a:rPr lang="en-US" spc="-30" dirty="0">
                <a:solidFill>
                  <a:srgbClr val="231F20"/>
                </a:solidFill>
                <a:effectLst/>
                <a:ea typeface="Palatino Linotype" panose="02040502050505030304" pitchFamily="18" charset="0"/>
                <a:cs typeface="Palatino Linotype" panose="02040502050505030304" pitchFamily="18" charset="0"/>
              </a:rPr>
              <a:t> </a:t>
            </a:r>
            <a:r>
              <a:rPr lang="en-US" spc="-30" dirty="0">
                <a:solidFill>
                  <a:srgbClr val="231F20"/>
                </a:solidFill>
                <a:ea typeface="Palatino Linotype" panose="02040502050505030304" pitchFamily="18" charset="0"/>
                <a:cs typeface="Palatino Linotype" panose="02040502050505030304" pitchFamily="18" charset="0"/>
              </a:rPr>
              <a:t>$4,036,482.00</a:t>
            </a:r>
            <a:r>
              <a:rPr lang="en-US" i="1"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with</a:t>
            </a:r>
            <a:r>
              <a:rPr lang="en-US" spc="-30" dirty="0">
                <a:solidFill>
                  <a:srgbClr val="231F20"/>
                </a:solidFill>
                <a:effectLst/>
                <a:ea typeface="Palatino Linotype" panose="02040502050505030304" pitchFamily="18" charset="0"/>
                <a:cs typeface="Palatino Linotype" panose="02040502050505030304" pitchFamily="18" charset="0"/>
              </a:rPr>
              <a:t> 0 </a:t>
            </a:r>
            <a:r>
              <a:rPr lang="en-US" dirty="0">
                <a:solidFill>
                  <a:srgbClr val="231F20"/>
                </a:solidFill>
                <a:effectLst/>
                <a:ea typeface="Palatino Linotype" panose="02040502050505030304" pitchFamily="18" charset="0"/>
                <a:cs typeface="Palatino Linotype" panose="02040502050505030304" pitchFamily="18" charset="0"/>
              </a:rPr>
              <a:t>percentage</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financed</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with</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nongovernmental</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sources.</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The</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contents are</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those</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of</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the</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author(s)</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and</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do</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not</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necessarily</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represent</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the</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official</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views</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of,</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nor</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an</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endorsement,</a:t>
            </a:r>
            <a:r>
              <a:rPr lang="en-US" spc="-3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by HRSA,</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HHS</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or</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the</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U.S.</a:t>
            </a:r>
            <a:r>
              <a:rPr lang="en-US" spc="-60" dirty="0">
                <a:solidFill>
                  <a:srgbClr val="231F20"/>
                </a:solidFill>
                <a:effectLst/>
                <a:ea typeface="Palatino Linotype" panose="02040502050505030304" pitchFamily="18" charset="0"/>
                <a:cs typeface="Palatino Linotype" panose="02040502050505030304" pitchFamily="18" charset="0"/>
              </a:rPr>
              <a:t> </a:t>
            </a:r>
            <a:r>
              <a:rPr lang="en-US" dirty="0">
                <a:solidFill>
                  <a:srgbClr val="231F20"/>
                </a:solidFill>
                <a:effectLst/>
                <a:ea typeface="Palatino Linotype" panose="02040502050505030304" pitchFamily="18" charset="0"/>
                <a:cs typeface="Palatino Linotype" panose="02040502050505030304" pitchFamily="18" charset="0"/>
              </a:rPr>
              <a:t>Government.</a:t>
            </a:r>
            <a:endParaRPr lang="en-US" sz="3200" dirty="0"/>
          </a:p>
        </p:txBody>
      </p:sp>
    </p:spTree>
    <p:extLst>
      <p:ext uri="{BB962C8B-B14F-4D97-AF65-F5344CB8AC3E}">
        <p14:creationId xmlns:p14="http://schemas.microsoft.com/office/powerpoint/2010/main" val="360868732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6CAB306-82A3-B35E-023B-19CCD2BE6403}"/>
              </a:ext>
            </a:extLst>
          </p:cNvPr>
          <p:cNvSpPr txBox="1"/>
          <p:nvPr/>
        </p:nvSpPr>
        <p:spPr>
          <a:xfrm>
            <a:off x="517237" y="930007"/>
            <a:ext cx="6096000" cy="646331"/>
          </a:xfrm>
          <a:prstGeom prst="rect">
            <a:avLst/>
          </a:prstGeom>
          <a:noFill/>
        </p:spPr>
        <p:txBody>
          <a:bodyPr wrap="square">
            <a:spAutoFit/>
          </a:bodyPr>
          <a:lstStyle/>
          <a:p>
            <a:r>
              <a:rPr kumimoji="0" lang="en-US" sz="3600"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Chlamydia Treatment</a:t>
            </a:r>
            <a:endParaRPr lang="en-US" sz="3600" dirty="0">
              <a:solidFill>
                <a:srgbClr val="C00000"/>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9D3E0519-03B2-CA65-4AB6-FC9F47176C2B}"/>
              </a:ext>
            </a:extLst>
          </p:cNvPr>
          <p:cNvSpPr txBox="1">
            <a:spLocks/>
          </p:cNvSpPr>
          <p:nvPr/>
        </p:nvSpPr>
        <p:spPr>
          <a:xfrm>
            <a:off x="517237" y="165650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Minimum doxycycline duration not defined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Single dose minocycline highly effective (Taylor-Robinson D. 1986)</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RCT - 73 women 94% cure with 3d vs 94.7% cure with 7d (Reddy, 1997)</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Measured vs self report compliance MEMS caps (Bachmann, 1999)</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16% (n=221) adherent; Despite poor compliance, few treatment failures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The Compliance Paradox </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(Schachter, 1999)</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Need definitive evidence of impact guidelines and change practice</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D33EA29-DC32-0459-27ED-78F5A01DCBBD}"/>
              </a:ext>
            </a:extLst>
          </p:cNvPr>
          <p:cNvPicPr>
            <a:picLocks noChangeAspect="1"/>
          </p:cNvPicPr>
          <p:nvPr/>
        </p:nvPicPr>
        <p:blipFill>
          <a:blip r:embed="rId2"/>
          <a:stretch>
            <a:fillRect/>
          </a:stretch>
        </p:blipFill>
        <p:spPr>
          <a:xfrm>
            <a:off x="2066194" y="4108026"/>
            <a:ext cx="5382006" cy="1093470"/>
          </a:xfrm>
          <a:prstGeom prst="rect">
            <a:avLst/>
          </a:prstGeom>
        </p:spPr>
      </p:pic>
      <p:pic>
        <p:nvPicPr>
          <p:cNvPr id="12" name="Picture 11">
            <a:extLst>
              <a:ext uri="{FF2B5EF4-FFF2-40B4-BE49-F238E27FC236}">
                <a16:creationId xmlns:a16="http://schemas.microsoft.com/office/drawing/2014/main" id="{B724796C-B366-1CEF-3FDB-B9FC68202DE0}"/>
              </a:ext>
            </a:extLst>
          </p:cNvPr>
          <p:cNvPicPr>
            <a:picLocks noChangeAspect="1"/>
          </p:cNvPicPr>
          <p:nvPr/>
        </p:nvPicPr>
        <p:blipFill>
          <a:blip r:embed="rId3"/>
          <a:stretch>
            <a:fillRect/>
          </a:stretch>
        </p:blipFill>
        <p:spPr>
          <a:xfrm>
            <a:off x="268255" y="5283686"/>
            <a:ext cx="8977884" cy="1007555"/>
          </a:xfrm>
          <a:prstGeom prst="rect">
            <a:avLst/>
          </a:prstGeom>
        </p:spPr>
      </p:pic>
      <p:sp>
        <p:nvSpPr>
          <p:cNvPr id="13" name="Rectangle 12">
            <a:extLst>
              <a:ext uri="{FF2B5EF4-FFF2-40B4-BE49-F238E27FC236}">
                <a16:creationId xmlns:a16="http://schemas.microsoft.com/office/drawing/2014/main" id="{C0DCEB73-234D-13E1-9355-284D75E5A3CD}"/>
              </a:ext>
            </a:extLst>
          </p:cNvPr>
          <p:cNvSpPr/>
          <p:nvPr/>
        </p:nvSpPr>
        <p:spPr>
          <a:xfrm>
            <a:off x="7831808" y="6488668"/>
            <a:ext cx="1506695" cy="369332"/>
          </a:xfrm>
          <a:prstGeom prst="rect">
            <a:avLst/>
          </a:prstGeom>
        </p:spPr>
        <p:txBody>
          <a:bodyPr wrap="none">
            <a:spAutoFit/>
          </a:bodyPr>
          <a:lstStyle/>
          <a:p>
            <a:r>
              <a:rPr lang="en-US" dirty="0">
                <a:solidFill>
                  <a:prstClr val="black"/>
                </a:solidFill>
                <a:latin typeface="Calibri" panose="020F0502020204030204"/>
              </a:rPr>
              <a:t>NCT05840159</a:t>
            </a:r>
          </a:p>
        </p:txBody>
      </p:sp>
    </p:spTree>
    <p:extLst>
      <p:ext uri="{BB962C8B-B14F-4D97-AF65-F5344CB8AC3E}">
        <p14:creationId xmlns:p14="http://schemas.microsoft.com/office/powerpoint/2010/main" val="318469307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B3BF14F-0F5A-1B1C-9E69-63F61B804DAA}"/>
              </a:ext>
            </a:extLst>
          </p:cNvPr>
          <p:cNvSpPr txBox="1">
            <a:spLocks/>
          </p:cNvSpPr>
          <p:nvPr/>
        </p:nvSpPr>
        <p:spPr>
          <a:xfrm>
            <a:off x="439419" y="1583393"/>
            <a:ext cx="8833198"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Behavioral and biologic sexual health assessment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Screening and timely treatment per guidelines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Variable clinical presentations, profound consequences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Syndemic</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-biomedical/partnership optimization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STI control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Calibri"/>
              </a:rPr>
              <a:t>historically focused individual risk factors (behavior/organism)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Calibri"/>
              </a:rPr>
              <a:t>Address s</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tructural factors contributing to health inequity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Individual vs population benefit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Innovation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diagnostics, alternative treatment, prevention, care delivery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Targeted interventions to affected population </a:t>
            </a:r>
            <a:endParaRPr kumimoji="0" lang="en-US" sz="24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37084547-A5D1-F1E6-320F-96F108348AF1}"/>
              </a:ext>
            </a:extLst>
          </p:cNvPr>
          <p:cNvSpPr txBox="1">
            <a:spLocks/>
          </p:cNvSpPr>
          <p:nvPr/>
        </p:nvSpPr>
        <p:spPr>
          <a:xfrm>
            <a:off x="623453" y="5372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Summary</a:t>
            </a:r>
          </a:p>
        </p:txBody>
      </p:sp>
      <p:pic>
        <p:nvPicPr>
          <p:cNvPr id="4" name="Picture 3">
            <a:extLst>
              <a:ext uri="{FF2B5EF4-FFF2-40B4-BE49-F238E27FC236}">
                <a16:creationId xmlns:a16="http://schemas.microsoft.com/office/drawing/2014/main" id="{5261598B-EC1C-EBBB-5787-5DC389F17B6E}"/>
              </a:ext>
            </a:extLst>
          </p:cNvPr>
          <p:cNvPicPr>
            <a:picLocks noChangeAspect="1"/>
          </p:cNvPicPr>
          <p:nvPr/>
        </p:nvPicPr>
        <p:blipFill>
          <a:blip r:embed="rId4"/>
          <a:stretch>
            <a:fillRect/>
          </a:stretch>
        </p:blipFill>
        <p:spPr>
          <a:xfrm>
            <a:off x="9088582" y="674254"/>
            <a:ext cx="3103418" cy="2424684"/>
          </a:xfrm>
          <a:prstGeom prst="rect">
            <a:avLst/>
          </a:prstGeom>
        </p:spPr>
      </p:pic>
      <p:pic>
        <p:nvPicPr>
          <p:cNvPr id="5" name="Screen Recording 5">
            <a:hlinkClick r:id="" action="ppaction://media"/>
            <a:extLst>
              <a:ext uri="{FF2B5EF4-FFF2-40B4-BE49-F238E27FC236}">
                <a16:creationId xmlns:a16="http://schemas.microsoft.com/office/drawing/2014/main" id="{2D643C58-B166-5DF5-23D3-5D25DC5C917A}"/>
              </a:ext>
            </a:extLst>
          </p:cNvPr>
          <p:cNvPicPr>
            <a:picLocks noChangeAspect="1"/>
          </p:cNvPicPr>
          <p:nvPr>
            <a:videoFile r:link="rId1"/>
            <p:extLst>
              <p:ext uri="{DAA4B4D4-6D71-4841-9C94-3DE7FCFB9230}">
                <p14:media xmlns:p14="http://schemas.microsoft.com/office/powerpoint/2010/main" r:embed="rId2">
                  <p14:trim st="3364" end="865.2999"/>
                </p14:media>
              </p:ext>
            </p:extLst>
          </p:nvPr>
        </p:nvPicPr>
        <p:blipFill>
          <a:blip r:embed="rId5"/>
          <a:stretch>
            <a:fillRect/>
          </a:stretch>
        </p:blipFill>
        <p:spPr>
          <a:xfrm>
            <a:off x="9088582" y="2546720"/>
            <a:ext cx="3103418" cy="2424685"/>
          </a:xfrm>
          <a:prstGeom prst="rect">
            <a:avLst/>
          </a:prstGeom>
        </p:spPr>
      </p:pic>
      <p:pic>
        <p:nvPicPr>
          <p:cNvPr id="6" name="Picture 5">
            <a:extLst>
              <a:ext uri="{FF2B5EF4-FFF2-40B4-BE49-F238E27FC236}">
                <a16:creationId xmlns:a16="http://schemas.microsoft.com/office/drawing/2014/main" id="{54FB2310-60EF-5793-20D9-E7FFD9124477}"/>
              </a:ext>
            </a:extLst>
          </p:cNvPr>
          <p:cNvPicPr>
            <a:picLocks noChangeAspect="1"/>
          </p:cNvPicPr>
          <p:nvPr/>
        </p:nvPicPr>
        <p:blipFill>
          <a:blip r:embed="rId6"/>
          <a:stretch>
            <a:fillRect/>
          </a:stretch>
        </p:blipFill>
        <p:spPr>
          <a:xfrm>
            <a:off x="9088582" y="4932218"/>
            <a:ext cx="3103418" cy="1999788"/>
          </a:xfrm>
          <a:prstGeom prst="rect">
            <a:avLst/>
          </a:prstGeom>
        </p:spPr>
      </p:pic>
    </p:spTree>
    <p:extLst>
      <p:ext uri="{BB962C8B-B14F-4D97-AF65-F5344CB8AC3E}">
        <p14:creationId xmlns:p14="http://schemas.microsoft.com/office/powerpoint/2010/main" val="3438660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3DE69C1F-2F87-98C2-ADE2-11A9A9A62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203" y="1265382"/>
            <a:ext cx="8745220" cy="525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A67C2F6-BAF0-F1A0-81D2-C66DA7AE3FED}"/>
              </a:ext>
            </a:extLst>
          </p:cNvPr>
          <p:cNvSpPr txBox="1"/>
          <p:nvPr/>
        </p:nvSpPr>
        <p:spPr>
          <a:xfrm>
            <a:off x="7722292" y="6523516"/>
            <a:ext cx="2318558" cy="369332"/>
          </a:xfrm>
          <a:prstGeom prst="rect">
            <a:avLst/>
          </a:prstGeom>
          <a:noFill/>
        </p:spPr>
        <p:txBody>
          <a:bodyPr wrap="square" rtlCol="0">
            <a:spAutoFit/>
          </a:bodyPr>
          <a:lstStyle/>
          <a:p>
            <a:r>
              <a:rPr lang="en-US" dirty="0" err="1">
                <a:solidFill>
                  <a:prstClr val="black"/>
                </a:solidFill>
                <a:latin typeface="Calibri" panose="020F0502020204030204"/>
              </a:rPr>
              <a:t>Stier</a:t>
            </a:r>
            <a:r>
              <a:rPr lang="en-US" dirty="0">
                <a:solidFill>
                  <a:prstClr val="black"/>
                </a:solidFill>
                <a:latin typeface="Calibri" panose="020F0502020204030204"/>
              </a:rPr>
              <a:t>, I J Can 2024</a:t>
            </a:r>
          </a:p>
        </p:txBody>
      </p:sp>
      <p:sp>
        <p:nvSpPr>
          <p:cNvPr id="9" name="TextBox 8">
            <a:extLst>
              <a:ext uri="{FF2B5EF4-FFF2-40B4-BE49-F238E27FC236}">
                <a16:creationId xmlns:a16="http://schemas.microsoft.com/office/drawing/2014/main" id="{C671656D-FB68-4267-4532-D3830FC68AA7}"/>
              </a:ext>
            </a:extLst>
          </p:cNvPr>
          <p:cNvSpPr txBox="1"/>
          <p:nvPr/>
        </p:nvSpPr>
        <p:spPr>
          <a:xfrm>
            <a:off x="717203" y="805103"/>
            <a:ext cx="7244542" cy="400110"/>
          </a:xfrm>
          <a:prstGeom prst="rect">
            <a:avLst/>
          </a:prstGeom>
          <a:noFill/>
        </p:spPr>
        <p:txBody>
          <a:bodyPr wrap="square" rtlCol="0">
            <a:spAutoFit/>
          </a:bodyPr>
          <a:lstStyle/>
          <a:p>
            <a:r>
              <a:rPr lang="en-US" sz="2000" b="1" dirty="0">
                <a:solidFill>
                  <a:prstClr val="black"/>
                </a:solidFill>
                <a:latin typeface="Calibri" panose="020F0502020204030204"/>
              </a:rPr>
              <a:t>Anal Cancer Screening-International Anal Neoplasia Society</a:t>
            </a:r>
          </a:p>
        </p:txBody>
      </p:sp>
    </p:spTree>
    <p:extLst>
      <p:ext uri="{BB962C8B-B14F-4D97-AF65-F5344CB8AC3E}">
        <p14:creationId xmlns:p14="http://schemas.microsoft.com/office/powerpoint/2010/main" val="282411682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CE11D4C0-6189-0317-FDBD-CC751E22A11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72" t="7201" r="17274"/>
          <a:stretch/>
        </p:blipFill>
        <p:spPr bwMode="auto">
          <a:xfrm>
            <a:off x="2687782" y="3318164"/>
            <a:ext cx="5985164" cy="333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4E790FFC-4968-087F-F7A3-8656780F2F31}"/>
              </a:ext>
            </a:extLst>
          </p:cNvPr>
          <p:cNvSpPr txBox="1">
            <a:spLocks/>
          </p:cNvSpPr>
          <p:nvPr/>
        </p:nvSpPr>
        <p:spPr>
          <a:xfrm>
            <a:off x="1066799" y="1619186"/>
            <a:ext cx="8229600" cy="19351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Highly effective against incident and persistent infection</a:t>
            </a:r>
          </a:p>
          <a:p>
            <a:pPr marL="228600" marR="0" lvl="0" indent="-228600" algn="l" defTabSz="914400" rtl="0" eaLnBrk="1" fontAlgn="auto" latinLnBrk="0" hangingPunct="1">
              <a:lnSpc>
                <a:spcPct val="90000"/>
              </a:lnSpc>
              <a:spcBef>
                <a:spcPts val="1000"/>
              </a:spcBef>
              <a:spcAft>
                <a:spcPts val="0"/>
              </a:spcAft>
              <a:buClrTx/>
              <a:buSzTx/>
              <a:buFont typeface="Arial"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Women between the ages of  9 to 26</a:t>
            </a:r>
          </a:p>
          <a:p>
            <a:pPr marL="228600" marR="0" lvl="0" indent="-228600" algn="l" defTabSz="914400" rtl="0" eaLnBrk="1" fontAlgn="auto" latinLnBrk="0" hangingPunct="1">
              <a:lnSpc>
                <a:spcPct val="90000"/>
              </a:lnSpc>
              <a:spcBef>
                <a:spcPts val="1000"/>
              </a:spcBef>
              <a:spcAft>
                <a:spcPts val="0"/>
              </a:spcAft>
              <a:buClrTx/>
              <a:buSzTx/>
              <a:buFont typeface="Arial"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Men between the ages of 9 to 26)</a:t>
            </a:r>
          </a:p>
          <a:p>
            <a:pPr marL="228600" marR="0" lvl="0" indent="-228600" algn="l" defTabSz="914400" rtl="0" eaLnBrk="1" fontAlgn="auto" latinLnBrk="0" hangingPunct="1">
              <a:lnSpc>
                <a:spcPct val="90000"/>
              </a:lnSpc>
              <a:spcBef>
                <a:spcPts val="1000"/>
              </a:spcBef>
              <a:spcAft>
                <a:spcPts val="0"/>
              </a:spcAft>
              <a:buClrTx/>
              <a:buSzTx/>
              <a:buFont typeface="Arial"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Controversy on benefit of vaccination in persons &gt;26 years</a:t>
            </a:r>
          </a:p>
        </p:txBody>
      </p:sp>
      <p:sp>
        <p:nvSpPr>
          <p:cNvPr id="6" name="TextBox 5">
            <a:extLst>
              <a:ext uri="{FF2B5EF4-FFF2-40B4-BE49-F238E27FC236}">
                <a16:creationId xmlns:a16="http://schemas.microsoft.com/office/drawing/2014/main" id="{2B6F08B4-D524-6ECC-A57D-67B68D4F33F6}"/>
              </a:ext>
            </a:extLst>
          </p:cNvPr>
          <p:cNvSpPr txBox="1"/>
          <p:nvPr/>
        </p:nvSpPr>
        <p:spPr>
          <a:xfrm>
            <a:off x="1066799" y="849745"/>
            <a:ext cx="6096000" cy="646331"/>
          </a:xfrm>
          <a:prstGeom prst="rect">
            <a:avLst/>
          </a:prstGeom>
          <a:noFill/>
        </p:spPr>
        <p:txBody>
          <a:bodyPr wrap="square">
            <a:spAutoFit/>
          </a:bodyPr>
          <a:lstStyle/>
          <a:p>
            <a:r>
              <a:rPr kumimoji="0" lang="en-US" altLang="en-US" sz="3600" i="0" u="none" strike="noStrike" kern="1200" cap="none" spc="0" normalizeH="0" baseline="0" noProof="0" dirty="0">
                <a:ln>
                  <a:noFill/>
                </a:ln>
                <a:solidFill>
                  <a:srgbClr val="C00000"/>
                </a:solidFill>
                <a:effectLst/>
                <a:uLnTx/>
                <a:uFillTx/>
                <a:latin typeface="+mj-lt"/>
                <a:ea typeface="ＭＳ Ｐゴシック" panose="020B0600070205080204" pitchFamily="34" charset="-128"/>
                <a:cs typeface="+mj-cs"/>
              </a:rPr>
              <a:t>HPV Vaccination</a:t>
            </a:r>
            <a:endParaRPr lang="en-US" sz="3600" dirty="0">
              <a:solidFill>
                <a:srgbClr val="C00000"/>
              </a:solidFill>
              <a:latin typeface="+mj-lt"/>
            </a:endParaRPr>
          </a:p>
        </p:txBody>
      </p:sp>
    </p:spTree>
    <p:extLst>
      <p:ext uri="{BB962C8B-B14F-4D97-AF65-F5344CB8AC3E}">
        <p14:creationId xmlns:p14="http://schemas.microsoft.com/office/powerpoint/2010/main" val="366162132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F8A27F-3138-B46A-6863-F5469F0DA759}"/>
              </a:ext>
            </a:extLst>
          </p:cNvPr>
          <p:cNvSpPr txBox="1"/>
          <p:nvPr/>
        </p:nvSpPr>
        <p:spPr>
          <a:xfrm>
            <a:off x="877454" y="811388"/>
            <a:ext cx="6096000" cy="646331"/>
          </a:xfrm>
          <a:prstGeom prst="rect">
            <a:avLst/>
          </a:prstGeom>
          <a:noFill/>
        </p:spPr>
        <p:txBody>
          <a:bodyPr wrap="square">
            <a:spAutoFit/>
          </a:bodyPr>
          <a:lstStyle/>
          <a:p>
            <a:r>
              <a:rPr kumimoji="0" lang="en-US" altLang="en-US" sz="360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HPV Vaccination</a:t>
            </a:r>
            <a:endParaRPr lang="en-US" sz="3600" dirty="0">
              <a:solidFill>
                <a:srgbClr val="C00000"/>
              </a:solidFill>
              <a:latin typeface="Arial" panose="020B0604020202020204" pitchFamily="34" charset="0"/>
              <a:cs typeface="Arial" panose="020B0604020202020204" pitchFamily="34" charset="0"/>
            </a:endParaRPr>
          </a:p>
        </p:txBody>
      </p:sp>
      <p:pic>
        <p:nvPicPr>
          <p:cNvPr id="7" name="Picture 5">
            <a:extLst>
              <a:ext uri="{FF2B5EF4-FFF2-40B4-BE49-F238E27FC236}">
                <a16:creationId xmlns:a16="http://schemas.microsoft.com/office/drawing/2014/main" id="{54C55CCF-74B3-90B0-3F83-8533024092B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75" t="10943" r="17778" b="3424"/>
          <a:stretch/>
        </p:blipFill>
        <p:spPr bwMode="auto">
          <a:xfrm>
            <a:off x="2503054" y="1534647"/>
            <a:ext cx="6206837" cy="476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419461"/>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A9DE449-52B1-DE3F-6342-1ACEF4D3A1D2}"/>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a:ea typeface="ＭＳ Ｐゴシック" panose="020B0600070205080204" pitchFamily="34" charset="-128"/>
              </a:rPr>
              <a:t>Vaccination against human papillomavirus (HPV) is routinely recommended at age 11 or 12 years. Catch-up recommendations apply to persons not vaccinated at age 11 or 12 years.</a:t>
            </a:r>
          </a:p>
          <a:p>
            <a:r>
              <a:rPr lang="en-US" altLang="en-US" sz="2000" b="1">
                <a:ea typeface="ＭＳ Ｐゴシック" panose="020B0600070205080204" pitchFamily="34" charset="-128"/>
              </a:rPr>
              <a:t>What was added by this report?</a:t>
            </a:r>
            <a:endParaRPr lang="en-US" altLang="en-US" sz="2000">
              <a:ea typeface="ＭＳ Ｐゴシック" panose="020B0600070205080204" pitchFamily="34" charset="-128"/>
            </a:endParaRPr>
          </a:p>
          <a:p>
            <a:r>
              <a:rPr lang="en-US" altLang="en-US" sz="2000">
                <a:ea typeface="ＭＳ Ｐゴシック" panose="020B0600070205080204" pitchFamily="34" charset="-128"/>
              </a:rPr>
              <a:t>After reviewing new evidence, CDC updated HPV vaccination recommendations for U.S. adults.</a:t>
            </a:r>
          </a:p>
          <a:p>
            <a:r>
              <a:rPr lang="en-US" altLang="en-US" sz="2000">
                <a:ea typeface="ＭＳ Ｐゴシック" panose="020B0600070205080204" pitchFamily="34" charset="-128"/>
              </a:rPr>
              <a:t>Routine recommendations for HPV vaccination of adolescents have not changed. </a:t>
            </a:r>
          </a:p>
          <a:p>
            <a:r>
              <a:rPr lang="en-US" altLang="en-US" sz="2000" b="1">
                <a:solidFill>
                  <a:srgbClr val="FFFF00"/>
                </a:solidFill>
                <a:highlight>
                  <a:srgbClr val="0000FF"/>
                </a:highlight>
                <a:ea typeface="ＭＳ Ｐゴシック" panose="020B0600070205080204" pitchFamily="34" charset="-128"/>
              </a:rPr>
              <a:t>Catch-up HPV vaccination is now recommended for all persons through age 26 years. For adults aged 27 through 45 years, public health benefit of HPV vaccination in this age range is minimal; shared clinical decision-making is recommended because some persons who are not adequately vaccinated might benefit.</a:t>
            </a:r>
          </a:p>
          <a:p>
            <a:endParaRPr lang="en-US" altLang="en-US" dirty="0">
              <a:ea typeface="ＭＳ Ｐゴシック" panose="020B0600070205080204" pitchFamily="34" charset="-128"/>
            </a:endParaRPr>
          </a:p>
        </p:txBody>
      </p:sp>
      <p:sp>
        <p:nvSpPr>
          <p:cNvPr id="4" name="TextBox 3">
            <a:extLst>
              <a:ext uri="{FF2B5EF4-FFF2-40B4-BE49-F238E27FC236}">
                <a16:creationId xmlns:a16="http://schemas.microsoft.com/office/drawing/2014/main" id="{4DDE5810-5385-5D23-C1B7-AEA24FC83B40}"/>
              </a:ext>
            </a:extLst>
          </p:cNvPr>
          <p:cNvSpPr txBox="1"/>
          <p:nvPr/>
        </p:nvSpPr>
        <p:spPr>
          <a:xfrm>
            <a:off x="838200" y="977643"/>
            <a:ext cx="6096000" cy="646331"/>
          </a:xfrm>
          <a:prstGeom prst="rect">
            <a:avLst/>
          </a:prstGeom>
          <a:noFill/>
        </p:spPr>
        <p:txBody>
          <a:bodyPr wrap="square">
            <a:spAutoFit/>
          </a:bodyPr>
          <a:lstStyle/>
          <a:p>
            <a:r>
              <a:rPr kumimoji="0" lang="en-US" altLang="en-US" sz="3600" i="0" u="none" strike="noStrike" kern="12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HPV Vaccination update</a:t>
            </a:r>
            <a:endParaRPr 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1533309"/>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06241-21CC-E630-30B8-23109F3CC539}"/>
              </a:ext>
            </a:extLst>
          </p:cNvPr>
          <p:cNvSpPr txBox="1">
            <a:spLocks/>
          </p:cNvSpPr>
          <p:nvPr/>
        </p:nvSpPr>
        <p:spPr>
          <a:xfrm>
            <a:off x="551873" y="914400"/>
            <a:ext cx="11309928" cy="114300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rgbClr val="C00000"/>
                </a:solidFill>
                <a:ea typeface="ＭＳ Ｐゴシック" panose="020B0600070205080204" pitchFamily="34" charset="-128"/>
              </a:rPr>
              <a:t>Topics updated in the most recent 3 versions of CDC </a:t>
            </a:r>
          </a:p>
          <a:p>
            <a:r>
              <a:rPr lang="en-US" altLang="en-US" dirty="0">
                <a:solidFill>
                  <a:srgbClr val="C00000"/>
                </a:solidFill>
                <a:ea typeface="ＭＳ Ｐゴシック" panose="020B0600070205080204" pitchFamily="34" charset="-128"/>
              </a:rPr>
              <a:t>STD Treatment Guidelines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D779FF82-045B-D1A1-59B2-2643EBD8D5AA}"/>
              </a:ext>
            </a:extLst>
          </p:cNvPr>
          <p:cNvSpPr txBox="1">
            <a:spLocks/>
          </p:cNvSpPr>
          <p:nvPr/>
        </p:nvSpPr>
        <p:spPr>
          <a:xfrm>
            <a:off x="838200" y="194656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charset="0"/>
              <a:buAutoNum type="arabicParen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alternative treatment regimens for </a:t>
            </a:r>
            <a:r>
              <a:rPr kumimoji="0" lang="en-US" sz="24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Neisseria gonorrhoeae</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Font typeface="Arial" charset="0"/>
              <a:buAutoNum type="arabicParen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the use of nucleic acid amplification tests for the diagnosis of trichomoniasis; </a:t>
            </a:r>
          </a:p>
          <a:p>
            <a:pPr marL="457200" marR="0" lvl="0" indent="-457200" algn="l" defTabSz="914400" rtl="0" eaLnBrk="1" fontAlgn="auto" latinLnBrk="0" hangingPunct="1">
              <a:lnSpc>
                <a:spcPct val="90000"/>
              </a:lnSpc>
              <a:spcBef>
                <a:spcPts val="1000"/>
              </a:spcBef>
              <a:spcAft>
                <a:spcPts val="0"/>
              </a:spcAft>
              <a:buClrTx/>
              <a:buSzTx/>
              <a:buFont typeface="Arial" charset="0"/>
              <a:buAutoNum type="arabicParen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role of </a:t>
            </a:r>
            <a:r>
              <a:rPr kumimoji="0" lang="en-US" sz="24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Mycoplasma </a:t>
            </a:r>
            <a:r>
              <a:rPr kumimoji="0" lang="en-US" sz="24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genitalium</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in urethritis/cervicitis and treatment-related implications; </a:t>
            </a:r>
          </a:p>
          <a:p>
            <a:pPr marL="457200" marR="0" lvl="0" indent="-457200" algn="l" defTabSz="914400" rtl="0" eaLnBrk="1" fontAlgn="auto" latinLnBrk="0" hangingPunct="1">
              <a:lnSpc>
                <a:spcPct val="90000"/>
              </a:lnSpc>
              <a:spcBef>
                <a:spcPts val="1000"/>
              </a:spcBef>
              <a:spcAft>
                <a:spcPts val="0"/>
              </a:spcAft>
              <a:buClrTx/>
              <a:buSzTx/>
              <a:buFont typeface="Arial" charset="0"/>
              <a:buAutoNum type="arabicParen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updated HPV vaccine recommendations and counseling messages; </a:t>
            </a:r>
          </a:p>
          <a:p>
            <a:pPr marL="457200" marR="0" lvl="0" indent="-457200" algn="l" defTabSz="914400" rtl="0" eaLnBrk="1" fontAlgn="auto" latinLnBrk="0" hangingPunct="1">
              <a:lnSpc>
                <a:spcPct val="90000"/>
              </a:lnSpc>
              <a:spcBef>
                <a:spcPts val="1000"/>
              </a:spcBef>
              <a:spcAft>
                <a:spcPts val="0"/>
              </a:spcAft>
              <a:buClrTx/>
              <a:buSzTx/>
              <a:buFont typeface="Arial" charset="0"/>
              <a:buAutoNum type="arabicParenR"/>
              <a:tabLst/>
              <a:defRPr/>
            </a:pPr>
            <a:r>
              <a:rPr kumimoji="0" lang="en-US" altLang="en-US"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the management of persons who are transgender;</a:t>
            </a:r>
          </a:p>
          <a:p>
            <a:pPr marL="457200" marR="0" lvl="0" indent="-457200" algn="l" defTabSz="914400" rtl="0" eaLnBrk="1" fontAlgn="auto" latinLnBrk="0" hangingPunct="1">
              <a:lnSpc>
                <a:spcPct val="90000"/>
              </a:lnSpc>
              <a:spcBef>
                <a:spcPts val="1000"/>
              </a:spcBef>
              <a:spcAft>
                <a:spcPts val="0"/>
              </a:spcAft>
              <a:buClrTx/>
              <a:buSzTx/>
              <a:buFont typeface="Arial" charset="0"/>
              <a:buAutoNum type="arabicParenR"/>
              <a:tabLst/>
              <a:defRPr/>
            </a:pPr>
            <a:r>
              <a:rPr kumimoji="0" lang="en-US" altLang="en-US"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 annual testing for hepatitis C  virus in persons with HIV infection </a:t>
            </a:r>
          </a:p>
          <a:p>
            <a:pPr marL="457200" marR="0" lvl="0" indent="-457200" algn="l" defTabSz="914400" rtl="0" eaLnBrk="1" fontAlgn="auto" latinLnBrk="0" hangingPunct="1">
              <a:lnSpc>
                <a:spcPct val="90000"/>
              </a:lnSpc>
              <a:spcBef>
                <a:spcPts val="1000"/>
              </a:spcBef>
              <a:spcAft>
                <a:spcPts val="0"/>
              </a:spcAft>
              <a:buClrTx/>
              <a:buSzTx/>
              <a:buFont typeface="Arial" charset="0"/>
              <a:buAutoNum type="arabicParen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860928"/>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MATEC Resources</a:t>
            </a:r>
          </a:p>
        </p:txBody>
      </p:sp>
      <p:sp>
        <p:nvSpPr>
          <p:cNvPr id="3" name="Text Placeholder 2">
            <a:extLst>
              <a:ext uri="{FF2B5EF4-FFF2-40B4-BE49-F238E27FC236}">
                <a16:creationId xmlns:a16="http://schemas.microsoft.com/office/drawing/2014/main" id="{08542CFA-E0C0-4008-98DD-798C7FAC4598}"/>
              </a:ext>
            </a:extLst>
          </p:cNvPr>
          <p:cNvSpPr>
            <a:spLocks noGrp="1"/>
          </p:cNvSpPr>
          <p:nvPr>
            <p:ph type="body" sz="quarter" idx="11"/>
          </p:nvPr>
        </p:nvSpPr>
        <p:spPr>
          <a:xfrm>
            <a:off x="469349" y="1933633"/>
            <a:ext cx="5356101" cy="4169192"/>
          </a:xfrm>
        </p:spPr>
        <p:txBody>
          <a:bodyPr lIns="91440" tIns="45720" rIns="91440" bIns="45720" anchor="t"/>
          <a:lstStyle/>
          <a:p>
            <a:pPr>
              <a:spcAft>
                <a:spcPts val="0"/>
              </a:spcAft>
            </a:pPr>
            <a:r>
              <a:rPr lang="en-US" sz="2000" dirty="0">
                <a:ea typeface="+mn-lt"/>
                <a:cs typeface="+mn-lt"/>
              </a:rPr>
              <a:t>National Clinician Consultation Center </a:t>
            </a:r>
            <a:br>
              <a:rPr lang="en-US" sz="2000" dirty="0">
                <a:ea typeface="+mn-lt"/>
                <a:cs typeface="+mn-lt"/>
              </a:rPr>
            </a:br>
            <a:r>
              <a:rPr lang="en-US" sz="2000" dirty="0">
                <a:ea typeface="+mn-lt"/>
                <a:cs typeface="+mn-lt"/>
                <a:hlinkClick r:id="rId2"/>
              </a:rPr>
              <a:t>http://nccc.ucsf.edu/</a:t>
            </a:r>
            <a:r>
              <a:rPr lang="en-US" sz="2000" dirty="0">
                <a:ea typeface="+mn-lt"/>
                <a:cs typeface="+mn-lt"/>
              </a:rPr>
              <a:t> </a:t>
            </a:r>
          </a:p>
          <a:p>
            <a:pPr marL="914400" lvl="2" indent="-304165">
              <a:spcAft>
                <a:spcPts val="0"/>
              </a:spcAft>
              <a:buFont typeface="Arial" pitchFamily="2" charset="2"/>
              <a:buChar char="•"/>
            </a:pPr>
            <a:r>
              <a:rPr lang="en-US" sz="2000" dirty="0">
                <a:ea typeface="+mn-lt"/>
                <a:cs typeface="+mn-lt"/>
              </a:rPr>
              <a:t>HIV Management</a:t>
            </a:r>
          </a:p>
          <a:p>
            <a:pPr marL="914400" lvl="2" indent="-304165">
              <a:spcAft>
                <a:spcPts val="0"/>
              </a:spcAft>
              <a:buFont typeface="Arial" pitchFamily="2" charset="2"/>
              <a:buChar char="•"/>
            </a:pPr>
            <a:r>
              <a:rPr lang="en-US" sz="2000" dirty="0">
                <a:ea typeface="+mn-lt"/>
                <a:cs typeface="+mn-lt"/>
              </a:rPr>
              <a:t>Perinatal HIV</a:t>
            </a:r>
          </a:p>
          <a:p>
            <a:pPr marL="914400" lvl="2" indent="-304165">
              <a:spcAft>
                <a:spcPts val="0"/>
              </a:spcAft>
              <a:buFont typeface="Arial" pitchFamily="2" charset="2"/>
              <a:buChar char="•"/>
            </a:pPr>
            <a:r>
              <a:rPr lang="en-US" sz="2000" dirty="0">
                <a:ea typeface="+mn-lt"/>
                <a:cs typeface="+mn-lt"/>
              </a:rPr>
              <a:t>HIV </a:t>
            </a:r>
            <a:r>
              <a:rPr lang="en-US" sz="2000" dirty="0" err="1">
                <a:ea typeface="+mn-lt"/>
                <a:cs typeface="+mn-lt"/>
              </a:rPr>
              <a:t>PrEP</a:t>
            </a:r>
            <a:endParaRPr lang="en-US" sz="2000" dirty="0">
              <a:ea typeface="+mn-lt"/>
              <a:cs typeface="+mn-lt"/>
            </a:endParaRPr>
          </a:p>
          <a:p>
            <a:pPr marL="914400" lvl="2" indent="-304165">
              <a:spcAft>
                <a:spcPts val="0"/>
              </a:spcAft>
              <a:buFont typeface="Arial" pitchFamily="2" charset="2"/>
              <a:buChar char="•"/>
            </a:pPr>
            <a:r>
              <a:rPr lang="en-US" sz="2000" dirty="0">
                <a:ea typeface="+mn-lt"/>
                <a:cs typeface="+mn-lt"/>
              </a:rPr>
              <a:t>HIV PEP line</a:t>
            </a:r>
          </a:p>
          <a:p>
            <a:pPr marL="914400" lvl="2" indent="-304165">
              <a:spcAft>
                <a:spcPts val="0"/>
              </a:spcAft>
              <a:buFont typeface="Arial" pitchFamily="2" charset="2"/>
              <a:buChar char="•"/>
            </a:pPr>
            <a:r>
              <a:rPr lang="en-US" sz="2000" dirty="0">
                <a:ea typeface="+mn-lt"/>
                <a:cs typeface="+mn-lt"/>
              </a:rPr>
              <a:t>HCV Management</a:t>
            </a:r>
          </a:p>
          <a:p>
            <a:pPr marL="914400" lvl="2" indent="-304165">
              <a:spcAft>
                <a:spcPts val="0"/>
              </a:spcAft>
              <a:buFont typeface="Arial" pitchFamily="2" charset="2"/>
              <a:buChar char="•"/>
            </a:pPr>
            <a:r>
              <a:rPr lang="en-US" sz="2000" dirty="0">
                <a:ea typeface="+mn-lt"/>
                <a:cs typeface="+mn-lt"/>
              </a:rPr>
              <a:t>Substance Use Management</a:t>
            </a:r>
            <a:br>
              <a:rPr lang="en-US" sz="2000" dirty="0">
                <a:ea typeface="+mn-lt"/>
                <a:cs typeface="+mn-lt"/>
              </a:rPr>
            </a:br>
            <a:endParaRPr lang="en-US" sz="2000" dirty="0"/>
          </a:p>
          <a:p>
            <a:pPr>
              <a:spcAft>
                <a:spcPts val="0"/>
              </a:spcAft>
            </a:pPr>
            <a:r>
              <a:rPr lang="en-US" sz="2000" dirty="0">
                <a:ea typeface="+mn-lt"/>
                <a:cs typeface="+mn-lt"/>
              </a:rPr>
              <a:t>AETC National HIV Curriculum</a:t>
            </a:r>
            <a:br>
              <a:rPr lang="en-US" sz="2000" dirty="0">
                <a:ea typeface="+mn-lt"/>
                <a:cs typeface="+mn-lt"/>
              </a:rPr>
            </a:br>
            <a:r>
              <a:rPr lang="en-US" sz="2000" dirty="0">
                <a:ea typeface="+mn-lt"/>
                <a:cs typeface="+mn-lt"/>
                <a:hlinkClick r:id="rId3"/>
              </a:rPr>
              <a:t>https://aidsetc.org/nhc</a:t>
            </a:r>
            <a:r>
              <a:rPr lang="en-US" sz="2000" dirty="0">
                <a:ea typeface="+mn-lt"/>
                <a:cs typeface="+mn-lt"/>
              </a:rPr>
              <a:t> </a:t>
            </a:r>
            <a:endParaRPr lang="en-US" sz="2000" dirty="0"/>
          </a:p>
        </p:txBody>
      </p:sp>
      <p:sp>
        <p:nvSpPr>
          <p:cNvPr id="4" name="Text Placeholder 3">
            <a:extLst>
              <a:ext uri="{FF2B5EF4-FFF2-40B4-BE49-F238E27FC236}">
                <a16:creationId xmlns:a16="http://schemas.microsoft.com/office/drawing/2014/main" id="{A8CA06E8-7541-4A47-8D44-8492FF6DE030}"/>
              </a:ext>
            </a:extLst>
          </p:cNvPr>
          <p:cNvSpPr>
            <a:spLocks noGrp="1"/>
          </p:cNvSpPr>
          <p:nvPr>
            <p:ph type="body" sz="quarter" idx="12"/>
          </p:nvPr>
        </p:nvSpPr>
        <p:spPr>
          <a:xfrm>
            <a:off x="5658595" y="1556787"/>
            <a:ext cx="6345864" cy="4088982"/>
          </a:xfrm>
        </p:spPr>
        <p:txBody>
          <a:bodyPr lIns="91440" tIns="45720" rIns="91440" bIns="45720" anchor="t"/>
          <a:lstStyle/>
          <a:p>
            <a:pPr>
              <a:spcAft>
                <a:spcPts val="0"/>
              </a:spcAft>
            </a:pPr>
            <a:r>
              <a:rPr lang="en-US" sz="2000" dirty="0">
                <a:ea typeface="+mn-lt"/>
                <a:cs typeface="+mn-lt"/>
              </a:rPr>
              <a:t>AETC National HIV-HCV Curriculum </a:t>
            </a:r>
            <a:br>
              <a:rPr lang="en-US" sz="2000" dirty="0">
                <a:ea typeface="+mn-lt"/>
                <a:cs typeface="+mn-lt"/>
              </a:rPr>
            </a:br>
            <a:r>
              <a:rPr lang="en-US" sz="2000" dirty="0">
                <a:ea typeface="+mn-lt"/>
                <a:cs typeface="+mn-lt"/>
                <a:hlinkClick r:id="rId4"/>
              </a:rPr>
              <a:t>https://aidsetc.org/hivhcv</a:t>
            </a:r>
            <a:br>
              <a:rPr lang="en-US" sz="2000" dirty="0">
                <a:ea typeface="+mn-lt"/>
                <a:cs typeface="+mn-lt"/>
              </a:rPr>
            </a:br>
            <a:endParaRPr lang="en-US" sz="2000" dirty="0">
              <a:ea typeface="+mn-lt"/>
              <a:cs typeface="+mn-lt"/>
            </a:endParaRPr>
          </a:p>
          <a:p>
            <a:pPr>
              <a:spcAft>
                <a:spcPts val="0"/>
              </a:spcAft>
            </a:pPr>
            <a:r>
              <a:rPr lang="en-US" sz="2000" dirty="0">
                <a:ea typeface="+mn-lt"/>
                <a:cs typeface="+mn-lt"/>
              </a:rPr>
              <a:t>Hepatitis C Online</a:t>
            </a:r>
            <a:br>
              <a:rPr lang="en-US" sz="2000" dirty="0">
                <a:ea typeface="+mn-lt"/>
                <a:cs typeface="+mn-lt"/>
              </a:rPr>
            </a:br>
            <a:r>
              <a:rPr lang="en-US" sz="2000" dirty="0">
                <a:ea typeface="+mn-lt"/>
                <a:cs typeface="+mn-lt"/>
                <a:hlinkClick r:id="rId5"/>
              </a:rPr>
              <a:t>https://www.hepatitisc.uw.edu</a:t>
            </a:r>
            <a:br>
              <a:rPr lang="en-US" sz="2000" dirty="0">
                <a:ea typeface="+mn-lt"/>
                <a:cs typeface="+mn-lt"/>
              </a:rPr>
            </a:br>
            <a:endParaRPr lang="en-US" sz="2000" dirty="0">
              <a:ea typeface="+mn-lt"/>
              <a:cs typeface="+mn-lt"/>
            </a:endParaRPr>
          </a:p>
          <a:p>
            <a:pPr>
              <a:spcAft>
                <a:spcPts val="0"/>
              </a:spcAft>
            </a:pPr>
            <a:r>
              <a:rPr lang="en-US" sz="2000" dirty="0">
                <a:ea typeface="+mn-lt"/>
                <a:cs typeface="+mn-lt"/>
              </a:rPr>
              <a:t>AETC National Coordinating Resource Center </a:t>
            </a:r>
            <a:br>
              <a:rPr lang="en-US" sz="2000" dirty="0">
                <a:ea typeface="+mn-lt"/>
                <a:cs typeface="+mn-lt"/>
              </a:rPr>
            </a:br>
            <a:r>
              <a:rPr lang="en-US" sz="2000" dirty="0">
                <a:ea typeface="+mn-lt"/>
                <a:cs typeface="+mn-lt"/>
                <a:hlinkClick r:id="rId6"/>
              </a:rPr>
              <a:t>https://aidsetc.org/</a:t>
            </a:r>
            <a:r>
              <a:rPr lang="en-US" sz="2000" dirty="0">
                <a:ea typeface="+mn-lt"/>
                <a:cs typeface="+mn-lt"/>
              </a:rPr>
              <a:t> </a:t>
            </a:r>
            <a:br>
              <a:rPr lang="en-US" sz="2000" dirty="0">
                <a:ea typeface="+mn-lt"/>
                <a:cs typeface="+mn-lt"/>
              </a:rPr>
            </a:br>
            <a:endParaRPr lang="en-US" sz="2000" dirty="0">
              <a:ea typeface="+mn-lt"/>
              <a:cs typeface="+mn-lt"/>
            </a:endParaRPr>
          </a:p>
          <a:p>
            <a:pPr>
              <a:spcAft>
                <a:spcPts val="0"/>
              </a:spcAft>
            </a:pPr>
            <a:r>
              <a:rPr lang="en-US" sz="2000" dirty="0">
                <a:ea typeface="+mn-lt"/>
                <a:cs typeface="+mn-lt"/>
              </a:rPr>
              <a:t>Additional Trainings </a:t>
            </a:r>
            <a:r>
              <a:rPr lang="en-US" sz="2000" dirty="0">
                <a:ea typeface="+mn-lt"/>
                <a:cs typeface="+mn-lt"/>
                <a:hlinkClick r:id="rId7"/>
              </a:rPr>
              <a:t>https://matec.info</a:t>
            </a:r>
            <a:r>
              <a:rPr lang="en-US" sz="2000" dirty="0">
                <a:ea typeface="+mn-lt"/>
                <a:cs typeface="+mn-lt"/>
              </a:rPr>
              <a:t> </a:t>
            </a:r>
          </a:p>
          <a:p>
            <a:pPr>
              <a:spcAft>
                <a:spcPts val="0"/>
              </a:spcAft>
            </a:pPr>
            <a:r>
              <a:rPr lang="en-US" sz="2000" dirty="0">
                <a:solidFill>
                  <a:srgbClr val="000000"/>
                </a:solidFill>
                <a:effectLst/>
                <a:latin typeface="Aptos" panose="020B0004020202020204" pitchFamily="34" charset="0"/>
                <a:ea typeface="Aptos" panose="020B0004020202020204" pitchFamily="34" charset="0"/>
                <a:cs typeface="Calibri" panose="020F0502020204030204" pitchFamily="34" charset="0"/>
              </a:rPr>
              <a:t>National PrEP Curriculum </a:t>
            </a:r>
            <a:r>
              <a:rPr lang="en-US" sz="2000" u="sng" dirty="0">
                <a:solidFill>
                  <a:srgbClr val="000000"/>
                </a:solidFill>
                <a:effectLst/>
                <a:latin typeface="Aptos" panose="020B0004020202020204" pitchFamily="34" charset="0"/>
                <a:ea typeface="Aptos" panose="020B0004020202020204" pitchFamily="34" charset="0"/>
                <a:cs typeface="Calibri" panose="020F0502020204030204" pitchFamily="34" charset="0"/>
                <a:hlinkClick r:id="rId8"/>
              </a:rPr>
              <a:t>https://www.hivprep.uw.edu/</a:t>
            </a:r>
            <a:endParaRPr lang="en-US" sz="2000" u="sng" dirty="0">
              <a:solidFill>
                <a:srgbClr val="000000"/>
              </a:solidFill>
              <a:effectLst/>
              <a:latin typeface="Aptos" panose="020B0004020202020204" pitchFamily="34" charset="0"/>
              <a:ea typeface="+mn-lt"/>
              <a:cs typeface="+mn-lt"/>
            </a:endParaRPr>
          </a:p>
          <a:p>
            <a:pPr>
              <a:spcAft>
                <a:spcPts val="0"/>
              </a:spcAft>
            </a:pPr>
            <a:r>
              <a:rPr lang="en-US" sz="2000" dirty="0">
                <a:solidFill>
                  <a:srgbClr val="000000"/>
                </a:solidFill>
                <a:effectLst/>
                <a:latin typeface="Aptos" panose="020B0004020202020204" pitchFamily="34" charset="0"/>
                <a:ea typeface="Aptos" panose="020B0004020202020204" pitchFamily="34" charset="0"/>
                <a:cs typeface="Calibri" panose="020F0502020204030204" pitchFamily="34" charset="0"/>
              </a:rPr>
              <a:t>Hepatitis B Online </a:t>
            </a:r>
            <a:r>
              <a:rPr lang="en-US" sz="2000" u="sng" dirty="0">
                <a:solidFill>
                  <a:srgbClr val="000000"/>
                </a:solidFill>
                <a:effectLst/>
                <a:latin typeface="Aptos" panose="020B0004020202020204" pitchFamily="34" charset="0"/>
                <a:ea typeface="Aptos" panose="020B0004020202020204" pitchFamily="34" charset="0"/>
                <a:cs typeface="Calibri" panose="020F0502020204030204" pitchFamily="34" charset="0"/>
                <a:hlinkClick r:id="rId9"/>
              </a:rPr>
              <a:t>https://www.hepatitisb.uw.edu/</a:t>
            </a:r>
            <a:endParaRPr lang="en-US" sz="2000" dirty="0">
              <a:ea typeface="+mn-lt"/>
              <a:cs typeface="+mn-lt"/>
            </a:endParaRPr>
          </a:p>
        </p:txBody>
      </p:sp>
      <p:sp>
        <p:nvSpPr>
          <p:cNvPr id="7" name="Content Placeholder 2">
            <a:extLst>
              <a:ext uri="{FF2B5EF4-FFF2-40B4-BE49-F238E27FC236}">
                <a16:creationId xmlns:a16="http://schemas.microsoft.com/office/drawing/2014/main" id="{B37BE74F-DE12-4237-B581-121F3E3ACE21}"/>
              </a:ext>
            </a:extLst>
          </p:cNvPr>
          <p:cNvSpPr txBox="1">
            <a:spLocks/>
          </p:cNvSpPr>
          <p:nvPr/>
        </p:nvSpPr>
        <p:spPr>
          <a:xfrm>
            <a:off x="13246591" y="775404"/>
            <a:ext cx="11087425" cy="3765720"/>
          </a:xfrm>
          <a:prstGeom prst="rect">
            <a:avLst/>
          </a:prstGeom>
        </p:spPr>
        <p:txBody>
          <a:bodyPr lIns="91440" tIns="45720" rIns="91440" bIns="45720" numCol="2" anchor="t">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marR="0" lvl="0" indent="0" algn="l" defTabSz="1218915" rtl="0" eaLnBrk="1" fontAlgn="auto" latinLnBrk="0" hangingPunct="1">
              <a:lnSpc>
                <a:spcPct val="100000"/>
              </a:lnSpc>
              <a:spcBef>
                <a:spcPts val="0"/>
              </a:spcBef>
              <a:spcAft>
                <a:spcPts val="0"/>
              </a:spcAft>
              <a:buClrTx/>
              <a:buSzTx/>
              <a:buFont typeface="Arial" pitchFamily="34" charset="0"/>
              <a:buNone/>
              <a:tabLst/>
              <a:defRPr/>
            </a:pPr>
            <a:endParaRPr kumimoji="0" lang="en-US" sz="3732" b="0" i="0" u="none" strike="noStrike" kern="1200" cap="none" spc="0" normalizeH="0" baseline="0" noProof="0">
              <a:ln>
                <a:noFill/>
              </a:ln>
              <a:solidFill>
                <a:srgbClr val="D6201A"/>
              </a:solidFill>
              <a:effectLst/>
              <a:uLnTx/>
              <a:uFillTx/>
              <a:latin typeface="Arial" panose="020B0604020202020204"/>
              <a:ea typeface="+mn-ea"/>
              <a:cs typeface="Arial" pitchFamily="34" charset="0"/>
              <a:sym typeface="Arial"/>
            </a:endParaRPr>
          </a:p>
        </p:txBody>
      </p:sp>
    </p:spTree>
    <p:extLst>
      <p:ext uri="{BB962C8B-B14F-4D97-AF65-F5344CB8AC3E}">
        <p14:creationId xmlns:p14="http://schemas.microsoft.com/office/powerpoint/2010/main" val="289642683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Disclaimer</a:t>
            </a:r>
          </a:p>
        </p:txBody>
      </p:sp>
      <p:sp>
        <p:nvSpPr>
          <p:cNvPr id="6" name="Text Placeholder 5"/>
          <p:cNvSpPr>
            <a:spLocks noGrp="1"/>
          </p:cNvSpPr>
          <p:nvPr>
            <p:ph type="body" sz="quarter" idx="11"/>
          </p:nvPr>
        </p:nvSpPr>
        <p:spPr/>
        <p:txBody>
          <a:bodyPr lIns="91440" tIns="45720" rIns="91440" bIns="45720" anchor="t"/>
          <a:lstStyle/>
          <a:p>
            <a:r>
              <a:rPr lang="en-US" dirty="0"/>
              <a:t>Funding for this presentation was made possible by grant number U1OHA29293 from 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t>
            </a:r>
          </a:p>
          <a:p>
            <a:r>
              <a:rPr lang="en-US" i="1" dirty="0"/>
              <a:t>Any trade/brand names for products mentioned during this presentation are for training and identification purposes only.</a:t>
            </a:r>
            <a:endParaRPr lang="en-US" dirty="0"/>
          </a:p>
        </p:txBody>
      </p:sp>
    </p:spTree>
    <p:extLst>
      <p:ext uri="{BB962C8B-B14F-4D97-AF65-F5344CB8AC3E}">
        <p14:creationId xmlns:p14="http://schemas.microsoft.com/office/powerpoint/2010/main" val="365895636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Speaker Disclosures</a:t>
            </a:r>
          </a:p>
        </p:txBody>
      </p:sp>
      <p:sp>
        <p:nvSpPr>
          <p:cNvPr id="6" name="Text Placeholder 5"/>
          <p:cNvSpPr>
            <a:spLocks noGrp="1"/>
          </p:cNvSpPr>
          <p:nvPr>
            <p:ph type="body" sz="quarter" idx="11"/>
          </p:nvPr>
        </p:nvSpPr>
        <p:spPr/>
        <p:txBody>
          <a:bodyPr/>
          <a:lstStyle/>
          <a:p>
            <a:pPr marL="85584"/>
            <a:r>
              <a:rPr kumimoji="0" lang="en-US" sz="3200" i="0" u="none" strike="noStrike" kern="1200" cap="none" spc="0" normalizeH="0" baseline="0" noProof="0" dirty="0">
                <a:ln>
                  <a:noFill/>
                </a:ln>
                <a:effectLst/>
                <a:uLnTx/>
                <a:uFillTx/>
                <a:latin typeface="Arial" panose="020B0604020202020204"/>
                <a:ea typeface="+mj-ea"/>
                <a:cs typeface="Arial" panose="020B0604020202020204" pitchFamily="34" charset="0"/>
              </a:rPr>
              <a:t>Financial Relationships With Ineligible Companies (Formerly Described as Commercial Interests by the ACCME) Within the Last 2 Years</a:t>
            </a:r>
            <a:endParaRPr lang="en-US" sz="3200" dirty="0"/>
          </a:p>
        </p:txBody>
      </p:sp>
    </p:spTree>
    <p:extLst>
      <p:ext uri="{BB962C8B-B14F-4D97-AF65-F5344CB8AC3E}">
        <p14:creationId xmlns:p14="http://schemas.microsoft.com/office/powerpoint/2010/main" val="224007929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Learning Objectives</a:t>
            </a:r>
          </a:p>
        </p:txBody>
      </p:sp>
      <p:sp>
        <p:nvSpPr>
          <p:cNvPr id="6" name="Text Placeholder 5"/>
          <p:cNvSpPr>
            <a:spLocks noGrp="1"/>
          </p:cNvSpPr>
          <p:nvPr>
            <p:ph type="body" sz="quarter" idx="11"/>
          </p:nvPr>
        </p:nvSpPr>
        <p:spPr>
          <a:xfrm>
            <a:off x="624052" y="1815667"/>
            <a:ext cx="11124603" cy="2986087"/>
          </a:xfrm>
        </p:spPr>
        <p:txBody>
          <a:bodyPr/>
          <a:lstStyle/>
          <a:p>
            <a:pPr marL="774681" marR="0" lvl="1" indent="-317492" algn="l" defTabSz="914377" rtl="0" eaLnBrk="1" fontAlgn="auto" latinLnBrk="0" hangingPunct="1">
              <a:lnSpc>
                <a:spcPct val="100000"/>
              </a:lnSpc>
              <a:spcBef>
                <a:spcPts val="0"/>
              </a:spcBef>
              <a:spcAft>
                <a:spcPts val="800"/>
              </a:spcAft>
              <a:buClr>
                <a:srgbClr val="C9E1EB">
                  <a:lumMod val="25000"/>
                </a:srgbClr>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C9E1EB">
                    <a:lumMod val="25000"/>
                  </a:srgbClr>
                </a:solidFill>
                <a:effectLst/>
                <a:uLnTx/>
                <a:uFillTx/>
                <a:latin typeface="Arial" panose="020B0604020202020204"/>
                <a:ea typeface="+mn-ea"/>
                <a:cs typeface="+mn-cs"/>
              </a:rPr>
              <a:t>Describe bacterial sexually transmitted infection (STI) epidemiologic trends</a:t>
            </a:r>
          </a:p>
          <a:p>
            <a:pPr marL="774681" marR="0" lvl="1" indent="-317492" algn="l" defTabSz="914377" rtl="0" eaLnBrk="1" fontAlgn="auto" latinLnBrk="0" hangingPunct="1">
              <a:lnSpc>
                <a:spcPct val="100000"/>
              </a:lnSpc>
              <a:spcBef>
                <a:spcPts val="0"/>
              </a:spcBef>
              <a:spcAft>
                <a:spcPts val="800"/>
              </a:spcAft>
              <a:buClr>
                <a:srgbClr val="C9E1EB">
                  <a:lumMod val="25000"/>
                </a:srgbClr>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C9E1EB">
                    <a:lumMod val="25000"/>
                  </a:srgbClr>
                </a:solidFill>
                <a:effectLst/>
                <a:uLnTx/>
                <a:uFillTx/>
                <a:latin typeface="Arial" panose="020B0604020202020204"/>
                <a:ea typeface="+mn-ea"/>
                <a:cs typeface="+mn-cs"/>
              </a:rPr>
              <a:t>Discuss STI prevention strategies</a:t>
            </a:r>
          </a:p>
          <a:p>
            <a:pPr marL="774681" marR="0" lvl="1" indent="-317492" algn="l" defTabSz="914377" rtl="0" eaLnBrk="1" fontAlgn="auto" latinLnBrk="0" hangingPunct="1">
              <a:lnSpc>
                <a:spcPct val="100000"/>
              </a:lnSpc>
              <a:spcBef>
                <a:spcPts val="0"/>
              </a:spcBef>
              <a:spcAft>
                <a:spcPts val="800"/>
              </a:spcAft>
              <a:buClr>
                <a:srgbClr val="C9E1EB">
                  <a:lumMod val="25000"/>
                </a:srgbClr>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C9E1EB">
                    <a:lumMod val="25000"/>
                  </a:srgbClr>
                </a:solidFill>
                <a:effectLst/>
                <a:uLnTx/>
                <a:uFillTx/>
                <a:latin typeface="Arial" panose="020B0604020202020204"/>
                <a:ea typeface="+mn-ea"/>
                <a:cs typeface="+mn-cs"/>
              </a:rPr>
              <a:t>Describe management and antimicrobial resistance challenges</a:t>
            </a:r>
          </a:p>
          <a:p>
            <a:pPr algn="l">
              <a:buFont typeface="Arial" panose="020B0604020202020204" pitchFamily="34" charset="0"/>
              <a:buChar char="•"/>
            </a:pPr>
            <a:endParaRPr lang="en-US" b="0" i="0" dirty="0">
              <a:solidFill>
                <a:srgbClr val="005292"/>
              </a:solidFill>
              <a:effectLst/>
              <a:highlight>
                <a:srgbClr val="FFFFFF"/>
              </a:highlight>
              <a:latin typeface="Arial" panose="020B0604020202020204" pitchFamily="34" charset="0"/>
            </a:endParaRPr>
          </a:p>
        </p:txBody>
      </p:sp>
    </p:spTree>
    <p:extLst>
      <p:ext uri="{BB962C8B-B14F-4D97-AF65-F5344CB8AC3E}">
        <p14:creationId xmlns:p14="http://schemas.microsoft.com/office/powerpoint/2010/main" val="387536313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a:xfrm>
            <a:off x="675112" y="716426"/>
            <a:ext cx="10515163" cy="648915"/>
          </a:xfrm>
        </p:spPr>
        <p:txBody>
          <a:bodyPr>
            <a:noAutofit/>
          </a:bodyPr>
          <a:lstStyle/>
          <a:p>
            <a:r>
              <a:rPr kumimoji="0" lang="en-US" altLang="en-US" sz="3600" b="1" i="0" u="none" strike="noStrike" kern="1200" cap="none" spc="0" normalizeH="0" baseline="0" noProof="0" dirty="0">
                <a:ln>
                  <a:noFill/>
                </a:ln>
                <a:solidFill>
                  <a:srgbClr val="C00000"/>
                </a:solidFill>
                <a:effectLst/>
                <a:uLnTx/>
                <a:uFillTx/>
                <a:latin typeface="Calibri Light" panose="020F0302020204030204"/>
                <a:ea typeface="+mj-ea"/>
                <a:cs typeface="+mj-cs"/>
              </a:rPr>
              <a:t>Types of Infections</a:t>
            </a:r>
            <a:endParaRPr lang="en-US" sz="3600" b="1" dirty="0">
              <a:solidFill>
                <a:srgbClr val="C00000"/>
              </a:solidFill>
            </a:endParaRPr>
          </a:p>
        </p:txBody>
      </p:sp>
      <p:pic>
        <p:nvPicPr>
          <p:cNvPr id="3" name="Picture 2">
            <a:extLst>
              <a:ext uri="{FF2B5EF4-FFF2-40B4-BE49-F238E27FC236}">
                <a16:creationId xmlns:a16="http://schemas.microsoft.com/office/drawing/2014/main" id="{ADFD777E-9334-A04D-348D-6AAFC07C354A}"/>
              </a:ext>
            </a:extLst>
          </p:cNvPr>
          <p:cNvPicPr>
            <a:picLocks noChangeAspect="1"/>
          </p:cNvPicPr>
          <p:nvPr/>
        </p:nvPicPr>
        <p:blipFill>
          <a:blip r:embed="rId2"/>
          <a:stretch>
            <a:fillRect/>
          </a:stretch>
        </p:blipFill>
        <p:spPr>
          <a:xfrm>
            <a:off x="1186990" y="2071185"/>
            <a:ext cx="10003285" cy="3745931"/>
          </a:xfrm>
          <a:prstGeom prst="rect">
            <a:avLst/>
          </a:prstGeom>
        </p:spPr>
      </p:pic>
      <p:sp>
        <p:nvSpPr>
          <p:cNvPr id="5" name="TextBox 4">
            <a:extLst>
              <a:ext uri="{FF2B5EF4-FFF2-40B4-BE49-F238E27FC236}">
                <a16:creationId xmlns:a16="http://schemas.microsoft.com/office/drawing/2014/main" id="{4A326C72-E8F3-CC58-3BBD-618B32A6623A}"/>
              </a:ext>
            </a:extLst>
          </p:cNvPr>
          <p:cNvSpPr txBox="1"/>
          <p:nvPr/>
        </p:nvSpPr>
        <p:spPr>
          <a:xfrm>
            <a:off x="826917" y="1494591"/>
            <a:ext cx="9762837" cy="646331"/>
          </a:xfrm>
          <a:prstGeom prst="rect">
            <a:avLst/>
          </a:prstGeom>
          <a:noFill/>
        </p:spPr>
        <p:txBody>
          <a:bodyPr wrap="square">
            <a:spAutoFit/>
          </a:bodyPr>
          <a:lstStyle/>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Viral STDs not  typically associated with any of the above syndromes but very important to screen for: HIV, HBV HCV.</a:t>
            </a:r>
          </a:p>
        </p:txBody>
      </p:sp>
      <p:sp>
        <p:nvSpPr>
          <p:cNvPr id="8" name="TextBox 7">
            <a:extLst>
              <a:ext uri="{FF2B5EF4-FFF2-40B4-BE49-F238E27FC236}">
                <a16:creationId xmlns:a16="http://schemas.microsoft.com/office/drawing/2014/main" id="{04D4E582-03E5-6FF2-D1B8-01C561B8BE61}"/>
              </a:ext>
            </a:extLst>
          </p:cNvPr>
          <p:cNvSpPr txBox="1"/>
          <p:nvPr/>
        </p:nvSpPr>
        <p:spPr>
          <a:xfrm>
            <a:off x="1302589" y="5747379"/>
            <a:ext cx="8589555" cy="646331"/>
          </a:xfrm>
          <a:prstGeom prst="rect">
            <a:avLst/>
          </a:prstGeom>
          <a:noFill/>
        </p:spPr>
        <p:txBody>
          <a:bodyPr wrap="square">
            <a:spAutoFit/>
          </a:bodyPr>
          <a:lstStyle/>
          <a:p>
            <a:r>
              <a:rPr lang="en-US" dirty="0"/>
              <a:t>Viral STDs not  typically associated with any of the above syndromes but very important to screen for: HIV, HBV HCV.​</a:t>
            </a:r>
          </a:p>
        </p:txBody>
      </p:sp>
    </p:spTree>
    <p:extLst>
      <p:ext uri="{BB962C8B-B14F-4D97-AF65-F5344CB8AC3E}">
        <p14:creationId xmlns:p14="http://schemas.microsoft.com/office/powerpoint/2010/main" val="414014452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985" y="81613"/>
            <a:ext cx="10515600" cy="1325563"/>
          </a:xfrm>
        </p:spPr>
        <p:txBody>
          <a:bodyPr>
            <a:normAutofit/>
          </a:bodyPr>
          <a:lstStyle/>
          <a:p>
            <a:r>
              <a:rPr lang="en-US" sz="3600" dirty="0">
                <a:solidFill>
                  <a:srgbClr val="C00000"/>
                </a:solidFill>
                <a:latin typeface="Arial" panose="020B0604020202020204" pitchFamily="34" charset="0"/>
                <a:cs typeface="Arial" panose="020B0604020202020204" pitchFamily="34" charset="0"/>
              </a:rPr>
              <a:t>Objectives</a:t>
            </a:r>
            <a:br>
              <a:rPr lang="en-US" sz="3600" b="1" dirty="0">
                <a:solidFill>
                  <a:srgbClr val="C00000"/>
                </a:solidFill>
              </a:rPr>
            </a:br>
            <a:endParaRPr lang="en-US" sz="3600" b="1" dirty="0">
              <a:solidFill>
                <a:srgbClr val="C00000"/>
              </a:solidFill>
            </a:endParaRPr>
          </a:p>
        </p:txBody>
      </p:sp>
      <p:sp>
        <p:nvSpPr>
          <p:cNvPr id="3" name="Content Placeholder 2"/>
          <p:cNvSpPr>
            <a:spLocks noGrp="1"/>
          </p:cNvSpPr>
          <p:nvPr>
            <p:ph idx="1"/>
          </p:nvPr>
        </p:nvSpPr>
        <p:spPr>
          <a:xfrm>
            <a:off x="0" y="1037974"/>
            <a:ext cx="10515600" cy="4179025"/>
          </a:xfrm>
        </p:spPr>
        <p:txBody>
          <a:bodyPr>
            <a:normAutofit/>
          </a:bodyPr>
          <a:lstStyle/>
          <a:p>
            <a:r>
              <a:rPr lang="en-US" sz="2400" dirty="0">
                <a:latin typeface="Arial" panose="020B0604020202020204" pitchFamily="34" charset="0"/>
                <a:cs typeface="Arial" panose="020B0604020202020204" pitchFamily="34" charset="0"/>
              </a:rPr>
              <a:t>Bacterial STI epidemiologic trends</a:t>
            </a:r>
          </a:p>
          <a:p>
            <a:r>
              <a:rPr lang="en-US" sz="2400" dirty="0">
                <a:latin typeface="Arial" panose="020B0604020202020204" pitchFamily="34" charset="0"/>
                <a:cs typeface="Arial" panose="020B0604020202020204" pitchFamily="34" charset="0"/>
              </a:rPr>
              <a:t>Discuss STI prevention strategies</a:t>
            </a:r>
          </a:p>
          <a:p>
            <a:r>
              <a:rPr lang="en-US" sz="2400" dirty="0">
                <a:latin typeface="Arial" panose="020B0604020202020204" pitchFamily="34" charset="0"/>
                <a:cs typeface="Arial" panose="020B0604020202020204" pitchFamily="34" charset="0"/>
              </a:rPr>
              <a:t>Management and antimicrobial</a:t>
            </a:r>
          </a:p>
          <a:p>
            <a:pPr marL="0" indent="0">
              <a:buNone/>
            </a:pPr>
            <a:r>
              <a:rPr lang="en-US" sz="2400" dirty="0">
                <a:latin typeface="Arial" panose="020B0604020202020204" pitchFamily="34" charset="0"/>
                <a:cs typeface="Arial" panose="020B0604020202020204" pitchFamily="34" charset="0"/>
              </a:rPr>
              <a:t>    resistance challenges</a:t>
            </a:r>
          </a:p>
          <a:p>
            <a:pPr marL="0" indent="0">
              <a:buNone/>
            </a:pPr>
            <a:endParaRPr lang="en-US" sz="24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b="1" dirty="0"/>
          </a:p>
          <a:p>
            <a:endParaRPr lang="en-US" sz="3200" dirty="0"/>
          </a:p>
          <a:p>
            <a:pPr lvl="1"/>
            <a:endParaRPr lang="en-US" dirty="0"/>
          </a:p>
        </p:txBody>
      </p:sp>
      <p:sp>
        <p:nvSpPr>
          <p:cNvPr id="11" name="Rectangle 10"/>
          <p:cNvSpPr/>
          <p:nvPr/>
        </p:nvSpPr>
        <p:spPr>
          <a:xfrm>
            <a:off x="6693458" y="6519446"/>
            <a:ext cx="6096000" cy="338554"/>
          </a:xfrm>
          <a:prstGeom prst="rect">
            <a:avLst/>
          </a:prstGeom>
        </p:spPr>
        <p:txBody>
          <a:bodyPr>
            <a:spAutoFit/>
          </a:bodyPr>
          <a:lstStyle/>
          <a:p>
            <a:r>
              <a:rPr lang="en-US" sz="1600" dirty="0"/>
              <a:t>Disclosures-Medical Consultant, CDC, Division of STD Prevention</a:t>
            </a:r>
          </a:p>
        </p:txBody>
      </p:sp>
      <p:pic>
        <p:nvPicPr>
          <p:cNvPr id="5" name="Content Placeholder 4">
            <a:extLst>
              <a:ext uri="{FF2B5EF4-FFF2-40B4-BE49-F238E27FC236}">
                <a16:creationId xmlns:a16="http://schemas.microsoft.com/office/drawing/2014/main" id="{5271D154-1204-41EE-A4A6-12B787E51BEF}"/>
              </a:ext>
            </a:extLst>
          </p:cNvPr>
          <p:cNvPicPr>
            <a:picLocks noChangeAspect="1"/>
          </p:cNvPicPr>
          <p:nvPr/>
        </p:nvPicPr>
        <p:blipFill>
          <a:blip r:embed="rId3"/>
          <a:stretch>
            <a:fillRect/>
          </a:stretch>
        </p:blipFill>
        <p:spPr>
          <a:xfrm>
            <a:off x="4991100" y="168641"/>
            <a:ext cx="7200900" cy="4679156"/>
          </a:xfrm>
          <a:prstGeom prst="rect">
            <a:avLst/>
          </a:prstGeom>
        </p:spPr>
      </p:pic>
      <p:pic>
        <p:nvPicPr>
          <p:cNvPr id="4" name="Picture 3"/>
          <p:cNvPicPr>
            <a:picLocks noChangeAspect="1"/>
          </p:cNvPicPr>
          <p:nvPr/>
        </p:nvPicPr>
        <p:blipFill>
          <a:blip r:embed="rId4"/>
          <a:stretch>
            <a:fillRect/>
          </a:stretch>
        </p:blipFill>
        <p:spPr>
          <a:xfrm>
            <a:off x="152400" y="4043648"/>
            <a:ext cx="4575715" cy="2814352"/>
          </a:xfrm>
          <a:prstGeom prst="rect">
            <a:avLst/>
          </a:prstGeom>
        </p:spPr>
      </p:pic>
    </p:spTree>
    <p:extLst>
      <p:ext uri="{BB962C8B-B14F-4D97-AF65-F5344CB8AC3E}">
        <p14:creationId xmlns:p14="http://schemas.microsoft.com/office/powerpoint/2010/main" val="3815609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63" y="56441"/>
            <a:ext cx="10515600" cy="1325563"/>
          </a:xfrm>
        </p:spPr>
        <p:txBody>
          <a:bodyPr>
            <a:normAutofit/>
          </a:bodyPr>
          <a:lstStyle/>
          <a:p>
            <a:r>
              <a:rPr lang="en-US" sz="3600" dirty="0">
                <a:solidFill>
                  <a:srgbClr val="C00000"/>
                </a:solidFill>
                <a:latin typeface="Arial" panose="020B0604020202020204" pitchFamily="34" charset="0"/>
                <a:cs typeface="Arial" panose="020B0604020202020204" pitchFamily="34" charset="0"/>
              </a:rPr>
              <a:t>Challenges to STI Prevention</a:t>
            </a:r>
          </a:p>
        </p:txBody>
      </p:sp>
      <p:sp>
        <p:nvSpPr>
          <p:cNvPr id="3" name="Content Placeholder 2"/>
          <p:cNvSpPr>
            <a:spLocks noGrp="1"/>
          </p:cNvSpPr>
          <p:nvPr>
            <p:ph idx="1"/>
          </p:nvPr>
        </p:nvSpPr>
        <p:spPr>
          <a:xfrm>
            <a:off x="338364" y="1253331"/>
            <a:ext cx="10515600" cy="4351338"/>
          </a:xfrm>
        </p:spPr>
        <p:txBody>
          <a:bodyPr>
            <a:normAutofit/>
          </a:bodyPr>
          <a:lstStyle/>
          <a:p>
            <a:r>
              <a:rPr lang="en-US" sz="2000" dirty="0">
                <a:latin typeface="Arial" panose="020B0604020202020204" pitchFamily="34" charset="0"/>
                <a:cs typeface="Arial" panose="020B0604020202020204" pitchFamily="34" charset="0"/>
              </a:rPr>
              <a:t>STI, HIV, viral hepatitis, substance use disorder </a:t>
            </a:r>
            <a:r>
              <a:rPr lang="en-US" sz="2000" dirty="0" err="1">
                <a:latin typeface="Arial" panose="020B0604020202020204" pitchFamily="34" charset="0"/>
                <a:cs typeface="Arial" panose="020B0604020202020204" pitchFamily="34" charset="0"/>
              </a:rPr>
              <a:t>syndemic</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Asymptomatic/atypical/concurrent infection</a:t>
            </a:r>
          </a:p>
          <a:p>
            <a:r>
              <a:rPr lang="en-US" sz="2000" dirty="0">
                <a:latin typeface="Arial" panose="020B0604020202020204" pitchFamily="34" charset="0"/>
                <a:cs typeface="Arial" panose="020B0604020202020204" pitchFamily="34" charset="0"/>
              </a:rPr>
              <a:t>Antimicrobial resistance</a:t>
            </a:r>
          </a:p>
          <a:p>
            <a:r>
              <a:rPr lang="en-US" sz="2000" dirty="0">
                <a:latin typeface="Arial" panose="020B0604020202020204" pitchFamily="34" charset="0"/>
                <a:cs typeface="Arial" panose="020B0604020202020204" pitchFamily="34" charset="0"/>
              </a:rPr>
              <a:t>Reduced program capacity, diverted workforce, medication shortages</a:t>
            </a:r>
          </a:p>
          <a:p>
            <a:r>
              <a:rPr lang="en-US" sz="2000" dirty="0">
                <a:latin typeface="Arial" panose="020B0604020202020204" pitchFamily="34" charset="0"/>
                <a:cs typeface="Arial" panose="020B0604020202020204" pitchFamily="34" charset="0"/>
              </a:rPr>
              <a:t>Limited point of care diagnostics (Kersh, STD 2022)</a:t>
            </a:r>
          </a:p>
          <a:p>
            <a:pPr lvl="1"/>
            <a:r>
              <a:rPr lang="en-US" sz="2000" dirty="0">
                <a:latin typeface="Arial" panose="020B0604020202020204" pitchFamily="34" charset="0"/>
                <a:cs typeface="Arial" panose="020B0604020202020204" pitchFamily="34" charset="0"/>
              </a:rPr>
              <a:t>CT/GC/TV; single use; vaginal; CLIA waived (Visby)</a:t>
            </a:r>
          </a:p>
          <a:p>
            <a:pPr lvl="1"/>
            <a:r>
              <a:rPr lang="en-US" sz="2000" dirty="0">
                <a:latin typeface="Arial" panose="020B0604020202020204" pitchFamily="34" charset="0"/>
                <a:cs typeface="Arial" panose="020B0604020202020204" pitchFamily="34" charset="0"/>
              </a:rPr>
              <a:t>CT/GC; requires device; vaginal, urine; CLIA waived (</a:t>
            </a:r>
            <a:r>
              <a:rPr lang="en-US" sz="2000" dirty="0" err="1">
                <a:latin typeface="Arial" panose="020B0604020202020204" pitchFamily="34" charset="0"/>
                <a:cs typeface="Arial" panose="020B0604020202020204" pitchFamily="34" charset="0"/>
              </a:rPr>
              <a:t>binx</a:t>
            </a:r>
            <a:r>
              <a:rPr lang="en-US" sz="2000" dirty="0">
                <a:latin typeface="Arial" panose="020B0604020202020204" pitchFamily="34" charset="0"/>
                <a:cs typeface="Arial" panose="020B0604020202020204" pitchFamily="34" charset="0"/>
              </a:rPr>
              <a:t>)</a:t>
            </a:r>
          </a:p>
          <a:p>
            <a:pPr lvl="1"/>
            <a:r>
              <a:rPr lang="en-US" sz="2000" dirty="0">
                <a:latin typeface="Arial" panose="020B0604020202020204" pitchFamily="34" charset="0"/>
                <a:cs typeface="Arial" panose="020B0604020202020204" pitchFamily="34" charset="0"/>
              </a:rPr>
              <a:t>CT/GC; requires device; vaginal, urine; not CLIA waived (Cepheid)</a:t>
            </a:r>
          </a:p>
          <a:p>
            <a:pPr lvl="1"/>
            <a:r>
              <a:rPr lang="en-US" sz="2000" dirty="0">
                <a:latin typeface="Arial" panose="020B0604020202020204" pitchFamily="34" charset="0"/>
                <a:cs typeface="Arial" panose="020B0604020202020204" pitchFamily="34" charset="0"/>
              </a:rPr>
              <a:t>Syphilis Health Check antibody (CLIA); DPP HIV Syphilis (CLIA)</a:t>
            </a:r>
          </a:p>
        </p:txBody>
      </p:sp>
      <p:pic>
        <p:nvPicPr>
          <p:cNvPr id="5" name="Picture 4">
            <a:extLst>
              <a:ext uri="{FF2B5EF4-FFF2-40B4-BE49-F238E27FC236}">
                <a16:creationId xmlns:a16="http://schemas.microsoft.com/office/drawing/2014/main" id="{9A2B334A-5F60-4201-91F2-463A63EE1043}"/>
              </a:ext>
            </a:extLst>
          </p:cNvPr>
          <p:cNvPicPr>
            <a:picLocks noChangeAspect="1"/>
          </p:cNvPicPr>
          <p:nvPr/>
        </p:nvPicPr>
        <p:blipFill>
          <a:blip r:embed="rId2"/>
          <a:stretch>
            <a:fillRect/>
          </a:stretch>
        </p:blipFill>
        <p:spPr>
          <a:xfrm>
            <a:off x="7392543" y="18255"/>
            <a:ext cx="4799457" cy="2808351"/>
          </a:xfrm>
          <a:prstGeom prst="rect">
            <a:avLst/>
          </a:prstGeom>
        </p:spPr>
      </p:pic>
      <p:pic>
        <p:nvPicPr>
          <p:cNvPr id="6" name="Picture 5">
            <a:extLst>
              <a:ext uri="{FF2B5EF4-FFF2-40B4-BE49-F238E27FC236}">
                <a16:creationId xmlns:a16="http://schemas.microsoft.com/office/drawing/2014/main" id="{201B6017-9E02-4DD8-BE42-D52E796B8A0B}"/>
              </a:ext>
            </a:extLst>
          </p:cNvPr>
          <p:cNvPicPr>
            <a:picLocks noChangeAspect="1"/>
          </p:cNvPicPr>
          <p:nvPr/>
        </p:nvPicPr>
        <p:blipFill>
          <a:blip r:embed="rId3"/>
          <a:stretch>
            <a:fillRect/>
          </a:stretch>
        </p:blipFill>
        <p:spPr>
          <a:xfrm>
            <a:off x="9190804" y="3676938"/>
            <a:ext cx="2815971" cy="3036761"/>
          </a:xfrm>
          <a:prstGeom prst="rect">
            <a:avLst/>
          </a:prstGeom>
        </p:spPr>
      </p:pic>
    </p:spTree>
    <p:extLst>
      <p:ext uri="{BB962C8B-B14F-4D97-AF65-F5344CB8AC3E}">
        <p14:creationId xmlns:p14="http://schemas.microsoft.com/office/powerpoint/2010/main" val="9251675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RyanWhite22">
      <a:dk1>
        <a:srgbClr val="183560"/>
      </a:dk1>
      <a:lt1>
        <a:srgbClr val="FFFFFF"/>
      </a:lt1>
      <a:dk2>
        <a:srgbClr val="C00000"/>
      </a:dk2>
      <a:lt2>
        <a:srgbClr val="C9E1EB"/>
      </a:lt2>
      <a:accent1>
        <a:srgbClr val="1A5883"/>
      </a:accent1>
      <a:accent2>
        <a:srgbClr val="60AFD0"/>
      </a:accent2>
      <a:accent3>
        <a:srgbClr val="FAEBB1"/>
      </a:accent3>
      <a:accent4>
        <a:srgbClr val="89CADA"/>
      </a:accent4>
      <a:accent5>
        <a:srgbClr val="0154AA"/>
      </a:accent5>
      <a:accent6>
        <a:srgbClr val="868581"/>
      </a:accent6>
      <a:hlink>
        <a:srgbClr val="0154A9"/>
      </a:hlink>
      <a:folHlink>
        <a:srgbClr val="0154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8CFE25A7-C2B6-47F0-9D9C-78A281519B3B}"/>
    </a:ext>
  </a:extLst>
</a:theme>
</file>

<file path=ppt/theme/theme4.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29E8FC13-4AED-43AD-8C3F-9970A78E68D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20865</TotalTime>
  <Words>2140</Words>
  <Application>Microsoft Office PowerPoint</Application>
  <PresentationFormat>Widescreen</PresentationFormat>
  <Paragraphs>290</Paragraphs>
  <Slides>37</Slides>
  <Notes>4</Notes>
  <HiddenSlides>2</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37</vt:i4>
      </vt:variant>
    </vt:vector>
  </HeadingPairs>
  <TitlesOfParts>
    <vt:vector size="53" baseType="lpstr">
      <vt:lpstr>ＭＳ Ｐゴシック</vt:lpstr>
      <vt:lpstr>Aptos</vt:lpstr>
      <vt:lpstr>Arial</vt:lpstr>
      <vt:lpstr>Calibri</vt:lpstr>
      <vt:lpstr>Calibri Light</vt:lpstr>
      <vt:lpstr>Courier New</vt:lpstr>
      <vt:lpstr>Open Sans</vt:lpstr>
      <vt:lpstr>Palatino Linotype</vt:lpstr>
      <vt:lpstr>STIXGeneral-Regular</vt:lpstr>
      <vt:lpstr>System Font Regular</vt:lpstr>
      <vt:lpstr>Wingdings</vt:lpstr>
      <vt:lpstr>Office Theme</vt:lpstr>
      <vt:lpstr>5_Custom Design</vt:lpstr>
      <vt:lpstr>Title slide master</vt:lpstr>
      <vt:lpstr>Content slide master</vt:lpstr>
      <vt:lpstr>Image</vt:lpstr>
      <vt:lpstr>Sexually Transmitted Infections: Challenges in Management and Prevention</vt:lpstr>
      <vt:lpstr>MATEC Statement on Equity and Inclusion</vt:lpstr>
      <vt:lpstr>Disclaimer</vt:lpstr>
      <vt:lpstr>Disclaimer</vt:lpstr>
      <vt:lpstr>Speaker Disclosures</vt:lpstr>
      <vt:lpstr>Learning Objectives</vt:lpstr>
      <vt:lpstr>Types of Infections</vt:lpstr>
      <vt:lpstr>Objectives </vt:lpstr>
      <vt:lpstr>Challenges to STI Prevention</vt:lpstr>
      <vt:lpstr> STI Prevention</vt:lpstr>
      <vt:lpstr>PowerPoint Presentation</vt:lpstr>
      <vt:lpstr>PowerPoint Presentation</vt:lpstr>
      <vt:lpstr>PowerPoint Presentation</vt:lpstr>
      <vt:lpstr>PowerPoint Presentation</vt:lpstr>
      <vt:lpstr>Doxy PEP Implementation</vt:lpstr>
      <vt:lpstr>PowerPoint Presentation</vt:lpstr>
      <vt:lpstr>PowerPoint Presentation</vt:lpstr>
      <vt:lpstr>PowerPoint Presentation</vt:lpstr>
      <vt:lpstr>PowerPoint Presentation</vt:lpstr>
      <vt:lpstr>PowerPoint Presentation</vt:lpstr>
      <vt:lpstr>PowerPoint Presentation</vt:lpstr>
      <vt:lpstr>Syphilis serologic screening algorithms</vt:lpstr>
      <vt:lpstr>PowerPoint Presentation</vt:lpstr>
      <vt:lpstr>PowerPoint Presentation</vt:lpstr>
      <vt:lpstr>Alternative Regimens</vt:lpstr>
      <vt:lpstr>Disseminated GC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MATEC Resources</vt:lpstr>
    </vt:vector>
  </TitlesOfParts>
  <Company>Emory Healthcare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Workowski, Kimberly A</dc:creator>
  <cp:lastModifiedBy>Brown, Chena</cp:lastModifiedBy>
  <cp:revision>557</cp:revision>
  <cp:lastPrinted>2024-03-29T13:57:40Z</cp:lastPrinted>
  <dcterms:created xsi:type="dcterms:W3CDTF">2021-05-16T14:16:59Z</dcterms:created>
  <dcterms:modified xsi:type="dcterms:W3CDTF">2024-06-11T19:52:24Z</dcterms:modified>
</cp:coreProperties>
</file>