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D_117E23B3.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5_12268B04.xml" ContentType="application/vnd.ms-powerpoint.comments+xml"/>
  <Override PartName="/ppt/comments/modernComment_13E_6FB8F4B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48" r:id="rId2"/>
  </p:sldMasterIdLst>
  <p:notesMasterIdLst>
    <p:notesMasterId r:id="rId30"/>
  </p:notesMasterIdLst>
  <p:sldIdLst>
    <p:sldId id="256" r:id="rId3"/>
    <p:sldId id="287" r:id="rId4"/>
    <p:sldId id="288" r:id="rId5"/>
    <p:sldId id="289" r:id="rId6"/>
    <p:sldId id="312" r:id="rId7"/>
    <p:sldId id="313" r:id="rId8"/>
    <p:sldId id="317" r:id="rId9"/>
    <p:sldId id="316" r:id="rId10"/>
    <p:sldId id="290" r:id="rId11"/>
    <p:sldId id="257" r:id="rId12"/>
    <p:sldId id="260" r:id="rId13"/>
    <p:sldId id="292" r:id="rId14"/>
    <p:sldId id="298" r:id="rId15"/>
    <p:sldId id="299" r:id="rId16"/>
    <p:sldId id="300" r:id="rId17"/>
    <p:sldId id="301" r:id="rId18"/>
    <p:sldId id="302" r:id="rId19"/>
    <p:sldId id="303" r:id="rId20"/>
    <p:sldId id="304" r:id="rId21"/>
    <p:sldId id="305" r:id="rId22"/>
    <p:sldId id="306" r:id="rId23"/>
    <p:sldId id="307" r:id="rId24"/>
    <p:sldId id="297" r:id="rId25"/>
    <p:sldId id="293" r:id="rId26"/>
    <p:sldId id="296" r:id="rId27"/>
    <p:sldId id="318" r:id="rId28"/>
    <p:sldId id="29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2B3032-38D3-8C1A-C2DE-B684F827C350}" name="Whitfield, Julie" initials="" userId="S::Julie.Whitfield@ucsf.edu::437069d6-f774-4989-9dc3-f936e2440e54" providerId="AD"/>
  <p188:author id="{CED2248C-A3FD-E315-DE95-D27D69394F1E}" name="Julie Whitfield" initials="JW" userId="YC7urnDxGrLSDBJQGS9ZgXnU94tkRzF8LGww9ltUUtI="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E02900-7DBA-44B3-A797-76771169C516}" v="70" dt="2024-06-18T19:03:51.622"/>
    <p1510:client id="{FE77A7E2-6FF5-774C-A9DC-4232B3D00FBC}" v="1" dt="2024-06-18T19:56:51.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Whitfield" clId="Web-{C5A193B9-112D-4E24-8053-64114D9534D1}"/>
    <pc:docChg chg="modSld sldOrd">
      <pc:chgData name="Julie Whitfield" userId="" providerId="" clId="Web-{C5A193B9-112D-4E24-8053-64114D9534D1}" dt="2024-06-13T21:40:35.933" v="220"/>
      <pc:docMkLst>
        <pc:docMk/>
      </pc:docMkLst>
      <pc:sldChg chg="ord">
        <pc:chgData name="Julie Whitfield" userId="" providerId="" clId="Web-{C5A193B9-112D-4E24-8053-64114D9534D1}" dt="2024-06-13T21:23:59.337" v="219"/>
        <pc:sldMkLst>
          <pc:docMk/>
          <pc:sldMk cId="1874706967" sldId="287"/>
        </pc:sldMkLst>
      </pc:sldChg>
      <pc:sldChg chg="ord">
        <pc:chgData name="Julie Whitfield" userId="" providerId="" clId="Web-{C5A193B9-112D-4E24-8053-64114D9534D1}" dt="2024-06-13T21:23:59.337" v="218"/>
        <pc:sldMkLst>
          <pc:docMk/>
          <pc:sldMk cId="818546128" sldId="288"/>
        </pc:sldMkLst>
      </pc:sldChg>
      <pc:sldChg chg="ord">
        <pc:chgData name="Julie Whitfield" userId="" providerId="" clId="Web-{C5A193B9-112D-4E24-8053-64114D9534D1}" dt="2024-06-13T21:23:59.337" v="217"/>
        <pc:sldMkLst>
          <pc:docMk/>
          <pc:sldMk cId="1529904432" sldId="289"/>
        </pc:sldMkLst>
      </pc:sldChg>
      <pc:sldChg chg="ord">
        <pc:chgData name="Julie Whitfield" userId="" providerId="" clId="Web-{C5A193B9-112D-4E24-8053-64114D9534D1}" dt="2024-06-13T21:40:35.933" v="220"/>
        <pc:sldMkLst>
          <pc:docMk/>
          <pc:sldMk cId="273714705" sldId="290"/>
        </pc:sldMkLst>
      </pc:sldChg>
      <pc:sldChg chg="modSp">
        <pc:chgData name="Julie Whitfield" userId="" providerId="" clId="Web-{C5A193B9-112D-4E24-8053-64114D9534D1}" dt="2024-06-13T21:03:17.265" v="47"/>
        <pc:sldMkLst>
          <pc:docMk/>
          <pc:sldMk cId="714451593" sldId="312"/>
        </pc:sldMkLst>
        <pc:picChg chg="mod">
          <ac:chgData name="Julie Whitfield" userId="" providerId="" clId="Web-{C5A193B9-112D-4E24-8053-64114D9534D1}" dt="2024-06-13T21:03:17.265" v="47"/>
          <ac:picMkLst>
            <pc:docMk/>
            <pc:sldMk cId="714451593" sldId="312"/>
            <ac:picMk id="2" creationId="{3A73F334-37F9-4F31-CFB3-772CF9479C2A}"/>
          </ac:picMkLst>
        </pc:picChg>
      </pc:sldChg>
      <pc:sldChg chg="addSp delSp modSp mod modClrScheme chgLayout">
        <pc:chgData name="Julie Whitfield" userId="" providerId="" clId="Web-{C5A193B9-112D-4E24-8053-64114D9534D1}" dt="2024-06-13T21:18:16.576" v="215" actId="14100"/>
        <pc:sldMkLst>
          <pc:docMk/>
          <pc:sldMk cId="1412697848" sldId="313"/>
        </pc:sldMkLst>
        <pc:spChg chg="mod ord">
          <ac:chgData name="Julie Whitfield" userId="" providerId="" clId="Web-{C5A193B9-112D-4E24-8053-64114D9534D1}" dt="2024-06-13T21:06:41.334" v="83"/>
          <ac:spMkLst>
            <pc:docMk/>
            <pc:sldMk cId="1412697848" sldId="313"/>
            <ac:spMk id="2" creationId="{1A1C4671-F1E9-FA7A-231E-107DE5B108FE}"/>
          </ac:spMkLst>
        </pc:spChg>
        <pc:spChg chg="add del mod ord">
          <ac:chgData name="Julie Whitfield" userId="" providerId="" clId="Web-{C5A193B9-112D-4E24-8053-64114D9534D1}" dt="2024-06-13T21:05:28.238" v="71"/>
          <ac:spMkLst>
            <pc:docMk/>
            <pc:sldMk cId="1412697848" sldId="313"/>
            <ac:spMk id="3" creationId="{8119BF45-927D-EAF8-CCE5-D9EBC2571C22}"/>
          </ac:spMkLst>
        </pc:spChg>
        <pc:spChg chg="add del mod modVis">
          <ac:chgData name="Julie Whitfield" userId="" providerId="" clId="Web-{C5A193B9-112D-4E24-8053-64114D9534D1}" dt="2024-06-13T21:05:42.785" v="74"/>
          <ac:spMkLst>
            <pc:docMk/>
            <pc:sldMk cId="1412697848" sldId="313"/>
            <ac:spMk id="5" creationId="{0F3F70F0-2BE5-3A53-C0FC-68446DE6F68E}"/>
          </ac:spMkLst>
        </pc:spChg>
        <pc:spChg chg="add del mod">
          <ac:chgData name="Julie Whitfield" userId="" providerId="" clId="Web-{C5A193B9-112D-4E24-8053-64114D9534D1}" dt="2024-06-13T21:18:16.576" v="215" actId="14100"/>
          <ac:spMkLst>
            <pc:docMk/>
            <pc:sldMk cId="1412697848" sldId="313"/>
            <ac:spMk id="6" creationId="{2A45270D-577C-0768-A7FD-D37558CE2EF2}"/>
          </ac:spMkLst>
        </pc:spChg>
        <pc:spChg chg="add del mod">
          <ac:chgData name="Julie Whitfield" userId="" providerId="" clId="Web-{C5A193B9-112D-4E24-8053-64114D9534D1}" dt="2024-06-13T21:08:04.306" v="85"/>
          <ac:spMkLst>
            <pc:docMk/>
            <pc:sldMk cId="1412697848" sldId="313"/>
            <ac:spMk id="12" creationId="{ABF19C2E-4A4B-319D-790C-CD80B64CEB66}"/>
          </ac:spMkLst>
        </pc:spChg>
        <pc:picChg chg="mod ord modCrop">
          <ac:chgData name="Julie Whitfield" userId="" providerId="" clId="Web-{C5A193B9-112D-4E24-8053-64114D9534D1}" dt="2024-06-13T21:05:41.051" v="73"/>
          <ac:picMkLst>
            <pc:docMk/>
            <pc:sldMk cId="1412697848" sldId="313"/>
            <ac:picMk id="4" creationId="{9E9EAD4E-6EB5-409C-166E-B3088ADD714C}"/>
          </ac:picMkLst>
        </pc:picChg>
        <pc:picChg chg="mod">
          <ac:chgData name="Julie Whitfield" userId="" providerId="" clId="Web-{C5A193B9-112D-4E24-8053-64114D9534D1}" dt="2024-06-13T21:02:56.623" v="44"/>
          <ac:picMkLst>
            <pc:docMk/>
            <pc:sldMk cId="1412697848" sldId="313"/>
            <ac:picMk id="9" creationId="{E71174AC-F9BB-7CCE-56FE-1EE82D51A215}"/>
          </ac:picMkLst>
        </pc:picChg>
        <pc:picChg chg="mod ord">
          <ac:chgData name="Julie Whitfield" userId="" providerId="" clId="Web-{C5A193B9-112D-4E24-8053-64114D9534D1}" dt="2024-06-13T21:04:37.033" v="62"/>
          <ac:picMkLst>
            <pc:docMk/>
            <pc:sldMk cId="1412697848" sldId="313"/>
            <ac:picMk id="11" creationId="{6056A685-0073-D28F-295A-82E7FB3A01EA}"/>
          </ac:picMkLst>
        </pc:picChg>
      </pc:sldChg>
      <pc:sldChg chg="addSp modSp">
        <pc:chgData name="Julie Whitfield" userId="" providerId="" clId="Web-{C5A193B9-112D-4E24-8053-64114D9534D1}" dt="2024-06-13T21:17:33.778" v="213" actId="1076"/>
        <pc:sldMkLst>
          <pc:docMk/>
          <pc:sldMk cId="404441623" sldId="316"/>
        </pc:sldMkLst>
        <pc:spChg chg="mod">
          <ac:chgData name="Julie Whitfield" userId="" providerId="" clId="Web-{C5A193B9-112D-4E24-8053-64114D9534D1}" dt="2024-06-13T21:10:36.654" v="130"/>
          <ac:spMkLst>
            <pc:docMk/>
            <pc:sldMk cId="404441623" sldId="316"/>
            <ac:spMk id="3" creationId="{00000000-0000-0000-0000-000000000000}"/>
          </ac:spMkLst>
        </pc:spChg>
        <pc:spChg chg="mod">
          <ac:chgData name="Julie Whitfield" userId="" providerId="" clId="Web-{C5A193B9-112D-4E24-8053-64114D9534D1}" dt="2024-06-13T21:11:41.235" v="141"/>
          <ac:spMkLst>
            <pc:docMk/>
            <pc:sldMk cId="404441623" sldId="316"/>
            <ac:spMk id="7" creationId="{00000000-0000-0000-0000-000000000000}"/>
          </ac:spMkLst>
        </pc:spChg>
        <pc:spChg chg="add mod">
          <ac:chgData name="Julie Whitfield" userId="" providerId="" clId="Web-{C5A193B9-112D-4E24-8053-64114D9534D1}" dt="2024-06-13T21:09:18.964" v="125" actId="1076"/>
          <ac:spMkLst>
            <pc:docMk/>
            <pc:sldMk cId="404441623" sldId="316"/>
            <ac:spMk id="36" creationId="{CB9D6F06-BA02-F146-6D99-0BD88DFA40AD}"/>
          </ac:spMkLst>
        </pc:spChg>
        <pc:grpChg chg="mod">
          <ac:chgData name="Julie Whitfield" userId="" providerId="" clId="Web-{C5A193B9-112D-4E24-8053-64114D9534D1}" dt="2024-06-13T21:13:20.207" v="158"/>
          <ac:grpSpMkLst>
            <pc:docMk/>
            <pc:sldMk cId="404441623" sldId="316"/>
            <ac:grpSpMk id="4" creationId="{00000000-0000-0000-0000-000000000000}"/>
          </ac:grpSpMkLst>
        </pc:grpChg>
        <pc:grpChg chg="mod">
          <ac:chgData name="Julie Whitfield" userId="" providerId="" clId="Web-{C5A193B9-112D-4E24-8053-64114D9534D1}" dt="2024-06-13T21:17:33.778" v="213" actId="1076"/>
          <ac:grpSpMkLst>
            <pc:docMk/>
            <pc:sldMk cId="404441623" sldId="316"/>
            <ac:grpSpMk id="6" creationId="{00000000-0000-0000-0000-000000000000}"/>
          </ac:grpSpMkLst>
        </pc:grpChg>
        <pc:grpChg chg="mod">
          <ac:chgData name="Julie Whitfield" userId="" providerId="" clId="Web-{C5A193B9-112D-4E24-8053-64114D9534D1}" dt="2024-06-13T21:13:51.661" v="163"/>
          <ac:grpSpMkLst>
            <pc:docMk/>
            <pc:sldMk cId="404441623" sldId="316"/>
            <ac:grpSpMk id="8" creationId="{00000000-0000-0000-0000-000000000000}"/>
          </ac:grpSpMkLst>
        </pc:grpChg>
        <pc:grpChg chg="mod">
          <ac:chgData name="Julie Whitfield" userId="" providerId="" clId="Web-{C5A193B9-112D-4E24-8053-64114D9534D1}" dt="2024-06-13T21:12:21.814" v="150"/>
          <ac:grpSpMkLst>
            <pc:docMk/>
            <pc:sldMk cId="404441623" sldId="316"/>
            <ac:grpSpMk id="10" creationId="{00000000-0000-0000-0000-000000000000}"/>
          </ac:grpSpMkLst>
        </pc:grpChg>
        <pc:grpChg chg="mod">
          <ac:chgData name="Julie Whitfield" userId="" providerId="" clId="Web-{C5A193B9-112D-4E24-8053-64114D9534D1}" dt="2024-06-13T21:14:16.412" v="167"/>
          <ac:grpSpMkLst>
            <pc:docMk/>
            <pc:sldMk cId="404441623" sldId="316"/>
            <ac:grpSpMk id="12" creationId="{00000000-0000-0000-0000-000000000000}"/>
          </ac:grpSpMkLst>
        </pc:grpChg>
        <pc:grpChg chg="mod">
          <ac:chgData name="Julie Whitfield" userId="" providerId="" clId="Web-{C5A193B9-112D-4E24-8053-64114D9534D1}" dt="2024-06-13T21:14:55.272" v="178"/>
          <ac:grpSpMkLst>
            <pc:docMk/>
            <pc:sldMk cId="404441623" sldId="316"/>
            <ac:grpSpMk id="16" creationId="{00000000-0000-0000-0000-000000000000}"/>
          </ac:grpSpMkLst>
        </pc:grpChg>
        <pc:grpChg chg="mod">
          <ac:chgData name="Julie Whitfield" userId="" providerId="" clId="Web-{C5A193B9-112D-4E24-8053-64114D9534D1}" dt="2024-06-13T21:16:56.636" v="211"/>
          <ac:grpSpMkLst>
            <pc:docMk/>
            <pc:sldMk cId="404441623" sldId="316"/>
            <ac:grpSpMk id="18" creationId="{00000000-0000-0000-0000-000000000000}"/>
          </ac:grpSpMkLst>
        </pc:grpChg>
        <pc:grpChg chg="mod">
          <ac:chgData name="Julie Whitfield" userId="" providerId="" clId="Web-{C5A193B9-112D-4E24-8053-64114D9534D1}" dt="2024-06-13T21:16:24.072" v="200"/>
          <ac:grpSpMkLst>
            <pc:docMk/>
            <pc:sldMk cId="404441623" sldId="316"/>
            <ac:grpSpMk id="20" creationId="{00000000-0000-0000-0000-000000000000}"/>
          </ac:grpSpMkLst>
        </pc:grpChg>
        <pc:grpChg chg="mod">
          <ac:chgData name="Julie Whitfield" userId="" providerId="" clId="Web-{C5A193B9-112D-4E24-8053-64114D9534D1}" dt="2024-06-13T21:15:32.977" v="187"/>
          <ac:grpSpMkLst>
            <pc:docMk/>
            <pc:sldMk cId="404441623" sldId="316"/>
            <ac:grpSpMk id="22" creationId="{00000000-0000-0000-0000-000000000000}"/>
          </ac:grpSpMkLst>
        </pc:grpChg>
      </pc:sldChg>
    </pc:docChg>
  </pc:docChgLst>
  <pc:docChgLst>
    <pc:chgData name="Julie Whitfield" clId="Web-{B264B245-717D-47DC-BDC6-3D8194819DE2}"/>
    <pc:docChg chg="mod addSld delSld modSld">
      <pc:chgData name="Julie Whitfield" userId="" providerId="" clId="Web-{B264B245-717D-47DC-BDC6-3D8194819DE2}" dt="2024-06-03T19:32:38.660" v="203" actId="20577"/>
      <pc:docMkLst>
        <pc:docMk/>
      </pc:docMkLst>
      <pc:sldChg chg="modSp">
        <pc:chgData name="Julie Whitfield" userId="" providerId="" clId="Web-{B264B245-717D-47DC-BDC6-3D8194819DE2}" dt="2024-06-03T18:29:12.035" v="166" actId="20577"/>
        <pc:sldMkLst>
          <pc:docMk/>
          <pc:sldMk cId="703336180" sldId="256"/>
        </pc:sldMkLst>
        <pc:spChg chg="mod">
          <ac:chgData name="Julie Whitfield" userId="" providerId="" clId="Web-{B264B245-717D-47DC-BDC6-3D8194819DE2}" dt="2024-06-03T18:29:12.035" v="166" actId="20577"/>
          <ac:spMkLst>
            <pc:docMk/>
            <pc:sldMk cId="703336180" sldId="256"/>
            <ac:spMk id="6" creationId="{B80EFDF2-3723-D84D-EDA9-2018C2B02F46}"/>
          </ac:spMkLst>
        </pc:spChg>
      </pc:sldChg>
      <pc:sldChg chg="addSp delSp modSp mod modClrScheme addCm chgLayout">
        <pc:chgData name="Julie Whitfield" userId="" providerId="" clId="Web-{B264B245-717D-47DC-BDC6-3D8194819DE2}" dt="2024-06-03T19:32:38.660" v="203" actId="20577"/>
        <pc:sldMkLst>
          <pc:docMk/>
          <pc:sldMk cId="304515844" sldId="293"/>
        </pc:sldMkLst>
        <pc:spChg chg="mod ord">
          <ac:chgData name="Julie Whitfield" userId="" providerId="" clId="Web-{B264B245-717D-47DC-BDC6-3D8194819DE2}" dt="2024-06-03T18:20:05.983" v="140"/>
          <ac:spMkLst>
            <pc:docMk/>
            <pc:sldMk cId="304515844" sldId="293"/>
            <ac:spMk id="2" creationId="{54B9E025-704A-0FD0-1FEB-F9C5D9941AD1}"/>
          </ac:spMkLst>
        </pc:spChg>
        <pc:spChg chg="del mod ord">
          <ac:chgData name="Julie Whitfield" userId="" providerId="" clId="Web-{B264B245-717D-47DC-BDC6-3D8194819DE2}" dt="2024-06-03T18:20:10.795" v="141"/>
          <ac:spMkLst>
            <pc:docMk/>
            <pc:sldMk cId="304515844" sldId="293"/>
            <ac:spMk id="3" creationId="{A94DC30A-DA89-BDF4-6D06-ECC7C7C810A9}"/>
          </ac:spMkLst>
        </pc:spChg>
        <pc:spChg chg="mod ord">
          <ac:chgData name="Julie Whitfield" userId="" providerId="" clId="Web-{B264B245-717D-47DC-BDC6-3D8194819DE2}" dt="2024-06-03T18:20:05.983" v="140"/>
          <ac:spMkLst>
            <pc:docMk/>
            <pc:sldMk cId="304515844" sldId="293"/>
            <ac:spMk id="4" creationId="{2D33BE6A-BB9D-961A-5458-0E0A0FEAA786}"/>
          </ac:spMkLst>
        </pc:spChg>
        <pc:spChg chg="add del mod ord">
          <ac:chgData name="Julie Whitfield" userId="" providerId="" clId="Web-{B264B245-717D-47DC-BDC6-3D8194819DE2}" dt="2024-06-03T19:32:38.660" v="203" actId="20577"/>
          <ac:spMkLst>
            <pc:docMk/>
            <pc:sldMk cId="304515844" sldId="293"/>
            <ac:spMk id="5" creationId="{730A7F5A-328D-80E6-A1ED-06506F64537D}"/>
          </ac:spMkLst>
        </pc:spChg>
        <pc:spChg chg="add del mod">
          <ac:chgData name="Julie Whitfield" userId="" providerId="" clId="Web-{B264B245-717D-47DC-BDC6-3D8194819DE2}" dt="2024-06-03T18:23:01.260" v="147"/>
          <ac:spMkLst>
            <pc:docMk/>
            <pc:sldMk cId="304515844" sldId="293"/>
            <ac:spMk id="9" creationId="{062ACF58-FEA5-9564-32FD-B41E96A553D9}"/>
          </ac:spMkLst>
        </pc:spChg>
        <pc:picChg chg="add del mod ord">
          <ac:chgData name="Julie Whitfield" userId="" providerId="" clId="Web-{B264B245-717D-47DC-BDC6-3D8194819DE2}" dt="2024-06-03T18:22:54.681" v="144"/>
          <ac:picMkLst>
            <pc:docMk/>
            <pc:sldMk cId="304515844" sldId="293"/>
            <ac:picMk id="6" creationId="{91B5B501-B849-0FD5-D873-0CEB10D06EEB}"/>
          </ac:picMkLst>
        </pc:picChg>
        <pc:picChg chg="add del mod ord">
          <ac:chgData name="Julie Whitfield" userId="" providerId="" clId="Web-{B264B245-717D-47DC-BDC6-3D8194819DE2}" dt="2024-06-03T18:22:52.806" v="143"/>
          <ac:picMkLst>
            <pc:docMk/>
            <pc:sldMk cId="304515844" sldId="293"/>
            <ac:picMk id="7" creationId="{283E0950-5E56-F020-9C3C-F93931DB84B4}"/>
          </ac:picMkLst>
        </pc:picChg>
        <pc:picChg chg="add del mod ord">
          <ac:chgData name="Julie Whitfield" userId="" providerId="" clId="Web-{B264B245-717D-47DC-BDC6-3D8194819DE2}" dt="2024-06-03T18:22:58.603" v="146"/>
          <ac:picMkLst>
            <pc:docMk/>
            <pc:sldMk cId="304515844" sldId="293"/>
            <ac:picMk id="10" creationId="{5FF9B69F-DEDE-437E-7452-92F36CF224B5}"/>
          </ac:picMkLst>
        </pc:picChg>
        <pc:picChg chg="add mod ord">
          <ac:chgData name="Julie Whitfield" userId="" providerId="" clId="Web-{B264B245-717D-47DC-BDC6-3D8194819DE2}" dt="2024-06-03T18:29:44.037" v="178" actId="1076"/>
          <ac:picMkLst>
            <pc:docMk/>
            <pc:sldMk cId="304515844" sldId="293"/>
            <ac:picMk id="11" creationId="{4F6C0B25-8F35-847D-A328-BB9D3A359124}"/>
          </ac:picMkLst>
        </pc:picChg>
        <pc:picChg chg="add del mod">
          <ac:chgData name="Julie Whitfield" userId="" providerId="" clId="Web-{B264B245-717D-47DC-BDC6-3D8194819DE2}" dt="2024-06-03T18:29:41.584" v="177"/>
          <ac:picMkLst>
            <pc:docMk/>
            <pc:sldMk cId="304515844" sldId="293"/>
            <ac:picMk id="12" creationId="{17856E94-B4CB-FD9B-EF7C-D7C394A7372F}"/>
          </ac:picMkLst>
        </pc:picChg>
        <pc:extLst>
          <p:ext xmlns:p="http://schemas.openxmlformats.org/presentationml/2006/main" uri="{D6D511B9-2390-475A-947B-AFAB55BFBCF1}">
            <pc226:cmChg xmlns:pc226="http://schemas.microsoft.com/office/powerpoint/2022/06/main/command" chg="add">
              <pc226:chgData name="Julie Whitfield" userId="" providerId="" clId="Web-{B264B245-717D-47DC-BDC6-3D8194819DE2}" dt="2024-06-03T19:32:26.581" v="195"/>
              <pc2:cmMkLst xmlns:pc2="http://schemas.microsoft.com/office/powerpoint/2019/9/main/command">
                <pc:docMk/>
                <pc:sldMk cId="304515844" sldId="293"/>
                <pc2:cmMk id="{0D9B1FFB-1675-4487-A126-476E3DBC1743}"/>
              </pc2:cmMkLst>
            </pc226:cmChg>
          </p:ext>
        </pc:extLst>
      </pc:sldChg>
      <pc:sldChg chg="addSp modSp new">
        <pc:chgData name="Julie Whitfield" userId="" providerId="" clId="Web-{B264B245-717D-47DC-BDC6-3D8194819DE2}" dt="2024-06-03T18:19:31.808" v="136" actId="20577"/>
        <pc:sldMkLst>
          <pc:docMk/>
          <pc:sldMk cId="1246880470" sldId="296"/>
        </pc:sldMkLst>
        <pc:spChg chg="mod">
          <ac:chgData name="Julie Whitfield" userId="" providerId="" clId="Web-{B264B245-717D-47DC-BDC6-3D8194819DE2}" dt="2024-06-03T18:10:31.303" v="5" actId="20577"/>
          <ac:spMkLst>
            <pc:docMk/>
            <pc:sldMk cId="1246880470" sldId="296"/>
            <ac:spMk id="2" creationId="{DCDD6A36-364D-EE99-71E8-B4896E4B7C87}"/>
          </ac:spMkLst>
        </pc:spChg>
        <pc:spChg chg="mod">
          <ac:chgData name="Julie Whitfield" userId="" providerId="" clId="Web-{B264B245-717D-47DC-BDC6-3D8194819DE2}" dt="2024-06-03T18:19:31.808" v="136" actId="20577"/>
          <ac:spMkLst>
            <pc:docMk/>
            <pc:sldMk cId="1246880470" sldId="296"/>
            <ac:spMk id="3" creationId="{E4E56EBC-D1D8-1ECA-6500-92386F464D42}"/>
          </ac:spMkLst>
        </pc:spChg>
        <pc:picChg chg="add mod">
          <ac:chgData name="Julie Whitfield" userId="" providerId="" clId="Web-{B264B245-717D-47DC-BDC6-3D8194819DE2}" dt="2024-06-03T18:18:35.711" v="133" actId="1076"/>
          <ac:picMkLst>
            <pc:docMk/>
            <pc:sldMk cId="1246880470" sldId="296"/>
            <ac:picMk id="5" creationId="{A9DD4E55-487E-58CB-C96E-D3E131497B72}"/>
          </ac:picMkLst>
        </pc:picChg>
      </pc:sldChg>
      <pc:sldChg chg="modSp add del replId">
        <pc:chgData name="Julie Whitfield" userId="" providerId="" clId="Web-{B264B245-717D-47DC-BDC6-3D8194819DE2}" dt="2024-06-03T18:24:05.702" v="158"/>
        <pc:sldMkLst>
          <pc:docMk/>
          <pc:sldMk cId="2004395380" sldId="297"/>
        </pc:sldMkLst>
        <pc:spChg chg="mod">
          <ac:chgData name="Julie Whitfield" userId="" providerId="" clId="Web-{B264B245-717D-47DC-BDC6-3D8194819DE2}" dt="2024-06-03T18:23:54.185" v="157" actId="20577"/>
          <ac:spMkLst>
            <pc:docMk/>
            <pc:sldMk cId="2004395380" sldId="297"/>
            <ac:spMk id="2" creationId="{54B9E025-704A-0FD0-1FEB-F9C5D9941AD1}"/>
          </ac:spMkLst>
        </pc:spChg>
      </pc:sldChg>
      <pc:sldChg chg="addSp modSp new">
        <pc:chgData name="Julie Whitfield" userId="" providerId="" clId="Web-{B264B245-717D-47DC-BDC6-3D8194819DE2}" dt="2024-06-03T18:31:50.358" v="184" actId="1076"/>
        <pc:sldMkLst>
          <pc:docMk/>
          <pc:sldMk cId="3030666967" sldId="297"/>
        </pc:sldMkLst>
        <pc:spChg chg="mod">
          <ac:chgData name="Julie Whitfield" userId="" providerId="" clId="Web-{B264B245-717D-47DC-BDC6-3D8194819DE2}" dt="2024-06-03T18:24:47.111" v="160" actId="20577"/>
          <ac:spMkLst>
            <pc:docMk/>
            <pc:sldMk cId="3030666967" sldId="297"/>
            <ac:spMk id="2" creationId="{9FA0388F-0530-184D-1741-FD1BAEC2147C}"/>
          </ac:spMkLst>
        </pc:spChg>
        <pc:picChg chg="add mod">
          <ac:chgData name="Julie Whitfield" userId="" providerId="" clId="Web-{B264B245-717D-47DC-BDC6-3D8194819DE2}" dt="2024-06-03T18:31:50.358" v="184" actId="1076"/>
          <ac:picMkLst>
            <pc:docMk/>
            <pc:sldMk cId="3030666967" sldId="297"/>
            <ac:picMk id="4" creationId="{53254498-8B25-26E6-2115-14496F64585B}"/>
          </ac:picMkLst>
        </pc:picChg>
      </pc:sldChg>
    </pc:docChg>
  </pc:docChgLst>
  <pc:docChgLst>
    <pc:chgData name="Julie Whitfield" userId="YC7urnDxGrLSDBJQGS9ZgXnU94tkRzF8LGww9ltUUtI=" providerId="None" clId="Web-{EF3C9DFA-4D68-4061-AA89-FE32DE55FE89}"/>
    <pc:docChg chg="addSld delSld modSld">
      <pc:chgData name="Julie Whitfield" userId="YC7urnDxGrLSDBJQGS9ZgXnU94tkRzF8LGww9ltUUtI=" providerId="None" clId="Web-{EF3C9DFA-4D68-4061-AA89-FE32DE55FE89}" dt="2024-06-17T17:15:24.139" v="55" actId="1076"/>
      <pc:docMkLst>
        <pc:docMk/>
      </pc:docMkLst>
      <pc:sldChg chg="addSp delSp modSp">
        <pc:chgData name="Julie Whitfield" userId="YC7urnDxGrLSDBJQGS9ZgXnU94tkRzF8LGww9ltUUtI=" providerId="None" clId="Web-{EF3C9DFA-4D68-4061-AA89-FE32DE55FE89}" dt="2024-06-17T17:15:24.139" v="55" actId="1076"/>
        <pc:sldMkLst>
          <pc:docMk/>
          <pc:sldMk cId="404441623" sldId="316"/>
        </pc:sldMkLst>
        <pc:spChg chg="mod">
          <ac:chgData name="Julie Whitfield" userId="YC7urnDxGrLSDBJQGS9ZgXnU94tkRzF8LGww9ltUUtI=" providerId="None" clId="Web-{EF3C9DFA-4D68-4061-AA89-FE32DE55FE89}" dt="2024-06-17T17:15:20.858" v="54" actId="1076"/>
          <ac:spMkLst>
            <pc:docMk/>
            <pc:sldMk cId="404441623" sldId="316"/>
            <ac:spMk id="32" creationId="{00000000-0000-0000-0000-000000000000}"/>
          </ac:spMkLst>
        </pc:spChg>
        <pc:spChg chg="mod">
          <ac:chgData name="Julie Whitfield" userId="YC7urnDxGrLSDBJQGS9ZgXnU94tkRzF8LGww9ltUUtI=" providerId="None" clId="Web-{EF3C9DFA-4D68-4061-AA89-FE32DE55FE89}" dt="2024-06-17T17:15:24.139" v="55" actId="1076"/>
          <ac:spMkLst>
            <pc:docMk/>
            <pc:sldMk cId="404441623" sldId="316"/>
            <ac:spMk id="34" creationId="{00000000-0000-0000-0000-000000000000}"/>
          </ac:spMkLst>
        </pc:spChg>
        <pc:spChg chg="del">
          <ac:chgData name="Julie Whitfield" userId="YC7urnDxGrLSDBJQGS9ZgXnU94tkRzF8LGww9ltUUtI=" providerId="None" clId="Web-{EF3C9DFA-4D68-4061-AA89-FE32DE55FE89}" dt="2024-06-17T16:58:06.683" v="0"/>
          <ac:spMkLst>
            <pc:docMk/>
            <pc:sldMk cId="404441623" sldId="316"/>
            <ac:spMk id="36" creationId="{CB9D6F06-BA02-F146-6D99-0BD88DFA40AD}"/>
          </ac:spMkLst>
        </pc:spChg>
        <pc:grpChg chg="del">
          <ac:chgData name="Julie Whitfield" userId="YC7urnDxGrLSDBJQGS9ZgXnU94tkRzF8LGww9ltUUtI=" providerId="None" clId="Web-{EF3C9DFA-4D68-4061-AA89-FE32DE55FE89}" dt="2024-06-17T16:59:21.420" v="11"/>
          <ac:grpSpMkLst>
            <pc:docMk/>
            <pc:sldMk cId="404441623" sldId="316"/>
            <ac:grpSpMk id="14" creationId="{00000000-0000-0000-0000-000000000000}"/>
          </ac:grpSpMkLst>
        </pc:grpChg>
        <pc:grpChg chg="mod">
          <ac:chgData name="Julie Whitfield" userId="YC7urnDxGrLSDBJQGS9ZgXnU94tkRzF8LGww9ltUUtI=" providerId="None" clId="Web-{EF3C9DFA-4D68-4061-AA89-FE32DE55FE89}" dt="2024-06-17T17:14:51.794" v="51" actId="1076"/>
          <ac:grpSpMkLst>
            <pc:docMk/>
            <pc:sldMk cId="404441623" sldId="316"/>
            <ac:grpSpMk id="16" creationId="{00000000-0000-0000-0000-000000000000}"/>
          </ac:grpSpMkLst>
        </pc:grpChg>
        <pc:picChg chg="add del mod">
          <ac:chgData name="Julie Whitfield" userId="YC7urnDxGrLSDBJQGS9ZgXnU94tkRzF8LGww9ltUUtI=" providerId="None" clId="Web-{EF3C9DFA-4D68-4061-AA89-FE32DE55FE89}" dt="2024-06-17T16:59:30.608" v="14"/>
          <ac:picMkLst>
            <pc:docMk/>
            <pc:sldMk cId="404441623" sldId="316"/>
            <ac:picMk id="37" creationId="{FE8B7E72-66E7-5178-DD8D-F0D8EEDD6737}"/>
          </ac:picMkLst>
        </pc:picChg>
        <pc:picChg chg="add mod">
          <ac:chgData name="Julie Whitfield" userId="YC7urnDxGrLSDBJQGS9ZgXnU94tkRzF8LGww9ltUUtI=" providerId="None" clId="Web-{EF3C9DFA-4D68-4061-AA89-FE32DE55FE89}" dt="2024-06-17T17:15:00.248" v="52" actId="1076"/>
          <ac:picMkLst>
            <pc:docMk/>
            <pc:sldMk cId="404441623" sldId="316"/>
            <ac:picMk id="38" creationId="{0D182FC9-9972-60F0-C673-8D0805AD6AA8}"/>
          </ac:picMkLst>
        </pc:picChg>
      </pc:sldChg>
      <pc:sldChg chg="modSp">
        <pc:chgData name="Julie Whitfield" userId="YC7urnDxGrLSDBJQGS9ZgXnU94tkRzF8LGww9ltUUtI=" providerId="None" clId="Web-{EF3C9DFA-4D68-4061-AA89-FE32DE55FE89}" dt="2024-06-17T17:04:22.102" v="50"/>
        <pc:sldMkLst>
          <pc:docMk/>
          <pc:sldMk cId="293479347" sldId="317"/>
        </pc:sldMkLst>
        <pc:picChg chg="mod">
          <ac:chgData name="Julie Whitfield" userId="YC7urnDxGrLSDBJQGS9ZgXnU94tkRzF8LGww9ltUUtI=" providerId="None" clId="Web-{EF3C9DFA-4D68-4061-AA89-FE32DE55FE89}" dt="2024-06-17T17:01:51.956" v="31"/>
          <ac:picMkLst>
            <pc:docMk/>
            <pc:sldMk cId="293479347" sldId="317"/>
            <ac:picMk id="8" creationId="{34D4899C-4BCC-E786-7356-449DAB4483BA}"/>
          </ac:picMkLst>
        </pc:picChg>
        <pc:picChg chg="mod">
          <ac:chgData name="Julie Whitfield" userId="YC7urnDxGrLSDBJQGS9ZgXnU94tkRzF8LGww9ltUUtI=" providerId="None" clId="Web-{EF3C9DFA-4D68-4061-AA89-FE32DE55FE89}" dt="2024-06-17T17:04:22.102" v="50"/>
          <ac:picMkLst>
            <pc:docMk/>
            <pc:sldMk cId="293479347" sldId="317"/>
            <ac:picMk id="10" creationId="{081CE56E-90C7-86EE-1ECC-26D337C8BD6F}"/>
          </ac:picMkLst>
        </pc:picChg>
      </pc:sldChg>
      <pc:sldChg chg="new del">
        <pc:chgData name="Julie Whitfield" userId="YC7urnDxGrLSDBJQGS9ZgXnU94tkRzF8LGww9ltUUtI=" providerId="None" clId="Web-{EF3C9DFA-4D68-4061-AA89-FE32DE55FE89}" dt="2024-06-17T16:59:54.609" v="17"/>
        <pc:sldMkLst>
          <pc:docMk/>
          <pc:sldMk cId="3983502893" sldId="318"/>
        </pc:sldMkLst>
      </pc:sldChg>
      <pc:sldChg chg="modSp add del">
        <pc:chgData name="Julie Whitfield" userId="YC7urnDxGrLSDBJQGS9ZgXnU94tkRzF8LGww9ltUUtI=" providerId="None" clId="Web-{EF3C9DFA-4D68-4061-AA89-FE32DE55FE89}" dt="2024-06-17T17:03:37.288" v="44"/>
        <pc:sldMkLst>
          <pc:docMk/>
          <pc:sldMk cId="1731329538" sldId="319"/>
        </pc:sldMkLst>
        <pc:spChg chg="mod">
          <ac:chgData name="Julie Whitfield" userId="YC7urnDxGrLSDBJQGS9ZgXnU94tkRzF8LGww9ltUUtI=" providerId="None" clId="Web-{EF3C9DFA-4D68-4061-AA89-FE32DE55FE89}" dt="2024-06-17T17:02:51.880" v="39"/>
          <ac:spMkLst>
            <pc:docMk/>
            <pc:sldMk cId="1731329538" sldId="319"/>
            <ac:spMk id="15" creationId="{00000000-0000-0000-0000-000000000000}"/>
          </ac:spMkLst>
        </pc:spChg>
        <pc:grpChg chg="mod">
          <ac:chgData name="Julie Whitfield" userId="YC7urnDxGrLSDBJQGS9ZgXnU94tkRzF8LGww9ltUUtI=" providerId="None" clId="Web-{EF3C9DFA-4D68-4061-AA89-FE32DE55FE89}" dt="2024-06-17T17:03:12.397" v="43" actId="1076"/>
          <ac:grpSpMkLst>
            <pc:docMk/>
            <pc:sldMk cId="1731329538" sldId="319"/>
            <ac:grpSpMk id="4" creationId="{00000000-0000-0000-0000-000000000000}"/>
          </ac:grpSpMkLst>
        </pc:grpChg>
      </pc:sldChg>
    </pc:docChg>
  </pc:docChgLst>
  <pc:docChgLst>
    <pc:chgData name="Julie Whitfield" userId="YC7urnDxGrLSDBJQGS9ZgXnU94tkRzF8LGww9ltUUtI=" providerId="None" clId="Web-{643484F2-1AEF-4A0A-990E-96FD04BC7E2D}"/>
    <pc:docChg chg="modSld">
      <pc:chgData name="Julie Whitfield" userId="YC7urnDxGrLSDBJQGS9ZgXnU94tkRzF8LGww9ltUUtI=" providerId="None" clId="Web-{643484F2-1AEF-4A0A-990E-96FD04BC7E2D}" dt="2024-06-14T22:10:14.015" v="67" actId="14100"/>
      <pc:docMkLst>
        <pc:docMk/>
      </pc:docMkLst>
      <pc:sldChg chg="modSp">
        <pc:chgData name="Julie Whitfield" userId="YC7urnDxGrLSDBJQGS9ZgXnU94tkRzF8LGww9ltUUtI=" providerId="None" clId="Web-{643484F2-1AEF-4A0A-990E-96FD04BC7E2D}" dt="2024-06-14T22:09:58.952" v="65" actId="20577"/>
        <pc:sldMkLst>
          <pc:docMk/>
          <pc:sldMk cId="1246880470" sldId="296"/>
        </pc:sldMkLst>
        <pc:spChg chg="mod">
          <ac:chgData name="Julie Whitfield" userId="YC7urnDxGrLSDBJQGS9ZgXnU94tkRzF8LGww9ltUUtI=" providerId="None" clId="Web-{643484F2-1AEF-4A0A-990E-96FD04BC7E2D}" dt="2024-06-14T22:09:58.952" v="65" actId="20577"/>
          <ac:spMkLst>
            <pc:docMk/>
            <pc:sldMk cId="1246880470" sldId="296"/>
            <ac:spMk id="3" creationId="{E4E56EBC-D1D8-1ECA-6500-92386F464D42}"/>
          </ac:spMkLst>
        </pc:spChg>
      </pc:sldChg>
      <pc:sldChg chg="modSp">
        <pc:chgData name="Julie Whitfield" userId="YC7urnDxGrLSDBJQGS9ZgXnU94tkRzF8LGww9ltUUtI=" providerId="None" clId="Web-{643484F2-1AEF-4A0A-990E-96FD04BC7E2D}" dt="2024-06-14T22:10:14.015" v="67" actId="14100"/>
        <pc:sldMkLst>
          <pc:docMk/>
          <pc:sldMk cId="293479347" sldId="317"/>
        </pc:sldMkLst>
        <pc:picChg chg="mod">
          <ac:chgData name="Julie Whitfield" userId="YC7urnDxGrLSDBJQGS9ZgXnU94tkRzF8LGww9ltUUtI=" providerId="None" clId="Web-{643484F2-1AEF-4A0A-990E-96FD04BC7E2D}" dt="2024-06-14T22:10:14.015" v="67" actId="14100"/>
          <ac:picMkLst>
            <pc:docMk/>
            <pc:sldMk cId="293479347" sldId="317"/>
            <ac:picMk id="10" creationId="{081CE56E-90C7-86EE-1ECC-26D337C8BD6F}"/>
          </ac:picMkLst>
        </pc:picChg>
      </pc:sldChg>
    </pc:docChg>
  </pc:docChgLst>
  <pc:docChgLst>
    <pc:chgData userId="358903751_tp_box_2" providerId="OAuth2" clId="{FE77A7E2-6FF5-774C-A9DC-4232B3D00FBC}"/>
    <pc:docChg chg="addSld modSld">
      <pc:chgData name="" userId="358903751_tp_box_2" providerId="OAuth2" clId="{FE77A7E2-6FF5-774C-A9DC-4232B3D00FBC}" dt="2024-06-18T19:56:51.824" v="0"/>
      <pc:docMkLst>
        <pc:docMk/>
      </pc:docMkLst>
      <pc:sldChg chg="add">
        <pc:chgData name="" userId="358903751_tp_box_2" providerId="OAuth2" clId="{FE77A7E2-6FF5-774C-A9DC-4232B3D00FBC}" dt="2024-06-18T19:56:51.824" v="0"/>
        <pc:sldMkLst>
          <pc:docMk/>
          <pc:sldMk cId="1874392248" sldId="318"/>
        </pc:sldMkLst>
      </pc:sldChg>
    </pc:docChg>
  </pc:docChgLst>
  <pc:docChgLst>
    <pc:chgData name="Julie Whitfield" clId="Web-{E3147784-6B60-4958-83B8-448F51E04C34}"/>
    <pc:docChg chg="delSld modSld">
      <pc:chgData name="Julie Whitfield" userId="" providerId="" clId="Web-{E3147784-6B60-4958-83B8-448F51E04C34}" dt="2024-06-12T17:10:28.596" v="38" actId="20577"/>
      <pc:docMkLst>
        <pc:docMk/>
      </pc:docMkLst>
      <pc:sldChg chg="del">
        <pc:chgData name="Julie Whitfield" userId="" providerId="" clId="Web-{E3147784-6B60-4958-83B8-448F51E04C34}" dt="2024-06-12T17:09:50.048" v="9"/>
        <pc:sldMkLst>
          <pc:docMk/>
          <pc:sldMk cId="2261068175" sldId="261"/>
        </pc:sldMkLst>
      </pc:sldChg>
      <pc:sldChg chg="del">
        <pc:chgData name="Julie Whitfield" userId="" providerId="" clId="Web-{E3147784-6B60-4958-83B8-448F51E04C34}" dt="2024-06-12T17:09:38.735" v="1"/>
        <pc:sldMkLst>
          <pc:docMk/>
          <pc:sldMk cId="4087951747" sldId="265"/>
        </pc:sldMkLst>
      </pc:sldChg>
      <pc:sldChg chg="del">
        <pc:chgData name="Julie Whitfield" userId="" providerId="" clId="Web-{E3147784-6B60-4958-83B8-448F51E04C34}" dt="2024-06-12T17:09:44.923" v="4"/>
        <pc:sldMkLst>
          <pc:docMk/>
          <pc:sldMk cId="3528289202" sldId="267"/>
        </pc:sldMkLst>
      </pc:sldChg>
      <pc:sldChg chg="del">
        <pc:chgData name="Julie Whitfield" userId="" providerId="" clId="Web-{E3147784-6B60-4958-83B8-448F51E04C34}" dt="2024-06-12T17:09:45.736" v="5"/>
        <pc:sldMkLst>
          <pc:docMk/>
          <pc:sldMk cId="1382629823" sldId="269"/>
        </pc:sldMkLst>
      </pc:sldChg>
      <pc:sldChg chg="del">
        <pc:chgData name="Julie Whitfield" userId="" providerId="" clId="Web-{E3147784-6B60-4958-83B8-448F51E04C34}" dt="2024-06-12T17:09:48.361" v="7"/>
        <pc:sldMkLst>
          <pc:docMk/>
          <pc:sldMk cId="125966975" sldId="270"/>
        </pc:sldMkLst>
      </pc:sldChg>
      <pc:sldChg chg="del">
        <pc:chgData name="Julie Whitfield" userId="" providerId="" clId="Web-{E3147784-6B60-4958-83B8-448F51E04C34}" dt="2024-06-12T17:09:49.283" v="8"/>
        <pc:sldMkLst>
          <pc:docMk/>
          <pc:sldMk cId="185517790" sldId="271"/>
        </pc:sldMkLst>
      </pc:sldChg>
      <pc:sldChg chg="del">
        <pc:chgData name="Julie Whitfield" userId="" providerId="" clId="Web-{E3147784-6B60-4958-83B8-448F51E04C34}" dt="2024-06-12T17:09:47.111" v="6"/>
        <pc:sldMkLst>
          <pc:docMk/>
          <pc:sldMk cId="2573088323" sldId="272"/>
        </pc:sldMkLst>
      </pc:sldChg>
      <pc:sldChg chg="del">
        <pc:chgData name="Julie Whitfield" userId="" providerId="" clId="Web-{E3147784-6B60-4958-83B8-448F51E04C34}" dt="2024-06-12T17:09:41.454" v="2"/>
        <pc:sldMkLst>
          <pc:docMk/>
          <pc:sldMk cId="3831120464" sldId="274"/>
        </pc:sldMkLst>
      </pc:sldChg>
      <pc:sldChg chg="del">
        <pc:chgData name="Julie Whitfield" userId="" providerId="" clId="Web-{E3147784-6B60-4958-83B8-448F51E04C34}" dt="2024-06-12T17:09:42.986" v="3"/>
        <pc:sldMkLst>
          <pc:docMk/>
          <pc:sldMk cId="1029921700" sldId="275"/>
        </pc:sldMkLst>
      </pc:sldChg>
      <pc:sldChg chg="modSp">
        <pc:chgData name="Julie Whitfield" userId="" providerId="" clId="Web-{E3147784-6B60-4958-83B8-448F51E04C34}" dt="2024-06-12T17:10:28.596" v="38" actId="20577"/>
        <pc:sldMkLst>
          <pc:docMk/>
          <pc:sldMk cId="1246880470" sldId="296"/>
        </pc:sldMkLst>
        <pc:spChg chg="mod">
          <ac:chgData name="Julie Whitfield" userId="" providerId="" clId="Web-{E3147784-6B60-4958-83B8-448F51E04C34}" dt="2024-06-12T17:10:28.596" v="38" actId="20577"/>
          <ac:spMkLst>
            <pc:docMk/>
            <pc:sldMk cId="1246880470" sldId="296"/>
            <ac:spMk id="3" creationId="{E4E56EBC-D1D8-1ECA-6500-92386F464D42}"/>
          </ac:spMkLst>
        </pc:spChg>
      </pc:sldChg>
      <pc:sldChg chg="modSp">
        <pc:chgData name="Julie Whitfield" userId="" providerId="" clId="Web-{E3147784-6B60-4958-83B8-448F51E04C34}" dt="2024-06-12T17:09:30.735" v="0" actId="1076"/>
        <pc:sldMkLst>
          <pc:docMk/>
          <pc:sldMk cId="1908912810" sldId="300"/>
        </pc:sldMkLst>
        <pc:spChg chg="mod">
          <ac:chgData name="Julie Whitfield" userId="" providerId="" clId="Web-{E3147784-6B60-4958-83B8-448F51E04C34}" dt="2024-06-12T17:09:30.735" v="0" actId="1076"/>
          <ac:spMkLst>
            <pc:docMk/>
            <pc:sldMk cId="1908912810" sldId="300"/>
            <ac:spMk id="3" creationId="{78FEAF4A-331A-DE42-96C1-DC8348E01313}"/>
          </ac:spMkLst>
        </pc:spChg>
      </pc:sldChg>
    </pc:docChg>
  </pc:docChgLst>
  <pc:docChgLst>
    <pc:chgData name="Julie Whitfield" userId="YC7urnDxGrLSDBJQGS9ZgXnU94tkRzF8LGww9ltUUtI=" providerId="None" clId="Web-{64E02900-7DBA-44B3-A797-76771169C516}"/>
    <pc:docChg chg="modSld">
      <pc:chgData name="Julie Whitfield" userId="YC7urnDxGrLSDBJQGS9ZgXnU94tkRzF8LGww9ltUUtI=" providerId="None" clId="Web-{64E02900-7DBA-44B3-A797-76771169C516}" dt="2024-06-18T19:03:51.622" v="68" actId="1076"/>
      <pc:docMkLst>
        <pc:docMk/>
      </pc:docMkLst>
      <pc:sldChg chg="addSp modSp">
        <pc:chgData name="Julie Whitfield" userId="YC7urnDxGrLSDBJQGS9ZgXnU94tkRzF8LGww9ltUUtI=" providerId="None" clId="Web-{64E02900-7DBA-44B3-A797-76771169C516}" dt="2024-06-18T19:03:51.622" v="68" actId="1076"/>
        <pc:sldMkLst>
          <pc:docMk/>
          <pc:sldMk cId="1246880470" sldId="296"/>
        </pc:sldMkLst>
        <pc:spChg chg="mod">
          <ac:chgData name="Julie Whitfield" userId="YC7urnDxGrLSDBJQGS9ZgXnU94tkRzF8LGww9ltUUtI=" providerId="None" clId="Web-{64E02900-7DBA-44B3-A797-76771169C516}" dt="2024-06-18T19:03:47.543" v="67" actId="20577"/>
          <ac:spMkLst>
            <pc:docMk/>
            <pc:sldMk cId="1246880470" sldId="296"/>
            <ac:spMk id="3" creationId="{E4E56EBC-D1D8-1ECA-6500-92386F464D42}"/>
          </ac:spMkLst>
        </pc:spChg>
        <pc:picChg chg="add mod">
          <ac:chgData name="Julie Whitfield" userId="YC7urnDxGrLSDBJQGS9ZgXnU94tkRzF8LGww9ltUUtI=" providerId="None" clId="Web-{64E02900-7DBA-44B3-A797-76771169C516}" dt="2024-06-18T19:03:51.622" v="68" actId="1076"/>
          <ac:picMkLst>
            <pc:docMk/>
            <pc:sldMk cId="1246880470" sldId="296"/>
            <ac:picMk id="6" creationId="{D5D1B34D-5E95-547E-CB89-B1564DD2432B}"/>
          </ac:picMkLst>
        </pc:picChg>
      </pc:sldChg>
    </pc:docChg>
  </pc:docChgLst>
  <pc:docChgLst>
    <pc:chgData name="JaDawn Wright" clId="Web-{1B07E48D-F69C-4652-AB76-B73C4CA71F1E}"/>
    <pc:docChg chg="addSld delSld modSld sldOrd addMainMaster">
      <pc:chgData name="JaDawn Wright" userId="" providerId="" clId="Web-{1B07E48D-F69C-4652-AB76-B73C4CA71F1E}" dt="2024-06-13T08:54:24.465" v="85"/>
      <pc:docMkLst>
        <pc:docMk/>
      </pc:docMkLst>
      <pc:sldChg chg="ord">
        <pc:chgData name="JaDawn Wright" userId="" providerId="" clId="Web-{1B07E48D-F69C-4652-AB76-B73C4CA71F1E}" dt="2024-06-13T08:45:24.858" v="58"/>
        <pc:sldMkLst>
          <pc:docMk/>
          <pc:sldMk cId="3763285363" sldId="309"/>
        </pc:sldMkLst>
      </pc:sldChg>
      <pc:sldChg chg="del">
        <pc:chgData name="JaDawn Wright" userId="" providerId="" clId="Web-{1B07E48D-F69C-4652-AB76-B73C4CA71F1E}" dt="2024-06-13T08:54:24.465" v="85"/>
        <pc:sldMkLst>
          <pc:docMk/>
          <pc:sldMk cId="3794215283" sldId="310"/>
        </pc:sldMkLst>
      </pc:sldChg>
      <pc:sldChg chg="addSp delSp modSp add del mod modClrScheme chgLayout">
        <pc:chgData name="JaDawn Wright" userId="" providerId="" clId="Web-{1B07E48D-F69C-4652-AB76-B73C4CA71F1E}" dt="2024-06-13T08:45:15.029" v="57"/>
        <pc:sldMkLst>
          <pc:docMk/>
          <pc:sldMk cId="4224765862" sldId="311"/>
        </pc:sldMkLst>
        <pc:spChg chg="mod ord">
          <ac:chgData name="JaDawn Wright" userId="" providerId="" clId="Web-{1B07E48D-F69C-4652-AB76-B73C4CA71F1E}" dt="2024-06-13T08:36:39.720" v="9"/>
          <ac:spMkLst>
            <pc:docMk/>
            <pc:sldMk cId="4224765862" sldId="311"/>
            <ac:spMk id="2" creationId="{AF326EFA-6C4E-4D66-3CA7-96017D6C2127}"/>
          </ac:spMkLst>
        </pc:spChg>
        <pc:spChg chg="del mod ord">
          <ac:chgData name="JaDawn Wright" userId="" providerId="" clId="Web-{1B07E48D-F69C-4652-AB76-B73C4CA71F1E}" dt="2024-06-13T08:42:31.979" v="38"/>
          <ac:spMkLst>
            <pc:docMk/>
            <pc:sldMk cId="4224765862" sldId="311"/>
            <ac:spMk id="3" creationId="{2B982938-3262-E4E8-0F3B-B552795D6722}"/>
          </ac:spMkLst>
        </pc:spChg>
        <pc:spChg chg="add del mod ord">
          <ac:chgData name="JaDawn Wright" userId="" providerId="" clId="Web-{1B07E48D-F69C-4652-AB76-B73C4CA71F1E}" dt="2024-06-13T08:36:39.720" v="9"/>
          <ac:spMkLst>
            <pc:docMk/>
            <pc:sldMk cId="4224765862" sldId="311"/>
            <ac:spMk id="4" creationId="{C141367F-51B5-4C12-76FF-1F9F669CF451}"/>
          </ac:spMkLst>
        </pc:spChg>
        <pc:spChg chg="add mod">
          <ac:chgData name="JaDawn Wright" userId="" providerId="" clId="Web-{1B07E48D-F69C-4652-AB76-B73C4CA71F1E}" dt="2024-06-13T08:42:31.979" v="38"/>
          <ac:spMkLst>
            <pc:docMk/>
            <pc:sldMk cId="4224765862" sldId="311"/>
            <ac:spMk id="5" creationId="{507B19F3-90B3-3C15-B718-6018EA9464AA}"/>
          </ac:spMkLst>
        </pc:spChg>
        <pc:picChg chg="del">
          <ac:chgData name="JaDawn Wright" userId="" providerId="" clId="Web-{1B07E48D-F69C-4652-AB76-B73C4CA71F1E}" dt="2024-06-13T08:38:31.816" v="20"/>
          <ac:picMkLst>
            <pc:docMk/>
            <pc:sldMk cId="4224765862" sldId="311"/>
            <ac:picMk id="7" creationId="{F8786262-6EEE-18F5-FB85-5A44BC779670}"/>
          </ac:picMkLst>
        </pc:picChg>
      </pc:sldChg>
      <pc:sldChg chg="addSp delSp modSp add del">
        <pc:chgData name="JaDawn Wright" userId="" providerId="" clId="Web-{1B07E48D-F69C-4652-AB76-B73C4CA71F1E}" dt="2024-06-13T08:45:08.123" v="56" actId="1076"/>
        <pc:sldMkLst>
          <pc:docMk/>
          <pc:sldMk cId="714451593" sldId="312"/>
        </pc:sldMkLst>
        <pc:spChg chg="add del mod">
          <ac:chgData name="JaDawn Wright" userId="" providerId="" clId="Web-{1B07E48D-F69C-4652-AB76-B73C4CA71F1E}" dt="2024-06-13T08:44:27.122" v="52"/>
          <ac:spMkLst>
            <pc:docMk/>
            <pc:sldMk cId="714451593" sldId="312"/>
            <ac:spMk id="3" creationId="{2B982938-3262-E4E8-0F3B-B552795D6722}"/>
          </ac:spMkLst>
        </pc:spChg>
        <pc:spChg chg="mod">
          <ac:chgData name="JaDawn Wright" userId="" providerId="" clId="Web-{1B07E48D-F69C-4652-AB76-B73C4CA71F1E}" dt="2024-06-13T08:42:16.103" v="37" actId="20577"/>
          <ac:spMkLst>
            <pc:docMk/>
            <pc:sldMk cId="714451593" sldId="312"/>
            <ac:spMk id="6" creationId="{09E090DE-8D58-43C3-D7B5-C8DA7071B4B5}"/>
          </ac:spMkLst>
        </pc:spChg>
        <pc:spChg chg="mod">
          <ac:chgData name="JaDawn Wright" userId="" providerId="" clId="Web-{1B07E48D-F69C-4652-AB76-B73C4CA71F1E}" dt="2024-06-13T08:45:08.123" v="56" actId="1076"/>
          <ac:spMkLst>
            <pc:docMk/>
            <pc:sldMk cId="714451593" sldId="312"/>
            <ac:spMk id="7" creationId="{60326D4C-3802-CBCE-188C-A3560DE16A9B}"/>
          </ac:spMkLst>
        </pc:spChg>
        <pc:spChg chg="mod">
          <ac:chgData name="JaDawn Wright" userId="" providerId="" clId="Web-{1B07E48D-F69C-4652-AB76-B73C4CA71F1E}" dt="2024-06-13T08:45:00.701" v="55" actId="1076"/>
          <ac:spMkLst>
            <pc:docMk/>
            <pc:sldMk cId="714451593" sldId="312"/>
            <ac:spMk id="8" creationId="{18E7797E-BD22-FAAE-8FD7-B1933841809F}"/>
          </ac:spMkLst>
        </pc:spChg>
        <pc:picChg chg="add mod">
          <ac:chgData name="JaDawn Wright" userId="" providerId="" clId="Web-{1B07E48D-F69C-4652-AB76-B73C4CA71F1E}" dt="2024-06-13T08:41:35.977" v="33" actId="1076"/>
          <ac:picMkLst>
            <pc:docMk/>
            <pc:sldMk cId="714451593" sldId="312"/>
            <ac:picMk id="2" creationId="{3A73F334-37F9-4F31-CFB3-772CF9479C2A}"/>
          </ac:picMkLst>
        </pc:picChg>
      </pc:sldChg>
      <pc:sldChg chg="addSp delSp modSp add del mod modClrScheme chgLayout">
        <pc:chgData name="JaDawn Wright" userId="" providerId="" clId="Web-{1B07E48D-F69C-4652-AB76-B73C4CA71F1E}" dt="2024-06-13T08:49:50.661" v="71"/>
        <pc:sldMkLst>
          <pc:docMk/>
          <pc:sldMk cId="1412697848" sldId="313"/>
        </pc:sldMkLst>
        <pc:spChg chg="del mod ord">
          <ac:chgData name="JaDawn Wright" userId="" providerId="" clId="Web-{1B07E48D-F69C-4652-AB76-B73C4CA71F1E}" dt="2024-06-13T08:49:05.676" v="65"/>
          <ac:spMkLst>
            <pc:docMk/>
            <pc:sldMk cId="1412697848" sldId="313"/>
            <ac:spMk id="2" creationId="{1A1C4671-F1E9-FA7A-231E-107DE5B108FE}"/>
          </ac:spMkLst>
        </pc:spChg>
        <pc:spChg chg="add mod ord">
          <ac:chgData name="JaDawn Wright" userId="" providerId="" clId="Web-{1B07E48D-F69C-4652-AB76-B73C4CA71F1E}" dt="2024-06-13T08:48:52.269" v="64"/>
          <ac:spMkLst>
            <pc:docMk/>
            <pc:sldMk cId="1412697848" sldId="313"/>
            <ac:spMk id="3" creationId="{7B5D2506-FDB8-C9A7-FA7E-8D987BA1D7B0}"/>
          </ac:spMkLst>
        </pc:spChg>
        <pc:spChg chg="add del mod">
          <ac:chgData name="JaDawn Wright" userId="" providerId="" clId="Web-{1B07E48D-F69C-4652-AB76-B73C4CA71F1E}" dt="2024-06-13T08:49:15.817" v="66"/>
          <ac:spMkLst>
            <pc:docMk/>
            <pc:sldMk cId="1412697848" sldId="313"/>
            <ac:spMk id="8" creationId="{21E5AA0D-8393-40A0-1DDF-9C097E37A853}"/>
          </ac:spMkLst>
        </pc:spChg>
      </pc:sldChg>
      <pc:sldChg chg="addSp delSp modSp new del mod modClrScheme chgLayout">
        <pc:chgData name="JaDawn Wright" userId="" providerId="" clId="Web-{1B07E48D-F69C-4652-AB76-B73C4CA71F1E}" dt="2024-06-13T08:36:45.705" v="11"/>
        <pc:sldMkLst>
          <pc:docMk/>
          <pc:sldMk cId="3511454845" sldId="313"/>
        </pc:sldMkLst>
        <pc:spChg chg="mod ord">
          <ac:chgData name="JaDawn Wright" userId="" providerId="" clId="Web-{1B07E48D-F69C-4652-AB76-B73C4CA71F1E}" dt="2024-06-13T08:36:42.954" v="10"/>
          <ac:spMkLst>
            <pc:docMk/>
            <pc:sldMk cId="3511454845" sldId="313"/>
            <ac:spMk id="2" creationId="{C421B091-3B99-4E5B-BA07-1D47C9A279BC}"/>
          </ac:spMkLst>
        </pc:spChg>
        <pc:spChg chg="mod ord">
          <ac:chgData name="JaDawn Wright" userId="" providerId="" clId="Web-{1B07E48D-F69C-4652-AB76-B73C4CA71F1E}" dt="2024-06-13T08:36:42.954" v="10"/>
          <ac:spMkLst>
            <pc:docMk/>
            <pc:sldMk cId="3511454845" sldId="313"/>
            <ac:spMk id="3" creationId="{E2C7A86D-A060-00F5-0F38-F231EDA77EF2}"/>
          </ac:spMkLst>
        </pc:spChg>
        <pc:spChg chg="mod ord">
          <ac:chgData name="JaDawn Wright" userId="" providerId="" clId="Web-{1B07E48D-F69C-4652-AB76-B73C4CA71F1E}" dt="2024-06-13T08:36:42.954" v="10"/>
          <ac:spMkLst>
            <pc:docMk/>
            <pc:sldMk cId="3511454845" sldId="313"/>
            <ac:spMk id="4" creationId="{EAC697EA-F3EB-072A-D21D-890B04AE5B9B}"/>
          </ac:spMkLst>
        </pc:spChg>
        <pc:spChg chg="add del mod ord">
          <ac:chgData name="JaDawn Wright" userId="" providerId="" clId="Web-{1B07E48D-F69C-4652-AB76-B73C4CA71F1E}" dt="2024-06-13T08:36:42.954" v="10"/>
          <ac:spMkLst>
            <pc:docMk/>
            <pc:sldMk cId="3511454845" sldId="313"/>
            <ac:spMk id="5" creationId="{60D21246-2E47-EF07-5DD4-89095527E640}"/>
          </ac:spMkLst>
        </pc:spChg>
      </pc:sldChg>
      <pc:sldChg chg="modSp new del">
        <pc:chgData name="JaDawn Wright" userId="" providerId="" clId="Web-{1B07E48D-F69C-4652-AB76-B73C4CA71F1E}" dt="2024-06-13T08:52:54.619" v="84"/>
        <pc:sldMkLst>
          <pc:docMk/>
          <pc:sldMk cId="2715046146" sldId="314"/>
        </pc:sldMkLst>
        <pc:spChg chg="mod">
          <ac:chgData name="JaDawn Wright" userId="" providerId="" clId="Web-{1B07E48D-F69C-4652-AB76-B73C4CA71F1E}" dt="2024-06-13T08:52:32.165" v="83" actId="20577"/>
          <ac:spMkLst>
            <pc:docMk/>
            <pc:sldMk cId="2715046146" sldId="314"/>
            <ac:spMk id="2" creationId="{5A38CD21-F52F-C268-7D1B-6D04FD0CEF1B}"/>
          </ac:spMkLst>
        </pc:spChg>
      </pc:sldChg>
      <pc:sldChg chg="new del">
        <pc:chgData name="JaDawn Wright" userId="" providerId="" clId="Web-{1B07E48D-F69C-4652-AB76-B73C4CA71F1E}" dt="2024-06-13T08:48:13.065" v="61"/>
        <pc:sldMkLst>
          <pc:docMk/>
          <pc:sldMk cId="2815521528" sldId="314"/>
        </pc:sldMkLst>
      </pc:sldChg>
      <pc:sldChg chg="new del">
        <pc:chgData name="JaDawn Wright" userId="" providerId="" clId="Web-{1B07E48D-F69C-4652-AB76-B73C4CA71F1E}" dt="2024-06-13T08:49:24.629" v="68"/>
        <pc:sldMkLst>
          <pc:docMk/>
          <pc:sldMk cId="3052312407" sldId="314"/>
        </pc:sldMkLst>
      </pc:sldChg>
      <pc:sldMasterChg chg="add addSldLayout">
        <pc:chgData name="JaDawn Wright" userId="" providerId="" clId="Web-{1B07E48D-F69C-4652-AB76-B73C4CA71F1E}" dt="2024-06-13T08:49:50.661" v="71"/>
        <pc:sldMasterMkLst>
          <pc:docMk/>
          <pc:sldMasterMk cId="3505596977" sldId="2147483648"/>
        </pc:sldMasterMkLst>
        <pc:sldLayoutChg chg="add">
          <pc:chgData name="JaDawn Wright" userId="" providerId="" clId="Web-{1B07E48D-F69C-4652-AB76-B73C4CA71F1E}" dt="2024-06-13T08:49:50.661" v="71"/>
          <pc:sldLayoutMkLst>
            <pc:docMk/>
            <pc:sldMasterMk cId="3505596977" sldId="2147483648"/>
            <pc:sldLayoutMk cId="2783783006" sldId="2147483649"/>
          </pc:sldLayoutMkLst>
        </pc:sldLayoutChg>
        <pc:sldLayoutChg chg="add">
          <pc:chgData name="JaDawn Wright" userId="" providerId="" clId="Web-{1B07E48D-F69C-4652-AB76-B73C4CA71F1E}" dt="2024-06-13T08:49:50.661" v="71"/>
          <pc:sldLayoutMkLst>
            <pc:docMk/>
            <pc:sldMasterMk cId="3505596977" sldId="2147483648"/>
            <pc:sldLayoutMk cId="2643058150" sldId="2147483650"/>
          </pc:sldLayoutMkLst>
        </pc:sldLayoutChg>
        <pc:sldLayoutChg chg="add">
          <pc:chgData name="JaDawn Wright" userId="" providerId="" clId="Web-{1B07E48D-F69C-4652-AB76-B73C4CA71F1E}" dt="2024-06-13T08:49:50.661" v="71"/>
          <pc:sldLayoutMkLst>
            <pc:docMk/>
            <pc:sldMasterMk cId="3505596977" sldId="2147483648"/>
            <pc:sldLayoutMk cId="3720943817" sldId="2147483651"/>
          </pc:sldLayoutMkLst>
        </pc:sldLayoutChg>
        <pc:sldLayoutChg chg="add">
          <pc:chgData name="JaDawn Wright" userId="" providerId="" clId="Web-{1B07E48D-F69C-4652-AB76-B73C4CA71F1E}" dt="2024-06-13T08:49:50.661" v="71"/>
          <pc:sldLayoutMkLst>
            <pc:docMk/>
            <pc:sldMasterMk cId="3505596977" sldId="2147483648"/>
            <pc:sldLayoutMk cId="4141385552" sldId="2147483652"/>
          </pc:sldLayoutMkLst>
        </pc:sldLayoutChg>
        <pc:sldLayoutChg chg="add">
          <pc:chgData name="JaDawn Wright" userId="" providerId="" clId="Web-{1B07E48D-F69C-4652-AB76-B73C4CA71F1E}" dt="2024-06-13T08:49:50.661" v="71"/>
          <pc:sldLayoutMkLst>
            <pc:docMk/>
            <pc:sldMasterMk cId="3505596977" sldId="2147483648"/>
            <pc:sldLayoutMk cId="1848177409" sldId="2147483653"/>
          </pc:sldLayoutMkLst>
        </pc:sldLayoutChg>
        <pc:sldLayoutChg chg="add">
          <pc:chgData name="JaDawn Wright" userId="" providerId="" clId="Web-{1B07E48D-F69C-4652-AB76-B73C4CA71F1E}" dt="2024-06-13T08:49:50.661" v="71"/>
          <pc:sldLayoutMkLst>
            <pc:docMk/>
            <pc:sldMasterMk cId="3505596977" sldId="2147483648"/>
            <pc:sldLayoutMk cId="3871383005" sldId="2147483654"/>
          </pc:sldLayoutMkLst>
        </pc:sldLayoutChg>
        <pc:sldLayoutChg chg="add">
          <pc:chgData name="JaDawn Wright" userId="" providerId="" clId="Web-{1B07E48D-F69C-4652-AB76-B73C4CA71F1E}" dt="2024-06-13T08:49:50.661" v="71"/>
          <pc:sldLayoutMkLst>
            <pc:docMk/>
            <pc:sldMasterMk cId="3505596977" sldId="2147483648"/>
            <pc:sldLayoutMk cId="2523310646" sldId="2147483655"/>
          </pc:sldLayoutMkLst>
        </pc:sldLayoutChg>
        <pc:sldLayoutChg chg="add">
          <pc:chgData name="JaDawn Wright" userId="" providerId="" clId="Web-{1B07E48D-F69C-4652-AB76-B73C4CA71F1E}" dt="2024-06-13T08:49:50.661" v="71"/>
          <pc:sldLayoutMkLst>
            <pc:docMk/>
            <pc:sldMasterMk cId="3505596977" sldId="2147483648"/>
            <pc:sldLayoutMk cId="2199699690" sldId="2147483656"/>
          </pc:sldLayoutMkLst>
        </pc:sldLayoutChg>
        <pc:sldLayoutChg chg="add">
          <pc:chgData name="JaDawn Wright" userId="" providerId="" clId="Web-{1B07E48D-F69C-4652-AB76-B73C4CA71F1E}" dt="2024-06-13T08:49:50.661" v="71"/>
          <pc:sldLayoutMkLst>
            <pc:docMk/>
            <pc:sldMasterMk cId="3505596977" sldId="2147483648"/>
            <pc:sldLayoutMk cId="2063593320" sldId="2147483657"/>
          </pc:sldLayoutMkLst>
        </pc:sldLayoutChg>
        <pc:sldLayoutChg chg="add">
          <pc:chgData name="JaDawn Wright" userId="" providerId="" clId="Web-{1B07E48D-F69C-4652-AB76-B73C4CA71F1E}" dt="2024-06-13T08:49:50.661" v="71"/>
          <pc:sldLayoutMkLst>
            <pc:docMk/>
            <pc:sldMasterMk cId="3505596977" sldId="2147483648"/>
            <pc:sldLayoutMk cId="1934165112" sldId="2147483658"/>
          </pc:sldLayoutMkLst>
        </pc:sldLayoutChg>
        <pc:sldLayoutChg chg="add">
          <pc:chgData name="JaDawn Wright" userId="" providerId="" clId="Web-{1B07E48D-F69C-4652-AB76-B73C4CA71F1E}" dt="2024-06-13T08:49:50.661" v="71"/>
          <pc:sldLayoutMkLst>
            <pc:docMk/>
            <pc:sldMasterMk cId="3505596977" sldId="2147483648"/>
            <pc:sldLayoutMk cId="4244719609" sldId="2147483659"/>
          </pc:sldLayoutMkLst>
        </pc:sldLayoutChg>
      </pc:sldMasterChg>
    </pc:docChg>
  </pc:docChgLst>
  <pc:docChgLst>
    <pc:chgData name="Julie Whitfield" clId="Web-{54D37943-22F9-428F-BFD3-D03390740575}"/>
    <pc:docChg chg="addSld delSld modSld">
      <pc:chgData name="Julie Whitfield" userId="" providerId="" clId="Web-{54D37943-22F9-428F-BFD3-D03390740575}" dt="2024-06-13T00:29:36.782" v="487"/>
      <pc:docMkLst>
        <pc:docMk/>
      </pc:docMkLst>
      <pc:sldChg chg="modSp">
        <pc:chgData name="Julie Whitfield" userId="" providerId="" clId="Web-{54D37943-22F9-428F-BFD3-D03390740575}" dt="2024-06-12T19:46:46.282" v="148"/>
        <pc:sldMkLst>
          <pc:docMk/>
          <pc:sldMk cId="703336180" sldId="256"/>
        </pc:sldMkLst>
        <pc:spChg chg="ord">
          <ac:chgData name="Julie Whitfield" userId="" providerId="" clId="Web-{54D37943-22F9-428F-BFD3-D03390740575}" dt="2024-06-12T19:46:46.282" v="148"/>
          <ac:spMkLst>
            <pc:docMk/>
            <pc:sldMk cId="703336180" sldId="256"/>
            <ac:spMk id="4" creationId="{5A5D1D7B-C2D9-9EF1-1C65-8AD85C879EB3}"/>
          </ac:spMkLst>
        </pc:spChg>
        <pc:picChg chg="ord">
          <ac:chgData name="Julie Whitfield" userId="" providerId="" clId="Web-{54D37943-22F9-428F-BFD3-D03390740575}" dt="2024-06-12T19:46:44.016" v="147"/>
          <ac:picMkLst>
            <pc:docMk/>
            <pc:sldMk cId="703336180" sldId="256"/>
            <ac:picMk id="5" creationId="{1963AFFF-98C7-79F3-FF92-46B7E2C60D0E}"/>
          </ac:picMkLst>
        </pc:picChg>
      </pc:sldChg>
      <pc:sldChg chg="modSp">
        <pc:chgData name="Julie Whitfield" userId="" providerId="" clId="Web-{54D37943-22F9-428F-BFD3-D03390740575}" dt="2024-06-12T18:04:35.080" v="11" actId="1076"/>
        <pc:sldMkLst>
          <pc:docMk/>
          <pc:sldMk cId="818546128" sldId="288"/>
        </pc:sldMkLst>
        <pc:spChg chg="mod">
          <ac:chgData name="Julie Whitfield" userId="" providerId="" clId="Web-{54D37943-22F9-428F-BFD3-D03390740575}" dt="2024-06-12T18:04:00.954" v="9"/>
          <ac:spMkLst>
            <pc:docMk/>
            <pc:sldMk cId="818546128" sldId="288"/>
            <ac:spMk id="8" creationId="{3C52D344-8D9F-C2D4-7B68-C6CC6F79DB77}"/>
          </ac:spMkLst>
        </pc:spChg>
        <pc:spChg chg="mod">
          <ac:chgData name="Julie Whitfield" userId="" providerId="" clId="Web-{54D37943-22F9-428F-BFD3-D03390740575}" dt="2024-06-12T18:04:11.001" v="10" actId="1076"/>
          <ac:spMkLst>
            <pc:docMk/>
            <pc:sldMk cId="818546128" sldId="288"/>
            <ac:spMk id="9" creationId="{FB00732B-C4EE-19D8-7866-5FC22D26EEAE}"/>
          </ac:spMkLst>
        </pc:spChg>
        <pc:spChg chg="mod">
          <ac:chgData name="Julie Whitfield" userId="" providerId="" clId="Web-{54D37943-22F9-428F-BFD3-D03390740575}" dt="2024-06-12T18:03:49.032" v="7"/>
          <ac:spMkLst>
            <pc:docMk/>
            <pc:sldMk cId="818546128" sldId="288"/>
            <ac:spMk id="10" creationId="{B3A444EB-631A-4206-2F68-17C45CA4D553}"/>
          </ac:spMkLst>
        </pc:spChg>
        <pc:picChg chg="mod">
          <ac:chgData name="Julie Whitfield" userId="" providerId="" clId="Web-{54D37943-22F9-428F-BFD3-D03390740575}" dt="2024-06-12T18:04:35.080" v="11" actId="1076"/>
          <ac:picMkLst>
            <pc:docMk/>
            <pc:sldMk cId="818546128" sldId="288"/>
            <ac:picMk id="5" creationId="{64C920D0-4312-EAE5-78B4-EC10D187A6D9}"/>
          </ac:picMkLst>
        </pc:picChg>
      </pc:sldChg>
      <pc:sldChg chg="addSp delSp modSp">
        <pc:chgData name="Julie Whitfield" userId="" providerId="" clId="Web-{54D37943-22F9-428F-BFD3-D03390740575}" dt="2024-06-12T23:10:16.741" v="459"/>
        <pc:sldMkLst>
          <pc:docMk/>
          <pc:sldMk cId="273714705" sldId="290"/>
        </pc:sldMkLst>
        <pc:spChg chg="mod modVis">
          <ac:chgData name="Julie Whitfield" userId="" providerId="" clId="Web-{54D37943-22F9-428F-BFD3-D03390740575}" dt="2024-06-12T23:10:06.553" v="457"/>
          <ac:spMkLst>
            <pc:docMk/>
            <pc:sldMk cId="273714705" sldId="290"/>
            <ac:spMk id="3" creationId="{06CEE681-D962-9C02-4708-470E7710B20D}"/>
          </ac:spMkLst>
        </pc:spChg>
        <pc:spChg chg="ord">
          <ac:chgData name="Julie Whitfield" userId="" providerId="" clId="Web-{54D37943-22F9-428F-BFD3-D03390740575}" dt="2024-06-12T23:10:12.288" v="458"/>
          <ac:spMkLst>
            <pc:docMk/>
            <pc:sldMk cId="273714705" sldId="290"/>
            <ac:spMk id="4" creationId="{5BCB103B-B52C-3C09-6F52-82567F435AF7}"/>
          </ac:spMkLst>
        </pc:spChg>
        <pc:spChg chg="add del mod">
          <ac:chgData name="Julie Whitfield" userId="" providerId="" clId="Web-{54D37943-22F9-428F-BFD3-D03390740575}" dt="2024-06-12T22:57:10.507" v="381"/>
          <ac:spMkLst>
            <pc:docMk/>
            <pc:sldMk cId="273714705" sldId="290"/>
            <ac:spMk id="5" creationId="{07F06084-D801-5562-C3F5-C08737C10B63}"/>
          </ac:spMkLst>
        </pc:spChg>
        <pc:spChg chg="add mod">
          <ac:chgData name="Julie Whitfield" userId="" providerId="" clId="Web-{54D37943-22F9-428F-BFD3-D03390740575}" dt="2024-06-12T23:05:01.588" v="451" actId="1076"/>
          <ac:spMkLst>
            <pc:docMk/>
            <pc:sldMk cId="273714705" sldId="290"/>
            <ac:spMk id="6" creationId="{25110589-8C83-5DCE-B6AF-61EF1155B270}"/>
          </ac:spMkLst>
        </pc:spChg>
        <pc:spChg chg="add del mod">
          <ac:chgData name="Julie Whitfield" userId="" providerId="" clId="Web-{54D37943-22F9-428F-BFD3-D03390740575}" dt="2024-06-12T23:01:27.595" v="425"/>
          <ac:spMkLst>
            <pc:docMk/>
            <pc:sldMk cId="273714705" sldId="290"/>
            <ac:spMk id="7" creationId="{02AC2313-AA4E-6BAF-F749-171CC20CCB2A}"/>
          </ac:spMkLst>
        </pc:spChg>
        <pc:spChg chg="add del mod">
          <ac:chgData name="Julie Whitfield" userId="" providerId="" clId="Web-{54D37943-22F9-428F-BFD3-D03390740575}" dt="2024-06-12T23:01:28.220" v="426"/>
          <ac:spMkLst>
            <pc:docMk/>
            <pc:sldMk cId="273714705" sldId="290"/>
            <ac:spMk id="8" creationId="{55ADF704-19CC-099F-9C9B-D52916441DF4}"/>
          </ac:spMkLst>
        </pc:spChg>
        <pc:spChg chg="add mod">
          <ac:chgData name="Julie Whitfield" userId="" providerId="" clId="Web-{54D37943-22F9-428F-BFD3-D03390740575}" dt="2024-06-12T23:05:14.995" v="455" actId="1076"/>
          <ac:spMkLst>
            <pc:docMk/>
            <pc:sldMk cId="273714705" sldId="290"/>
            <ac:spMk id="9" creationId="{8A435D2B-4718-0FDF-291A-93E66A10FCA1}"/>
          </ac:spMkLst>
        </pc:spChg>
        <pc:spChg chg="add mod ord">
          <ac:chgData name="Julie Whitfield" userId="" providerId="" clId="Web-{54D37943-22F9-428F-BFD3-D03390740575}" dt="2024-06-12T23:10:16.741" v="459"/>
          <ac:spMkLst>
            <pc:docMk/>
            <pc:sldMk cId="273714705" sldId="290"/>
            <ac:spMk id="10" creationId="{23BEBE0E-6D99-C895-8CA4-0A79562FC479}"/>
          </ac:spMkLst>
        </pc:spChg>
        <pc:spChg chg="add mod">
          <ac:chgData name="Julie Whitfield" userId="" providerId="" clId="Web-{54D37943-22F9-428F-BFD3-D03390740575}" dt="2024-06-12T23:05:10.432" v="454" actId="1076"/>
          <ac:spMkLst>
            <pc:docMk/>
            <pc:sldMk cId="273714705" sldId="290"/>
            <ac:spMk id="11" creationId="{91BCB0DC-B1F7-8CBD-8878-34EB3F6541A2}"/>
          </ac:spMkLst>
        </pc:spChg>
      </pc:sldChg>
      <pc:sldChg chg="modSp">
        <pc:chgData name="Julie Whitfield" userId="" providerId="" clId="Web-{54D37943-22F9-428F-BFD3-D03390740575}" dt="2024-06-12T20:55:26.815" v="341" actId="14100"/>
        <pc:sldMkLst>
          <pc:docMk/>
          <pc:sldMk cId="304515844" sldId="293"/>
        </pc:sldMkLst>
        <pc:spChg chg="mod">
          <ac:chgData name="Julie Whitfield" userId="" providerId="" clId="Web-{54D37943-22F9-428F-BFD3-D03390740575}" dt="2024-06-12T20:55:26.815" v="341" actId="14100"/>
          <ac:spMkLst>
            <pc:docMk/>
            <pc:sldMk cId="304515844" sldId="293"/>
            <ac:spMk id="5" creationId="{730A7F5A-328D-80E6-A1ED-06506F64537D}"/>
          </ac:spMkLst>
        </pc:spChg>
        <pc:picChg chg="mod">
          <ac:chgData name="Julie Whitfield" userId="" providerId="" clId="Web-{54D37943-22F9-428F-BFD3-D03390740575}" dt="2024-06-12T17:57:28.065" v="0" actId="1076"/>
          <ac:picMkLst>
            <pc:docMk/>
            <pc:sldMk cId="304515844" sldId="293"/>
            <ac:picMk id="11" creationId="{4F6C0B25-8F35-847D-A328-BB9D3A359124}"/>
          </ac:picMkLst>
        </pc:picChg>
      </pc:sldChg>
      <pc:sldChg chg="modSp">
        <pc:chgData name="Julie Whitfield" userId="" providerId="" clId="Web-{54D37943-22F9-428F-BFD3-D03390740575}" dt="2024-06-12T23:57:19.923" v="483" actId="20577"/>
        <pc:sldMkLst>
          <pc:docMk/>
          <pc:sldMk cId="1246880470" sldId="296"/>
        </pc:sldMkLst>
        <pc:spChg chg="mod">
          <ac:chgData name="Julie Whitfield" userId="" providerId="" clId="Web-{54D37943-22F9-428F-BFD3-D03390740575}" dt="2024-06-12T23:57:19.923" v="483" actId="20577"/>
          <ac:spMkLst>
            <pc:docMk/>
            <pc:sldMk cId="1246880470" sldId="296"/>
            <ac:spMk id="3" creationId="{E4E56EBC-D1D8-1ECA-6500-92386F464D42}"/>
          </ac:spMkLst>
        </pc:spChg>
        <pc:picChg chg="mod">
          <ac:chgData name="Julie Whitfield" userId="" providerId="" clId="Web-{54D37943-22F9-428F-BFD3-D03390740575}" dt="2024-06-12T20:56:05.160" v="342" actId="1076"/>
          <ac:picMkLst>
            <pc:docMk/>
            <pc:sldMk cId="1246880470" sldId="296"/>
            <ac:picMk id="5" creationId="{A9DD4E55-487E-58CB-C96E-D3E131497B72}"/>
          </ac:picMkLst>
        </pc:picChg>
      </pc:sldChg>
      <pc:sldChg chg="modSp">
        <pc:chgData name="Julie Whitfield" userId="" providerId="" clId="Web-{54D37943-22F9-428F-BFD3-D03390740575}" dt="2024-06-12T23:11:43.307" v="467"/>
        <pc:sldMkLst>
          <pc:docMk/>
          <pc:sldMk cId="1908912810" sldId="300"/>
        </pc:sldMkLst>
        <pc:picChg chg="mod">
          <ac:chgData name="Julie Whitfield" userId="" providerId="" clId="Web-{54D37943-22F9-428F-BFD3-D03390740575}" dt="2024-06-12T23:11:43.307" v="467"/>
          <ac:picMkLst>
            <pc:docMk/>
            <pc:sldMk cId="1908912810" sldId="300"/>
            <ac:picMk id="1036" creationId="{F31AECDB-27D4-4719-822C-60C899C871F2}"/>
          </ac:picMkLst>
        </pc:picChg>
      </pc:sldChg>
      <pc:sldChg chg="addSp delSp modSp new del">
        <pc:chgData name="Julie Whitfield" userId="" providerId="" clId="Web-{54D37943-22F9-428F-BFD3-D03390740575}" dt="2024-06-12T22:53:16.998" v="349"/>
        <pc:sldMkLst>
          <pc:docMk/>
          <pc:sldMk cId="861938776" sldId="308"/>
        </pc:sldMkLst>
        <pc:spChg chg="mod">
          <ac:chgData name="Julie Whitfield" userId="" providerId="" clId="Web-{54D37943-22F9-428F-BFD3-D03390740575}" dt="2024-06-12T22:53:00.701" v="348" actId="20577"/>
          <ac:spMkLst>
            <pc:docMk/>
            <pc:sldMk cId="861938776" sldId="308"/>
            <ac:spMk id="2" creationId="{64A522A7-EDC2-DE2B-FD69-603EFDCC89B6}"/>
          </ac:spMkLst>
        </pc:spChg>
        <pc:spChg chg="del mod">
          <ac:chgData name="Julie Whitfield" userId="" providerId="" clId="Web-{54D37943-22F9-428F-BFD3-D03390740575}" dt="2024-06-12T19:11:04.434" v="23"/>
          <ac:spMkLst>
            <pc:docMk/>
            <pc:sldMk cId="861938776" sldId="308"/>
            <ac:spMk id="3" creationId="{97C086C0-3B27-FB0C-3B3E-C81C020B128F}"/>
          </ac:spMkLst>
        </pc:spChg>
        <pc:picChg chg="add mod ord">
          <ac:chgData name="Julie Whitfield" userId="" providerId="" clId="Web-{54D37943-22F9-428F-BFD3-D03390740575}" dt="2024-06-12T19:34:40.166" v="130" actId="1076"/>
          <ac:picMkLst>
            <pc:docMk/>
            <pc:sldMk cId="861938776" sldId="308"/>
            <ac:picMk id="5" creationId="{A789DED4-A79A-D304-E19D-B75FFA848740}"/>
          </ac:picMkLst>
        </pc:picChg>
        <pc:picChg chg="add mod">
          <ac:chgData name="Julie Whitfield" userId="" providerId="" clId="Web-{54D37943-22F9-428F-BFD3-D03390740575}" dt="2024-06-12T19:32:56.756" v="129" actId="1076"/>
          <ac:picMkLst>
            <pc:docMk/>
            <pc:sldMk cId="861938776" sldId="308"/>
            <ac:picMk id="6" creationId="{93968DA4-BD2E-BBFB-BF56-B39802858039}"/>
          </ac:picMkLst>
        </pc:picChg>
        <pc:picChg chg="add mod">
          <ac:chgData name="Julie Whitfield" userId="" providerId="" clId="Web-{54D37943-22F9-428F-BFD3-D03390740575}" dt="2024-06-12T19:32:38.474" v="126" actId="1076"/>
          <ac:picMkLst>
            <pc:docMk/>
            <pc:sldMk cId="861938776" sldId="308"/>
            <ac:picMk id="7" creationId="{D076ABB9-D7A7-47AA-EFD6-CDE781056127}"/>
          </ac:picMkLst>
        </pc:picChg>
        <pc:picChg chg="add mod modCrop">
          <ac:chgData name="Julie Whitfield" userId="" providerId="" clId="Web-{54D37943-22F9-428F-BFD3-D03390740575}" dt="2024-06-12T19:35:40.402" v="139" actId="1076"/>
          <ac:picMkLst>
            <pc:docMk/>
            <pc:sldMk cId="861938776" sldId="308"/>
            <ac:picMk id="8" creationId="{25ADDDF2-1030-1253-9634-EF863A09EDB7}"/>
          </ac:picMkLst>
        </pc:picChg>
        <pc:picChg chg="add mod modCrop">
          <ac:chgData name="Julie Whitfield" userId="" providerId="" clId="Web-{54D37943-22F9-428F-BFD3-D03390740575}" dt="2024-06-12T19:43:07.838" v="146" actId="1076"/>
          <ac:picMkLst>
            <pc:docMk/>
            <pc:sldMk cId="861938776" sldId="308"/>
            <ac:picMk id="9" creationId="{A120D14F-5687-1F82-A63F-CC46FC5EB4F9}"/>
          </ac:picMkLst>
        </pc:picChg>
        <pc:picChg chg="add del mod modCrop">
          <ac:chgData name="Julie Whitfield" userId="" providerId="" clId="Web-{54D37943-22F9-428F-BFD3-D03390740575}" dt="2024-06-12T20:08:41.394" v="157"/>
          <ac:picMkLst>
            <pc:docMk/>
            <pc:sldMk cId="861938776" sldId="308"/>
            <ac:picMk id="10" creationId="{C8376C4E-2305-B7C4-CE59-2470EA54DBD9}"/>
          </ac:picMkLst>
        </pc:picChg>
      </pc:sldChg>
      <pc:sldChg chg="addSp delSp modSp add replId">
        <pc:chgData name="Julie Whitfield" userId="" providerId="" clId="Web-{54D37943-22F9-428F-BFD3-D03390740575}" dt="2024-06-12T23:54:37.355" v="479" actId="20577"/>
        <pc:sldMkLst>
          <pc:docMk/>
          <pc:sldMk cId="3763285363" sldId="309"/>
        </pc:sldMkLst>
        <pc:spChg chg="mod">
          <ac:chgData name="Julie Whitfield" userId="" providerId="" clId="Web-{54D37943-22F9-428F-BFD3-D03390740575}" dt="2024-06-12T23:54:37.355" v="479" actId="20577"/>
          <ac:spMkLst>
            <pc:docMk/>
            <pc:sldMk cId="3763285363" sldId="309"/>
            <ac:spMk id="2" creationId="{64A522A7-EDC2-DE2B-FD69-603EFDCC89B6}"/>
          </ac:spMkLst>
        </pc:spChg>
        <pc:spChg chg="add del mod">
          <ac:chgData name="Julie Whitfield" userId="" providerId="" clId="Web-{54D37943-22F9-428F-BFD3-D03390740575}" dt="2024-06-12T20:09:03.285" v="160"/>
          <ac:spMkLst>
            <pc:docMk/>
            <pc:sldMk cId="3763285363" sldId="309"/>
            <ac:spMk id="10" creationId="{F2D6A5D3-E922-6B68-2EBB-BAA98FBB2E00}"/>
          </ac:spMkLst>
        </pc:spChg>
        <pc:picChg chg="add mod">
          <ac:chgData name="Julie Whitfield" userId="" providerId="" clId="Web-{54D37943-22F9-428F-BFD3-D03390740575}" dt="2024-06-12T23:54:14.713" v="472"/>
          <ac:picMkLst>
            <pc:docMk/>
            <pc:sldMk cId="3763285363" sldId="309"/>
            <ac:picMk id="3" creationId="{38FF35D6-1D2D-5992-D689-1A3E2737D15C}"/>
          </ac:picMkLst>
        </pc:picChg>
        <pc:picChg chg="del">
          <ac:chgData name="Julie Whitfield" userId="" providerId="" clId="Web-{54D37943-22F9-428F-BFD3-D03390740575}" dt="2024-06-12T20:09:02.754" v="159"/>
          <ac:picMkLst>
            <pc:docMk/>
            <pc:sldMk cId="3763285363" sldId="309"/>
            <ac:picMk id="5" creationId="{A789DED4-A79A-D304-E19D-B75FFA848740}"/>
          </ac:picMkLst>
        </pc:picChg>
        <pc:picChg chg="del">
          <ac:chgData name="Julie Whitfield" userId="" providerId="" clId="Web-{54D37943-22F9-428F-BFD3-D03390740575}" dt="2024-06-12T20:09:05.176" v="164"/>
          <ac:picMkLst>
            <pc:docMk/>
            <pc:sldMk cId="3763285363" sldId="309"/>
            <ac:picMk id="6" creationId="{93968DA4-BD2E-BBFB-BF56-B39802858039}"/>
          </ac:picMkLst>
        </pc:picChg>
        <pc:picChg chg="del">
          <ac:chgData name="Julie Whitfield" userId="" providerId="" clId="Web-{54D37943-22F9-428F-BFD3-D03390740575}" dt="2024-06-12T20:09:03.770" v="161"/>
          <ac:picMkLst>
            <pc:docMk/>
            <pc:sldMk cId="3763285363" sldId="309"/>
            <ac:picMk id="7" creationId="{D076ABB9-D7A7-47AA-EFD6-CDE781056127}"/>
          </ac:picMkLst>
        </pc:picChg>
        <pc:picChg chg="del">
          <ac:chgData name="Julie Whitfield" userId="" providerId="" clId="Web-{54D37943-22F9-428F-BFD3-D03390740575}" dt="2024-06-12T20:09:04.707" v="163"/>
          <ac:picMkLst>
            <pc:docMk/>
            <pc:sldMk cId="3763285363" sldId="309"/>
            <ac:picMk id="8" creationId="{25ADDDF2-1030-1253-9634-EF863A09EDB7}"/>
          </ac:picMkLst>
        </pc:picChg>
        <pc:picChg chg="del">
          <ac:chgData name="Julie Whitfield" userId="" providerId="" clId="Web-{54D37943-22F9-428F-BFD3-D03390740575}" dt="2024-06-12T20:09:04.254" v="162"/>
          <ac:picMkLst>
            <pc:docMk/>
            <pc:sldMk cId="3763285363" sldId="309"/>
            <ac:picMk id="9" creationId="{A120D14F-5687-1F82-A63F-CC46FC5EB4F9}"/>
          </ac:picMkLst>
        </pc:picChg>
        <pc:picChg chg="add del mod">
          <ac:chgData name="Julie Whitfield" userId="" providerId="" clId="Web-{54D37943-22F9-428F-BFD3-D03390740575}" dt="2024-06-12T20:11:05.226" v="173"/>
          <ac:picMkLst>
            <pc:docMk/>
            <pc:sldMk cId="3763285363" sldId="309"/>
            <ac:picMk id="11" creationId="{F2483ECE-9642-1C9F-D3DB-5F235B51652A}"/>
          </ac:picMkLst>
        </pc:picChg>
        <pc:picChg chg="add del mod">
          <ac:chgData name="Julie Whitfield" userId="" providerId="" clId="Web-{54D37943-22F9-428F-BFD3-D03390740575}" dt="2024-06-12T20:09:29.552" v="170"/>
          <ac:picMkLst>
            <pc:docMk/>
            <pc:sldMk cId="3763285363" sldId="309"/>
            <ac:picMk id="12" creationId="{DB3D4D2A-09A7-6F5F-8427-19C99031A286}"/>
          </ac:picMkLst>
        </pc:picChg>
        <pc:picChg chg="add del mod">
          <ac:chgData name="Julie Whitfield" userId="" providerId="" clId="Web-{54D37943-22F9-428F-BFD3-D03390740575}" dt="2024-06-12T23:53:29.962" v="468"/>
          <ac:picMkLst>
            <pc:docMk/>
            <pc:sldMk cId="3763285363" sldId="309"/>
            <ac:picMk id="13" creationId="{FFD94282-469A-CA7E-AFC0-1055B8646F18}"/>
          </ac:picMkLst>
        </pc:picChg>
      </pc:sldChg>
      <pc:sldChg chg="new del">
        <pc:chgData name="Julie Whitfield" userId="" providerId="" clId="Web-{54D37943-22F9-428F-BFD3-D03390740575}" dt="2024-06-13T00:29:32.719" v="485"/>
        <pc:sldMkLst>
          <pc:docMk/>
          <pc:sldMk cId="2433187525" sldId="310"/>
        </pc:sldMkLst>
      </pc:sldChg>
      <pc:sldChg chg="delSp add replId">
        <pc:chgData name="Julie Whitfield" userId="" providerId="" clId="Web-{54D37943-22F9-428F-BFD3-D03390740575}" dt="2024-06-13T00:29:36.782" v="487"/>
        <pc:sldMkLst>
          <pc:docMk/>
          <pc:sldMk cId="3794215283" sldId="310"/>
        </pc:sldMkLst>
        <pc:picChg chg="del">
          <ac:chgData name="Julie Whitfield" userId="" providerId="" clId="Web-{54D37943-22F9-428F-BFD3-D03390740575}" dt="2024-06-13T00:29:36.782" v="487"/>
          <ac:picMkLst>
            <pc:docMk/>
            <pc:sldMk cId="3794215283" sldId="310"/>
            <ac:picMk id="3" creationId="{38FF35D6-1D2D-5992-D689-1A3E2737D15C}"/>
          </ac:picMkLst>
        </pc:picChg>
      </pc:sldChg>
    </pc:docChg>
  </pc:docChgLst>
  <pc:docChgLst>
    <pc:chgData name="Julie Whitfield" clId="Web-{8DC8A9AD-CCE7-473A-9F71-2FCC74316A3A}"/>
    <pc:docChg chg="modSld">
      <pc:chgData name="Julie Whitfield" userId="" providerId="" clId="Web-{8DC8A9AD-CCE7-473A-9F71-2FCC74316A3A}" dt="2024-05-23T22:41:04.243" v="63" actId="20577"/>
      <pc:docMkLst>
        <pc:docMk/>
      </pc:docMkLst>
      <pc:sldChg chg="modSp">
        <pc:chgData name="Julie Whitfield" userId="" providerId="" clId="Web-{8DC8A9AD-CCE7-473A-9F71-2FCC74316A3A}" dt="2024-05-23T22:38:12.674" v="1" actId="20577"/>
        <pc:sldMkLst>
          <pc:docMk/>
          <pc:sldMk cId="703336180" sldId="256"/>
        </pc:sldMkLst>
        <pc:spChg chg="mod">
          <ac:chgData name="Julie Whitfield" userId="" providerId="" clId="Web-{8DC8A9AD-CCE7-473A-9F71-2FCC74316A3A}" dt="2024-05-23T22:38:12.674" v="1" actId="20577"/>
          <ac:spMkLst>
            <pc:docMk/>
            <pc:sldMk cId="703336180" sldId="256"/>
            <ac:spMk id="3" creationId="{8EDDA163-1676-06A7-334F-A7AD7580E1FE}"/>
          </ac:spMkLst>
        </pc:spChg>
      </pc:sldChg>
      <pc:sldChg chg="modSp">
        <pc:chgData name="Julie Whitfield" userId="" providerId="" clId="Web-{8DC8A9AD-CCE7-473A-9F71-2FCC74316A3A}" dt="2024-05-23T22:41:04.243" v="63" actId="20577"/>
        <pc:sldMkLst>
          <pc:docMk/>
          <pc:sldMk cId="333367675" sldId="257"/>
        </pc:sldMkLst>
        <pc:spChg chg="mod">
          <ac:chgData name="Julie Whitfield" userId="" providerId="" clId="Web-{8DC8A9AD-CCE7-473A-9F71-2FCC74316A3A}" dt="2024-05-23T22:41:04.243" v="63" actId="20577"/>
          <ac:spMkLst>
            <pc:docMk/>
            <pc:sldMk cId="333367675" sldId="257"/>
            <ac:spMk id="3" creationId="{39C56875-D48D-7D87-7E21-D385C4356C5F}"/>
          </ac:spMkLst>
        </pc:spChg>
      </pc:sldChg>
    </pc:docChg>
  </pc:docChgLst>
  <pc:docChgLst>
    <pc:chgData name="JaDawn Wright" clId="Web-{2BEB0325-3B3D-4F69-BF49-BE71E731BDC5}"/>
    <pc:docChg chg="sldOrd">
      <pc:chgData name="JaDawn Wright" userId="" providerId="" clId="Web-{2BEB0325-3B3D-4F69-BF49-BE71E731BDC5}" dt="2024-05-31T18:53:28.718" v="1"/>
      <pc:docMkLst>
        <pc:docMk/>
      </pc:docMkLst>
      <pc:sldChg chg="ord">
        <pc:chgData name="JaDawn Wright" userId="" providerId="" clId="Web-{2BEB0325-3B3D-4F69-BF49-BE71E731BDC5}" dt="2024-05-31T18:53:21.828" v="0"/>
        <pc:sldMkLst>
          <pc:docMk/>
          <pc:sldMk cId="2781194856" sldId="258"/>
        </pc:sldMkLst>
      </pc:sldChg>
      <pc:sldChg chg="ord">
        <pc:chgData name="JaDawn Wright" userId="" providerId="" clId="Web-{2BEB0325-3B3D-4F69-BF49-BE71E731BDC5}" dt="2024-05-31T18:53:28.718" v="1"/>
        <pc:sldMkLst>
          <pc:docMk/>
          <pc:sldMk cId="3949682891" sldId="259"/>
        </pc:sldMkLst>
      </pc:sldChg>
    </pc:docChg>
  </pc:docChgLst>
  <pc:docChgLst>
    <pc:chgData name="Julie Whitfield" clId="Web-{7D64029F-9265-4BE2-BF11-44845246F4F0}"/>
    <pc:docChg chg="modSld">
      <pc:chgData name="Julie Whitfield" userId="" providerId="" clId="Web-{7D64029F-9265-4BE2-BF11-44845246F4F0}" dt="2024-05-23T23:13:40.987" v="28" actId="1076"/>
      <pc:docMkLst>
        <pc:docMk/>
      </pc:docMkLst>
      <pc:sldChg chg="addSp delSp modSp">
        <pc:chgData name="Julie Whitfield" userId="" providerId="" clId="Web-{7D64029F-9265-4BE2-BF11-44845246F4F0}" dt="2024-05-23T23:13:40.987" v="28" actId="1076"/>
        <pc:sldMkLst>
          <pc:docMk/>
          <pc:sldMk cId="1227953006" sldId="260"/>
        </pc:sldMkLst>
        <pc:spChg chg="mod">
          <ac:chgData name="Julie Whitfield" userId="" providerId="" clId="Web-{7D64029F-9265-4BE2-BF11-44845246F4F0}" dt="2024-05-23T23:13:34.284" v="25" actId="14100"/>
          <ac:spMkLst>
            <pc:docMk/>
            <pc:sldMk cId="1227953006" sldId="260"/>
            <ac:spMk id="3" creationId="{4D1C727E-00FC-D3E3-7989-028D3F9EE5B6}"/>
          </ac:spMkLst>
        </pc:spChg>
        <pc:picChg chg="add del mod">
          <ac:chgData name="Julie Whitfield" userId="" providerId="" clId="Web-{7D64029F-9265-4BE2-BF11-44845246F4F0}" dt="2024-05-23T23:11:54.093" v="7"/>
          <ac:picMkLst>
            <pc:docMk/>
            <pc:sldMk cId="1227953006" sldId="260"/>
            <ac:picMk id="4" creationId="{7B4CA089-FFEF-1B7A-EE10-3BFD41AC8933}"/>
          </ac:picMkLst>
        </pc:picChg>
        <pc:picChg chg="add mod">
          <ac:chgData name="Julie Whitfield" userId="" providerId="" clId="Web-{7D64029F-9265-4BE2-BF11-44845246F4F0}" dt="2024-05-23T23:13:40.987" v="28" actId="1076"/>
          <ac:picMkLst>
            <pc:docMk/>
            <pc:sldMk cId="1227953006" sldId="260"/>
            <ac:picMk id="6" creationId="{F6ABB293-DA60-F89E-15A9-F648BC23B2EC}"/>
          </ac:picMkLst>
        </pc:picChg>
      </pc:sldChg>
    </pc:docChg>
  </pc:docChgLst>
  <pc:docChgLst>
    <pc:chgData name="Julie Whitfield" clId="Web-{10B652D4-DC20-4CA8-AB8F-D9EDFB6E2DD1}"/>
    <pc:docChg chg="addSld delSld">
      <pc:chgData name="Julie Whitfield" userId="" providerId="" clId="Web-{10B652D4-DC20-4CA8-AB8F-D9EDFB6E2DD1}" dt="2024-06-12T17:08:53.937" v="20"/>
      <pc:docMkLst>
        <pc:docMk/>
      </pc:docMkLst>
      <pc:sldChg chg="del">
        <pc:chgData name="Julie Whitfield" userId="" providerId="" clId="Web-{10B652D4-DC20-4CA8-AB8F-D9EDFB6E2DD1}" dt="2024-06-12T17:06:56.164" v="0"/>
        <pc:sldMkLst>
          <pc:docMk/>
          <pc:sldMk cId="2781194856" sldId="258"/>
        </pc:sldMkLst>
      </pc:sldChg>
      <pc:sldChg chg="del">
        <pc:chgData name="Julie Whitfield" userId="" providerId="" clId="Web-{10B652D4-DC20-4CA8-AB8F-D9EDFB6E2DD1}" dt="2024-06-12T17:06:57.695" v="1"/>
        <pc:sldMkLst>
          <pc:docMk/>
          <pc:sldMk cId="3949682891" sldId="259"/>
        </pc:sldMkLst>
      </pc:sldChg>
      <pc:sldChg chg="del">
        <pc:chgData name="Julie Whitfield" userId="" providerId="" clId="Web-{10B652D4-DC20-4CA8-AB8F-D9EDFB6E2DD1}" dt="2024-06-12T17:08:09.700" v="9"/>
        <pc:sldMkLst>
          <pc:docMk/>
          <pc:sldMk cId="1203850121" sldId="262"/>
        </pc:sldMkLst>
      </pc:sldChg>
      <pc:sldChg chg="del">
        <pc:chgData name="Julie Whitfield" userId="" providerId="" clId="Web-{10B652D4-DC20-4CA8-AB8F-D9EDFB6E2DD1}" dt="2024-06-12T17:08:03.981" v="2"/>
        <pc:sldMkLst>
          <pc:docMk/>
          <pc:sldMk cId="3519335081" sldId="276"/>
        </pc:sldMkLst>
      </pc:sldChg>
      <pc:sldChg chg="del">
        <pc:chgData name="Julie Whitfield" userId="" providerId="" clId="Web-{10B652D4-DC20-4CA8-AB8F-D9EDFB6E2DD1}" dt="2024-06-12T17:08:06.028" v="4"/>
        <pc:sldMkLst>
          <pc:docMk/>
          <pc:sldMk cId="1908912810" sldId="279"/>
        </pc:sldMkLst>
      </pc:sldChg>
      <pc:sldChg chg="del">
        <pc:chgData name="Julie Whitfield" userId="" providerId="" clId="Web-{10B652D4-DC20-4CA8-AB8F-D9EDFB6E2DD1}" dt="2024-06-12T17:08:04.949" v="3"/>
        <pc:sldMkLst>
          <pc:docMk/>
          <pc:sldMk cId="2861808278" sldId="280"/>
        </pc:sldMkLst>
      </pc:sldChg>
      <pc:sldChg chg="del">
        <pc:chgData name="Julie Whitfield" userId="" providerId="" clId="Web-{10B652D4-DC20-4CA8-AB8F-D9EDFB6E2DD1}" dt="2024-06-12T17:08:07.153" v="5"/>
        <pc:sldMkLst>
          <pc:docMk/>
          <pc:sldMk cId="2132709458" sldId="281"/>
        </pc:sldMkLst>
      </pc:sldChg>
      <pc:sldChg chg="del">
        <pc:chgData name="Julie Whitfield" userId="" providerId="" clId="Web-{10B652D4-DC20-4CA8-AB8F-D9EDFB6E2DD1}" dt="2024-06-12T17:08:07.168" v="6"/>
        <pc:sldMkLst>
          <pc:docMk/>
          <pc:sldMk cId="1473751582" sldId="282"/>
        </pc:sldMkLst>
      </pc:sldChg>
      <pc:sldChg chg="del">
        <pc:chgData name="Julie Whitfield" userId="" providerId="" clId="Web-{10B652D4-DC20-4CA8-AB8F-D9EDFB6E2DD1}" dt="2024-06-12T17:08:08.012" v="7"/>
        <pc:sldMkLst>
          <pc:docMk/>
          <pc:sldMk cId="3986423074" sldId="283"/>
        </pc:sldMkLst>
      </pc:sldChg>
      <pc:sldChg chg="del">
        <pc:chgData name="Julie Whitfield" userId="" providerId="" clId="Web-{10B652D4-DC20-4CA8-AB8F-D9EDFB6E2DD1}" dt="2024-06-12T17:08:08.887" v="8"/>
        <pc:sldMkLst>
          <pc:docMk/>
          <pc:sldMk cId="2234912240" sldId="284"/>
        </pc:sldMkLst>
      </pc:sldChg>
      <pc:sldChg chg="del">
        <pc:chgData name="Julie Whitfield" userId="" providerId="" clId="Web-{10B652D4-DC20-4CA8-AB8F-D9EDFB6E2DD1}" dt="2024-06-12T17:08:10.075" v="10"/>
        <pc:sldMkLst>
          <pc:docMk/>
          <pc:sldMk cId="2517802178" sldId="285"/>
        </pc:sldMkLst>
      </pc:sldChg>
      <pc:sldChg chg="add">
        <pc:chgData name="Julie Whitfield" userId="" providerId="" clId="Web-{10B652D4-DC20-4CA8-AB8F-D9EDFB6E2DD1}" dt="2024-06-12T17:08:53.843" v="11"/>
        <pc:sldMkLst>
          <pc:docMk/>
          <pc:sldMk cId="3519335081" sldId="298"/>
        </pc:sldMkLst>
      </pc:sldChg>
      <pc:sldChg chg="add">
        <pc:chgData name="Julie Whitfield" userId="" providerId="" clId="Web-{10B652D4-DC20-4CA8-AB8F-D9EDFB6E2DD1}" dt="2024-06-12T17:08:53.843" v="12"/>
        <pc:sldMkLst>
          <pc:docMk/>
          <pc:sldMk cId="2861808278" sldId="299"/>
        </pc:sldMkLst>
      </pc:sldChg>
      <pc:sldChg chg="add">
        <pc:chgData name="Julie Whitfield" userId="" providerId="" clId="Web-{10B652D4-DC20-4CA8-AB8F-D9EDFB6E2DD1}" dt="2024-06-12T17:08:53.859" v="13"/>
        <pc:sldMkLst>
          <pc:docMk/>
          <pc:sldMk cId="1908912810" sldId="300"/>
        </pc:sldMkLst>
      </pc:sldChg>
      <pc:sldChg chg="add">
        <pc:chgData name="Julie Whitfield" userId="" providerId="" clId="Web-{10B652D4-DC20-4CA8-AB8F-D9EDFB6E2DD1}" dt="2024-06-12T17:08:53.874" v="14"/>
        <pc:sldMkLst>
          <pc:docMk/>
          <pc:sldMk cId="2132709458" sldId="301"/>
        </pc:sldMkLst>
      </pc:sldChg>
      <pc:sldChg chg="add">
        <pc:chgData name="Julie Whitfield" userId="" providerId="" clId="Web-{10B652D4-DC20-4CA8-AB8F-D9EDFB6E2DD1}" dt="2024-06-12T17:08:53.890" v="15"/>
        <pc:sldMkLst>
          <pc:docMk/>
          <pc:sldMk cId="1473751582" sldId="302"/>
        </pc:sldMkLst>
      </pc:sldChg>
      <pc:sldChg chg="add">
        <pc:chgData name="Julie Whitfield" userId="" providerId="" clId="Web-{10B652D4-DC20-4CA8-AB8F-D9EDFB6E2DD1}" dt="2024-06-12T17:08:53.890" v="16"/>
        <pc:sldMkLst>
          <pc:docMk/>
          <pc:sldMk cId="3986423074" sldId="303"/>
        </pc:sldMkLst>
      </pc:sldChg>
      <pc:sldChg chg="add">
        <pc:chgData name="Julie Whitfield" userId="" providerId="" clId="Web-{10B652D4-DC20-4CA8-AB8F-D9EDFB6E2DD1}" dt="2024-06-12T17:08:53.906" v="17"/>
        <pc:sldMkLst>
          <pc:docMk/>
          <pc:sldMk cId="2234912240" sldId="304"/>
        </pc:sldMkLst>
      </pc:sldChg>
      <pc:sldChg chg="add">
        <pc:chgData name="Julie Whitfield" userId="" providerId="" clId="Web-{10B652D4-DC20-4CA8-AB8F-D9EDFB6E2DD1}" dt="2024-06-12T17:08:53.921" v="18"/>
        <pc:sldMkLst>
          <pc:docMk/>
          <pc:sldMk cId="1203850121" sldId="305"/>
        </pc:sldMkLst>
      </pc:sldChg>
      <pc:sldChg chg="add">
        <pc:chgData name="Julie Whitfield" userId="" providerId="" clId="Web-{10B652D4-DC20-4CA8-AB8F-D9EDFB6E2DD1}" dt="2024-06-12T17:08:53.921" v="19"/>
        <pc:sldMkLst>
          <pc:docMk/>
          <pc:sldMk cId="2517802178" sldId="306"/>
        </pc:sldMkLst>
      </pc:sldChg>
      <pc:sldChg chg="add">
        <pc:chgData name="Julie Whitfield" userId="" providerId="" clId="Web-{10B652D4-DC20-4CA8-AB8F-D9EDFB6E2DD1}" dt="2024-06-12T17:08:53.937" v="20"/>
        <pc:sldMkLst>
          <pc:docMk/>
          <pc:sldMk cId="1003968231" sldId="307"/>
        </pc:sldMkLst>
      </pc:sldChg>
    </pc:docChg>
  </pc:docChgLst>
  <pc:docChgLst>
    <pc:chgData name="Julie Whitfield" clId="Web-{54AC0966-CD4F-4F36-A2CE-7006C80D3B90}"/>
    <pc:docChg chg="addSld delSld modSld sldOrd">
      <pc:chgData name="Julie Whitfield" userId="" providerId="" clId="Web-{54AC0966-CD4F-4F36-A2CE-7006C80D3B90}" dt="2024-06-03T18:00:49.239" v="619" actId="20577"/>
      <pc:docMkLst>
        <pc:docMk/>
      </pc:docMkLst>
      <pc:sldChg chg="modSp">
        <pc:chgData name="Julie Whitfield" userId="" providerId="" clId="Web-{54AC0966-CD4F-4F36-A2CE-7006C80D3B90}" dt="2024-06-03T17:30:51.906" v="391" actId="20577"/>
        <pc:sldMkLst>
          <pc:docMk/>
          <pc:sldMk cId="703336180" sldId="256"/>
        </pc:sldMkLst>
        <pc:spChg chg="mod">
          <ac:chgData name="Julie Whitfield" userId="" providerId="" clId="Web-{54AC0966-CD4F-4F36-A2CE-7006C80D3B90}" dt="2024-06-03T17:30:51.906" v="391" actId="20577"/>
          <ac:spMkLst>
            <pc:docMk/>
            <pc:sldMk cId="703336180" sldId="256"/>
            <ac:spMk id="6" creationId="{B80EFDF2-3723-D84D-EDA9-2018C2B02F46}"/>
          </ac:spMkLst>
        </pc:spChg>
      </pc:sldChg>
      <pc:sldChg chg="new del">
        <pc:chgData name="Julie Whitfield" userId="" providerId="" clId="Web-{54AC0966-CD4F-4F36-A2CE-7006C80D3B90}" dt="2024-06-03T17:03:02.376" v="2"/>
        <pc:sldMkLst>
          <pc:docMk/>
          <pc:sldMk cId="2005048888" sldId="286"/>
        </pc:sldMkLst>
      </pc:sldChg>
      <pc:sldChg chg="addSp delSp modSp new ord">
        <pc:chgData name="Julie Whitfield" userId="" providerId="" clId="Web-{54AC0966-CD4F-4F36-A2CE-7006C80D3B90}" dt="2024-06-03T17:29:35.479" v="386"/>
        <pc:sldMkLst>
          <pc:docMk/>
          <pc:sldMk cId="1874706967" sldId="287"/>
        </pc:sldMkLst>
        <pc:spChg chg="mod">
          <ac:chgData name="Julie Whitfield" userId="" providerId="" clId="Web-{54AC0966-CD4F-4F36-A2CE-7006C80D3B90}" dt="2024-06-03T17:12:19.824" v="42" actId="20577"/>
          <ac:spMkLst>
            <pc:docMk/>
            <pc:sldMk cId="1874706967" sldId="287"/>
            <ac:spMk id="2" creationId="{AC4FBE57-D784-ABD0-33E1-24B50046F22F}"/>
          </ac:spMkLst>
        </pc:spChg>
        <pc:spChg chg="del">
          <ac:chgData name="Julie Whitfield" userId="" providerId="" clId="Web-{54AC0966-CD4F-4F36-A2CE-7006C80D3B90}" dt="2024-06-03T17:11:11.756" v="3"/>
          <ac:spMkLst>
            <pc:docMk/>
            <pc:sldMk cId="1874706967" sldId="287"/>
            <ac:spMk id="3" creationId="{F4C11D1C-A102-CD77-560C-C8E1BA6012A9}"/>
          </ac:spMkLst>
        </pc:spChg>
        <pc:spChg chg="add mod">
          <ac:chgData name="Julie Whitfield" userId="" providerId="" clId="Web-{54AC0966-CD4F-4F36-A2CE-7006C80D3B90}" dt="2024-06-03T17:15:02.336" v="76" actId="1076"/>
          <ac:spMkLst>
            <pc:docMk/>
            <pc:sldMk cId="1874706967" sldId="287"/>
            <ac:spMk id="8" creationId="{ACFB2EE7-780D-18C4-9D5B-D1A8C9759B74}"/>
          </ac:spMkLst>
        </pc:spChg>
        <pc:spChg chg="add del mod">
          <ac:chgData name="Julie Whitfield" userId="" providerId="" clId="Web-{54AC0966-CD4F-4F36-A2CE-7006C80D3B90}" dt="2024-06-03T17:14:21.833" v="62"/>
          <ac:spMkLst>
            <pc:docMk/>
            <pc:sldMk cId="1874706967" sldId="287"/>
            <ac:spMk id="10" creationId="{B92DA635-23E3-6DBD-9E94-F75B67D28F27}"/>
          </ac:spMkLst>
        </pc:spChg>
        <pc:picChg chg="add del mod ord">
          <ac:chgData name="Julie Whitfield" userId="" providerId="" clId="Web-{54AC0966-CD4F-4F36-A2CE-7006C80D3B90}" dt="2024-06-03T17:14:16.910" v="61"/>
          <ac:picMkLst>
            <pc:docMk/>
            <pc:sldMk cId="1874706967" sldId="287"/>
            <ac:picMk id="5" creationId="{9F7033AD-8860-4C61-1314-9ECA2E9E0A80}"/>
          </ac:picMkLst>
        </pc:picChg>
        <pc:picChg chg="add del mod">
          <ac:chgData name="Julie Whitfield" userId="" providerId="" clId="Web-{54AC0966-CD4F-4F36-A2CE-7006C80D3B90}" dt="2024-06-03T17:11:44.415" v="6"/>
          <ac:picMkLst>
            <pc:docMk/>
            <pc:sldMk cId="1874706967" sldId="287"/>
            <ac:picMk id="6" creationId="{0D3CCF3C-D7A4-0AF1-FBA6-B16FBEEEC1F9}"/>
          </ac:picMkLst>
        </pc:picChg>
        <pc:picChg chg="add del mod">
          <ac:chgData name="Julie Whitfield" userId="" providerId="" clId="Web-{54AC0966-CD4F-4F36-A2CE-7006C80D3B90}" dt="2024-06-03T17:12:28.902" v="46"/>
          <ac:picMkLst>
            <pc:docMk/>
            <pc:sldMk cId="1874706967" sldId="287"/>
            <ac:picMk id="7" creationId="{A9E7DA5B-C194-DD49-C2D6-B6729E196F32}"/>
          </ac:picMkLst>
        </pc:picChg>
        <pc:picChg chg="add mod ord">
          <ac:chgData name="Julie Whitfield" userId="" providerId="" clId="Web-{54AC0966-CD4F-4F36-A2CE-7006C80D3B90}" dt="2024-06-03T17:15:16.071" v="80"/>
          <ac:picMkLst>
            <pc:docMk/>
            <pc:sldMk cId="1874706967" sldId="287"/>
            <ac:picMk id="11" creationId="{7EE015CD-9DA0-6DF4-0762-CA781CA91B5B}"/>
          </ac:picMkLst>
        </pc:picChg>
        <pc:picChg chg="add mod">
          <ac:chgData name="Julie Whitfield" userId="" providerId="" clId="Web-{54AC0966-CD4F-4F36-A2CE-7006C80D3B90}" dt="2024-06-03T17:15:21.150" v="81"/>
          <ac:picMkLst>
            <pc:docMk/>
            <pc:sldMk cId="1874706967" sldId="287"/>
            <ac:picMk id="12" creationId="{9A1E6C47-70D9-FCCE-1411-1BBAC8E98A6A}"/>
          </ac:picMkLst>
        </pc:picChg>
      </pc:sldChg>
      <pc:sldChg chg="addSp delSp modSp new ord">
        <pc:chgData name="Julie Whitfield" userId="" providerId="" clId="Web-{54AC0966-CD4F-4F36-A2CE-7006C80D3B90}" dt="2024-06-03T17:29:35.479" v="385"/>
        <pc:sldMkLst>
          <pc:docMk/>
          <pc:sldMk cId="818546128" sldId="288"/>
        </pc:sldMkLst>
        <pc:spChg chg="mod">
          <ac:chgData name="Julie Whitfield" userId="" providerId="" clId="Web-{54AC0966-CD4F-4F36-A2CE-7006C80D3B90}" dt="2024-06-03T17:16:53.625" v="101" actId="20577"/>
          <ac:spMkLst>
            <pc:docMk/>
            <pc:sldMk cId="818546128" sldId="288"/>
            <ac:spMk id="2" creationId="{6E4B256E-1816-EF27-7E5A-34F5D5951C52}"/>
          </ac:spMkLst>
        </pc:spChg>
        <pc:spChg chg="del">
          <ac:chgData name="Julie Whitfield" userId="" providerId="" clId="Web-{54AC0966-CD4F-4F36-A2CE-7006C80D3B90}" dt="2024-06-03T17:17:01.407" v="102"/>
          <ac:spMkLst>
            <pc:docMk/>
            <pc:sldMk cId="818546128" sldId="288"/>
            <ac:spMk id="3" creationId="{A089C49E-AF49-04F0-4839-CA983363CA59}"/>
          </ac:spMkLst>
        </pc:spChg>
        <pc:spChg chg="add mod">
          <ac:chgData name="Julie Whitfield" userId="" providerId="" clId="Web-{54AC0966-CD4F-4F36-A2CE-7006C80D3B90}" dt="2024-06-03T17:19:52.107" v="247" actId="1076"/>
          <ac:spMkLst>
            <pc:docMk/>
            <pc:sldMk cId="818546128" sldId="288"/>
            <ac:spMk id="8" creationId="{3C52D344-8D9F-C2D4-7B68-C6CC6F79DB77}"/>
          </ac:spMkLst>
        </pc:spChg>
        <pc:spChg chg="add mod">
          <ac:chgData name="Julie Whitfield" userId="" providerId="" clId="Web-{54AC0966-CD4F-4F36-A2CE-7006C80D3B90}" dt="2024-06-03T17:19:56.154" v="248" actId="1076"/>
          <ac:spMkLst>
            <pc:docMk/>
            <pc:sldMk cId="818546128" sldId="288"/>
            <ac:spMk id="9" creationId="{FB00732B-C4EE-19D8-7866-5FC22D26EEAE}"/>
          </ac:spMkLst>
        </pc:spChg>
        <pc:spChg chg="add mod">
          <ac:chgData name="Julie Whitfield" userId="" providerId="" clId="Web-{54AC0966-CD4F-4F36-A2CE-7006C80D3B90}" dt="2024-06-03T17:20:04.639" v="249" actId="1076"/>
          <ac:spMkLst>
            <pc:docMk/>
            <pc:sldMk cId="818546128" sldId="288"/>
            <ac:spMk id="10" creationId="{B3A444EB-631A-4206-2F68-17C45CA4D553}"/>
          </ac:spMkLst>
        </pc:spChg>
        <pc:spChg chg="add del mod">
          <ac:chgData name="Julie Whitfield" userId="" providerId="" clId="Web-{54AC0966-CD4F-4F36-A2CE-7006C80D3B90}" dt="2024-06-03T17:19:27.105" v="240"/>
          <ac:spMkLst>
            <pc:docMk/>
            <pc:sldMk cId="818546128" sldId="288"/>
            <ac:spMk id="12" creationId="{F1E77AC6-B26B-12B8-46DD-82144E29ECC2}"/>
          </ac:spMkLst>
        </pc:spChg>
        <pc:picChg chg="add mod ord">
          <ac:chgData name="Julie Whitfield" userId="" providerId="" clId="Web-{54AC0966-CD4F-4F36-A2CE-7006C80D3B90}" dt="2024-06-03T17:20:22.422" v="251"/>
          <ac:picMkLst>
            <pc:docMk/>
            <pc:sldMk cId="818546128" sldId="288"/>
            <ac:picMk id="5" creationId="{64C920D0-4312-EAE5-78B4-EC10D187A6D9}"/>
          </ac:picMkLst>
        </pc:picChg>
        <pc:picChg chg="add mod">
          <ac:chgData name="Julie Whitfield" userId="" providerId="" clId="Web-{54AC0966-CD4F-4F36-A2CE-7006C80D3B90}" dt="2024-06-03T17:20:25.688" v="253"/>
          <ac:picMkLst>
            <pc:docMk/>
            <pc:sldMk cId="818546128" sldId="288"/>
            <ac:picMk id="6" creationId="{B1A202D3-F882-C3AA-DD85-0EDE6A854601}"/>
          </ac:picMkLst>
        </pc:picChg>
        <pc:picChg chg="add mod">
          <ac:chgData name="Julie Whitfield" userId="" providerId="" clId="Web-{54AC0966-CD4F-4F36-A2CE-7006C80D3B90}" dt="2024-06-03T17:20:28.016" v="255"/>
          <ac:picMkLst>
            <pc:docMk/>
            <pc:sldMk cId="818546128" sldId="288"/>
            <ac:picMk id="7" creationId="{28B485AD-B57D-8F1B-B4F7-60E9FD146C2D}"/>
          </ac:picMkLst>
        </pc:picChg>
        <pc:picChg chg="add del mod">
          <ac:chgData name="Julie Whitfield" userId="" providerId="" clId="Web-{54AC0966-CD4F-4F36-A2CE-7006C80D3B90}" dt="2024-06-03T17:19:28.496" v="241"/>
          <ac:picMkLst>
            <pc:docMk/>
            <pc:sldMk cId="818546128" sldId="288"/>
            <ac:picMk id="11" creationId="{61F77CBF-A4F5-E299-8646-1A528EC61DF7}"/>
          </ac:picMkLst>
        </pc:picChg>
      </pc:sldChg>
      <pc:sldChg chg="new del">
        <pc:chgData name="Julie Whitfield" userId="" providerId="" clId="Web-{54AC0966-CD4F-4F36-A2CE-7006C80D3B90}" dt="2024-06-03T17:20:52.909" v="257"/>
        <pc:sldMkLst>
          <pc:docMk/>
          <pc:sldMk cId="903734665" sldId="289"/>
        </pc:sldMkLst>
      </pc:sldChg>
      <pc:sldChg chg="addSp delSp modSp new ord">
        <pc:chgData name="Julie Whitfield" userId="" providerId="" clId="Web-{54AC0966-CD4F-4F36-A2CE-7006C80D3B90}" dt="2024-06-03T17:29:35.479" v="384"/>
        <pc:sldMkLst>
          <pc:docMk/>
          <pc:sldMk cId="1529904432" sldId="289"/>
        </pc:sldMkLst>
        <pc:spChg chg="mod">
          <ac:chgData name="Julie Whitfield" userId="" providerId="" clId="Web-{54AC0966-CD4F-4F36-A2CE-7006C80D3B90}" dt="2024-06-03T17:21:07.441" v="283" actId="20577"/>
          <ac:spMkLst>
            <pc:docMk/>
            <pc:sldMk cId="1529904432" sldId="289"/>
            <ac:spMk id="2" creationId="{27E4DB01-9440-BC14-405C-FD21DB64473F}"/>
          </ac:spMkLst>
        </pc:spChg>
        <pc:spChg chg="mod">
          <ac:chgData name="Julie Whitfield" userId="" providerId="" clId="Web-{54AC0966-CD4F-4F36-A2CE-7006C80D3B90}" dt="2024-06-03T17:25:31.664" v="357" actId="20577"/>
          <ac:spMkLst>
            <pc:docMk/>
            <pc:sldMk cId="1529904432" sldId="289"/>
            <ac:spMk id="3" creationId="{572B7CC3-A626-41C8-0C9B-6E045313F76E}"/>
          </ac:spMkLst>
        </pc:spChg>
        <pc:spChg chg="del">
          <ac:chgData name="Julie Whitfield" userId="" providerId="" clId="Web-{54AC0966-CD4F-4F36-A2CE-7006C80D3B90}" dt="2024-06-03T17:25:31.914" v="358"/>
          <ac:spMkLst>
            <pc:docMk/>
            <pc:sldMk cId="1529904432" sldId="289"/>
            <ac:spMk id="4" creationId="{AA50BD57-D9ED-64AB-B0E6-B1F70F30DF24}"/>
          </ac:spMkLst>
        </pc:spChg>
        <pc:picChg chg="add mod ord">
          <ac:chgData name="Julie Whitfield" userId="" providerId="" clId="Web-{54AC0966-CD4F-4F36-A2CE-7006C80D3B90}" dt="2024-06-03T17:28:43.116" v="364"/>
          <ac:picMkLst>
            <pc:docMk/>
            <pc:sldMk cId="1529904432" sldId="289"/>
            <ac:picMk id="6" creationId="{618ABA31-E217-30F9-268B-E4B3CD2E2C47}"/>
          </ac:picMkLst>
        </pc:picChg>
      </pc:sldChg>
      <pc:sldChg chg="modSp new ord">
        <pc:chgData name="Julie Whitfield" userId="" providerId="" clId="Web-{54AC0966-CD4F-4F36-A2CE-7006C80D3B90}" dt="2024-06-03T17:29:35.479" v="383"/>
        <pc:sldMkLst>
          <pc:docMk/>
          <pc:sldMk cId="273714705" sldId="290"/>
        </pc:sldMkLst>
        <pc:spChg chg="mod">
          <ac:chgData name="Julie Whitfield" userId="" providerId="" clId="Web-{54AC0966-CD4F-4F36-A2CE-7006C80D3B90}" dt="2024-06-03T17:29:08.055" v="379" actId="20577"/>
          <ac:spMkLst>
            <pc:docMk/>
            <pc:sldMk cId="273714705" sldId="290"/>
            <ac:spMk id="2" creationId="{C853D1D0-5F54-7D2D-8E9D-CE7D59762AE2}"/>
          </ac:spMkLst>
        </pc:spChg>
        <pc:spChg chg="mod">
          <ac:chgData name="Julie Whitfield" userId="" providerId="" clId="Web-{54AC0966-CD4F-4F36-A2CE-7006C80D3B90}" dt="2024-06-03T17:29:09.836" v="382" actId="20577"/>
          <ac:spMkLst>
            <pc:docMk/>
            <pc:sldMk cId="273714705" sldId="290"/>
            <ac:spMk id="3" creationId="{06CEE681-D962-9C02-4708-470E7710B20D}"/>
          </ac:spMkLst>
        </pc:spChg>
      </pc:sldChg>
      <pc:sldChg chg="add del replId">
        <pc:chgData name="Julie Whitfield" userId="" providerId="" clId="Web-{54AC0966-CD4F-4F36-A2CE-7006C80D3B90}" dt="2024-06-03T17:48:08.980" v="522"/>
        <pc:sldMkLst>
          <pc:docMk/>
          <pc:sldMk cId="3116659242" sldId="291"/>
        </pc:sldMkLst>
      </pc:sldChg>
      <pc:sldChg chg="addSp delSp modSp new">
        <pc:chgData name="Julie Whitfield" userId="" providerId="" clId="Web-{54AC0966-CD4F-4F36-A2CE-7006C80D3B90}" dt="2024-06-03T17:36:52.121" v="521" actId="20577"/>
        <pc:sldMkLst>
          <pc:docMk/>
          <pc:sldMk cId="1913420470" sldId="292"/>
        </pc:sldMkLst>
        <pc:spChg chg="mod">
          <ac:chgData name="Julie Whitfield" userId="" providerId="" clId="Web-{54AC0966-CD4F-4F36-A2CE-7006C80D3B90}" dt="2024-06-03T17:36:20.447" v="512" actId="20577"/>
          <ac:spMkLst>
            <pc:docMk/>
            <pc:sldMk cId="1913420470" sldId="292"/>
            <ac:spMk id="2" creationId="{E159AF3F-B112-9855-584D-0342DB0426ED}"/>
          </ac:spMkLst>
        </pc:spChg>
        <pc:spChg chg="del mod">
          <ac:chgData name="Julie Whitfield" userId="" providerId="" clId="Web-{54AC0966-CD4F-4F36-A2CE-7006C80D3B90}" dt="2024-06-03T17:31:55.927" v="401"/>
          <ac:spMkLst>
            <pc:docMk/>
            <pc:sldMk cId="1913420470" sldId="292"/>
            <ac:spMk id="3" creationId="{A0F27F33-5D90-ACD5-7F63-3F5751D5CE6A}"/>
          </ac:spMkLst>
        </pc:spChg>
        <pc:spChg chg="mod">
          <ac:chgData name="Julie Whitfield" userId="" providerId="" clId="Web-{54AC0966-CD4F-4F36-A2CE-7006C80D3B90}" dt="2024-06-03T17:36:52.121" v="521" actId="20577"/>
          <ac:spMkLst>
            <pc:docMk/>
            <pc:sldMk cId="1913420470" sldId="292"/>
            <ac:spMk id="4" creationId="{EF245702-19AB-D9B7-F253-B858D3775E3E}"/>
          </ac:spMkLst>
        </pc:spChg>
        <pc:spChg chg="add mod">
          <ac:chgData name="Julie Whitfield" userId="" providerId="" clId="Web-{54AC0966-CD4F-4F36-A2CE-7006C80D3B90}" dt="2024-06-03T17:34:32.282" v="429" actId="1076"/>
          <ac:spMkLst>
            <pc:docMk/>
            <pc:sldMk cId="1913420470" sldId="292"/>
            <ac:spMk id="8" creationId="{EA5B36A6-7AF8-8E42-7D65-5B3535B6B67E}"/>
          </ac:spMkLst>
        </pc:spChg>
        <pc:picChg chg="add mod ord">
          <ac:chgData name="Julie Whitfield" userId="" providerId="" clId="Web-{54AC0966-CD4F-4F36-A2CE-7006C80D3B90}" dt="2024-06-03T17:32:52.290" v="411"/>
          <ac:picMkLst>
            <pc:docMk/>
            <pc:sldMk cId="1913420470" sldId="292"/>
            <ac:picMk id="6" creationId="{709B1A2C-B778-C189-6120-201BADC0E766}"/>
          </ac:picMkLst>
        </pc:picChg>
      </pc:sldChg>
      <pc:sldChg chg="modSp new">
        <pc:chgData name="Julie Whitfield" userId="" providerId="" clId="Web-{54AC0966-CD4F-4F36-A2CE-7006C80D3B90}" dt="2024-06-03T18:00:49.239" v="619" actId="20577"/>
        <pc:sldMkLst>
          <pc:docMk/>
          <pc:sldMk cId="304515844" sldId="293"/>
        </pc:sldMkLst>
        <pc:spChg chg="mod">
          <ac:chgData name="Julie Whitfield" userId="" providerId="" clId="Web-{54AC0966-CD4F-4F36-A2CE-7006C80D3B90}" dt="2024-06-03T18:00:49.239" v="619" actId="20577"/>
          <ac:spMkLst>
            <pc:docMk/>
            <pc:sldMk cId="304515844" sldId="293"/>
            <ac:spMk id="2" creationId="{54B9E025-704A-0FD0-1FEB-F9C5D9941AD1}"/>
          </ac:spMkLst>
        </pc:spChg>
      </pc:sldChg>
      <pc:sldChg chg="new del">
        <pc:chgData name="Julie Whitfield" userId="" providerId="" clId="Web-{54AC0966-CD4F-4F36-A2CE-7006C80D3B90}" dt="2024-06-03T17:59:03.685" v="531"/>
        <pc:sldMkLst>
          <pc:docMk/>
          <pc:sldMk cId="1406188240" sldId="294"/>
        </pc:sldMkLst>
      </pc:sldChg>
      <pc:sldChg chg="addSp delSp modSp add replId">
        <pc:chgData name="Julie Whitfield" userId="" providerId="" clId="Web-{54AC0966-CD4F-4F36-A2CE-7006C80D3B90}" dt="2024-06-03T18:00:31.035" v="615" actId="20577"/>
        <pc:sldMkLst>
          <pc:docMk/>
          <pc:sldMk cId="3783067917" sldId="295"/>
        </pc:sldMkLst>
        <pc:spChg chg="mod">
          <ac:chgData name="Julie Whitfield" userId="" providerId="" clId="Web-{54AC0966-CD4F-4F36-A2CE-7006C80D3B90}" dt="2024-06-03T17:59:38.078" v="548" actId="1076"/>
          <ac:spMkLst>
            <pc:docMk/>
            <pc:sldMk cId="3783067917" sldId="295"/>
            <ac:spMk id="2" creationId="{1D54B3CC-0C23-A47D-FB35-53E875667E31}"/>
          </ac:spMkLst>
        </pc:spChg>
        <pc:spChg chg="del">
          <ac:chgData name="Julie Whitfield" userId="" providerId="" clId="Web-{54AC0966-CD4F-4F36-A2CE-7006C80D3B90}" dt="2024-06-03T17:59:17.295" v="546"/>
          <ac:spMkLst>
            <pc:docMk/>
            <pc:sldMk cId="3783067917" sldId="295"/>
            <ac:spMk id="3" creationId="{8EDDA163-1676-06A7-334F-A7AD7580E1FE}"/>
          </ac:spMkLst>
        </pc:spChg>
        <pc:spChg chg="mod">
          <ac:chgData name="Julie Whitfield" userId="" providerId="" clId="Web-{54AC0966-CD4F-4F36-A2CE-7006C80D3B90}" dt="2024-06-03T18:00:31.035" v="615" actId="20577"/>
          <ac:spMkLst>
            <pc:docMk/>
            <pc:sldMk cId="3783067917" sldId="295"/>
            <ac:spMk id="6" creationId="{B80EFDF2-3723-D84D-EDA9-2018C2B02F46}"/>
          </ac:spMkLst>
        </pc:spChg>
        <pc:spChg chg="add del mod">
          <ac:chgData name="Julie Whitfield" userId="" providerId="" clId="Web-{54AC0966-CD4F-4F36-A2CE-7006C80D3B90}" dt="2024-06-03T17:59:33.953" v="547"/>
          <ac:spMkLst>
            <pc:docMk/>
            <pc:sldMk cId="3783067917" sldId="295"/>
            <ac:spMk id="8" creationId="{270339A3-A573-3059-888F-3CF493ACE992}"/>
          </ac:spMkLst>
        </pc:spChg>
      </pc:sldChg>
    </pc:docChg>
  </pc:docChgLst>
  <pc:docChgLst>
    <pc:chgData name="Julie Whitfield" clId="Web-{E751EF68-9092-409D-8002-1D7E0255D898}"/>
    <pc:docChg chg="modSld">
      <pc:chgData name="Julie Whitfield" userId="" providerId="" clId="Web-{E751EF68-9092-409D-8002-1D7E0255D898}" dt="2024-05-23T23:08:14.529" v="25" actId="14100"/>
      <pc:docMkLst>
        <pc:docMk/>
      </pc:docMkLst>
      <pc:sldChg chg="addSp delSp modSp">
        <pc:chgData name="Julie Whitfield" userId="" providerId="" clId="Web-{E751EF68-9092-409D-8002-1D7E0255D898}" dt="2024-05-23T23:08:14.529" v="25" actId="14100"/>
        <pc:sldMkLst>
          <pc:docMk/>
          <pc:sldMk cId="1227953006" sldId="260"/>
        </pc:sldMkLst>
        <pc:spChg chg="mod">
          <ac:chgData name="Julie Whitfield" userId="" providerId="" clId="Web-{E751EF68-9092-409D-8002-1D7E0255D898}" dt="2024-05-23T23:08:14.529" v="25" actId="14100"/>
          <ac:spMkLst>
            <pc:docMk/>
            <pc:sldMk cId="1227953006" sldId="260"/>
            <ac:spMk id="3" creationId="{4D1C727E-00FC-D3E3-7989-028D3F9EE5B6}"/>
          </ac:spMkLst>
        </pc:spChg>
        <pc:picChg chg="add del mod">
          <ac:chgData name="Julie Whitfield" userId="" providerId="" clId="Web-{E751EF68-9092-409D-8002-1D7E0255D898}" dt="2024-05-23T23:08:09.935" v="23"/>
          <ac:picMkLst>
            <pc:docMk/>
            <pc:sldMk cId="1227953006" sldId="260"/>
            <ac:picMk id="4" creationId="{9E8106F7-0DEA-CB30-9DC7-5F5DAE353151}"/>
          </ac:picMkLst>
        </pc:picChg>
      </pc:sldChg>
    </pc:docChg>
  </pc:docChgLst>
</pc:chgInfo>
</file>

<file path=ppt/comments/modernComment_125_12268B04.xml><?xml version="1.0" encoding="utf-8"?>
<p188:cmLst xmlns:a="http://schemas.openxmlformats.org/drawingml/2006/main" xmlns:r="http://schemas.openxmlformats.org/officeDocument/2006/relationships" xmlns:p188="http://schemas.microsoft.com/office/powerpoint/2018/8/main">
  <p188:cm id="{0D9B1FFB-1675-4487-A126-476E3DBC1743}" authorId="{CED2248C-A3FD-E315-DE95-D27D69394F1E}" status="resolved" created="2024-06-03T19:32:26.581" complete="100000">
    <ac:deMkLst xmlns:ac="http://schemas.microsoft.com/office/drawing/2013/main/command">
      <pc:docMk xmlns:pc="http://schemas.microsoft.com/office/powerpoint/2013/main/command"/>
      <pc:sldMk xmlns:pc="http://schemas.microsoft.com/office/powerpoint/2013/main/command" cId="304515844" sldId="293"/>
      <ac:spMk id="5" creationId="{730A7F5A-328D-80E6-A1ED-06506F64537D}"/>
    </ac:deMkLst>
    <p188:txBody>
      <a:bodyPr/>
      <a:lstStyle/>
      <a:p>
        <a:r>
          <a:rPr lang="en-US"/>
          <a:t>placeholder questions</a:t>
        </a:r>
      </a:p>
    </p188:txBody>
  </p188:cm>
</p188:cmLst>
</file>

<file path=ppt/comments/modernComment_13D_117E23B3.xml><?xml version="1.0" encoding="utf-8"?>
<p188:cmLst xmlns:a="http://schemas.openxmlformats.org/drawingml/2006/main" xmlns:r="http://schemas.openxmlformats.org/officeDocument/2006/relationships" xmlns:p188="http://schemas.microsoft.com/office/powerpoint/2018/8/main">
  <p188:cm id="{6FB6E9C5-5706-D340-BCE7-D7E0510894CC}" authorId="{922B3032-38D3-8C1A-C2DE-B684F827C350}" created="2024-06-14T21:23:43.789">
    <ac:deMkLst xmlns:ac="http://schemas.microsoft.com/office/drawing/2013/main/command">
      <pc:docMk xmlns:pc="http://schemas.microsoft.com/office/powerpoint/2013/main/command"/>
      <pc:sldMk xmlns:pc="http://schemas.microsoft.com/office/powerpoint/2013/main/command" cId="293479347" sldId="317"/>
      <ac:picMk id="8" creationId="{34D4899C-4BCC-E786-7356-449DAB4483BA}"/>
    </ac:deMkLst>
    <p188:txBody>
      <a:bodyPr/>
      <a:lstStyle/>
      <a:p>
        <a:r>
          <a:rPr lang="en-US"/>
          <a:t>Editing image</a:t>
        </a:r>
      </a:p>
    </p188:txBody>
  </p188:cm>
</p188:cmLst>
</file>

<file path=ppt/comments/modernComment_13E_6FB8F4B8.xml><?xml version="1.0" encoding="utf-8"?>
<p188:cmLst xmlns:a="http://schemas.openxmlformats.org/drawingml/2006/main" xmlns:r="http://schemas.openxmlformats.org/officeDocument/2006/relationships" xmlns:p188="http://schemas.microsoft.com/office/powerpoint/2018/8/main">
  <p188:cm id="{1FC20CB5-42FC-9447-A86C-B79CAA07FCF0}" authorId="{922B3032-38D3-8C1A-C2DE-B684F827C350}" created="2024-06-14T21:23:43.789">
    <ac:deMkLst xmlns:ac="http://schemas.microsoft.com/office/drawing/2013/main/command">
      <pc:docMk xmlns:pc="http://schemas.microsoft.com/office/powerpoint/2013/main/command"/>
      <pc:sldMk xmlns:pc="http://schemas.microsoft.com/office/powerpoint/2013/main/command" cId="1874392248" sldId="318"/>
      <ac:picMk id="8" creationId="{34D4899C-4BCC-E786-7356-449DAB4483BA}"/>
    </ac:deMkLst>
    <p188:txBody>
      <a:bodyPr/>
      <a:lstStyle/>
      <a:p>
        <a:r>
          <a:rPr lang="en-US"/>
          <a:t>Editing image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DC9CB7-C97A-419B-BDA3-EA48C76574CA}"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AEB1D072-48D1-4A6F-B587-A89D0DA1C3C4}">
      <dgm:prSet/>
      <dgm:spPr/>
      <dgm:t>
        <a:bodyPr/>
        <a:lstStyle/>
        <a:p>
          <a:pPr>
            <a:defRPr cap="all"/>
          </a:pPr>
          <a:r>
            <a:rPr lang="en-US"/>
            <a:t>BIOMEDICAL</a:t>
          </a:r>
        </a:p>
      </dgm:t>
    </dgm:pt>
    <dgm:pt modelId="{129C1E7F-A026-4099-B151-978F4BBAC15C}" type="parTrans" cxnId="{D14A2D90-33C5-4145-B7D5-1FB26446FB8E}">
      <dgm:prSet/>
      <dgm:spPr/>
      <dgm:t>
        <a:bodyPr/>
        <a:lstStyle/>
        <a:p>
          <a:endParaRPr lang="en-US"/>
        </a:p>
      </dgm:t>
    </dgm:pt>
    <dgm:pt modelId="{CC09F1B4-CC1C-48B5-B8E1-12E973BECE08}" type="sibTrans" cxnId="{D14A2D90-33C5-4145-B7D5-1FB26446FB8E}">
      <dgm:prSet/>
      <dgm:spPr/>
      <dgm:t>
        <a:bodyPr/>
        <a:lstStyle/>
        <a:p>
          <a:endParaRPr lang="en-US"/>
        </a:p>
      </dgm:t>
    </dgm:pt>
    <dgm:pt modelId="{D01B8FF5-0BBE-43BF-B4C7-6D466D608ECC}">
      <dgm:prSet/>
      <dgm:spPr/>
      <dgm:t>
        <a:bodyPr/>
        <a:lstStyle/>
        <a:p>
          <a:pPr>
            <a:defRPr cap="all"/>
          </a:pPr>
          <a:r>
            <a:rPr lang="en-US"/>
            <a:t>BEHAVIORAL</a:t>
          </a:r>
        </a:p>
      </dgm:t>
    </dgm:pt>
    <dgm:pt modelId="{EEAEACDA-8EEA-46E7-8345-CEA6F07601E4}" type="parTrans" cxnId="{A0ACEF46-56BC-4BA2-9B72-AE88C783E04D}">
      <dgm:prSet/>
      <dgm:spPr/>
      <dgm:t>
        <a:bodyPr/>
        <a:lstStyle/>
        <a:p>
          <a:endParaRPr lang="en-US"/>
        </a:p>
      </dgm:t>
    </dgm:pt>
    <dgm:pt modelId="{1F4C5A1C-1074-4BB3-9647-41698C629474}" type="sibTrans" cxnId="{A0ACEF46-56BC-4BA2-9B72-AE88C783E04D}">
      <dgm:prSet/>
      <dgm:spPr/>
      <dgm:t>
        <a:bodyPr/>
        <a:lstStyle/>
        <a:p>
          <a:endParaRPr lang="en-US"/>
        </a:p>
      </dgm:t>
    </dgm:pt>
    <dgm:pt modelId="{A35FBEFE-51C8-4546-A604-7E0536F89B9B}">
      <dgm:prSet/>
      <dgm:spPr/>
      <dgm:t>
        <a:bodyPr/>
        <a:lstStyle/>
        <a:p>
          <a:pPr>
            <a:defRPr cap="all"/>
          </a:pPr>
          <a:r>
            <a:rPr lang="en-US"/>
            <a:t>STRUCTURAL</a:t>
          </a:r>
        </a:p>
      </dgm:t>
    </dgm:pt>
    <dgm:pt modelId="{FBD9FC6A-F6D6-45F6-88FD-B7959FED761C}" type="parTrans" cxnId="{A06314B6-6A99-4C3A-B6C1-5936E698F55D}">
      <dgm:prSet/>
      <dgm:spPr/>
      <dgm:t>
        <a:bodyPr/>
        <a:lstStyle/>
        <a:p>
          <a:endParaRPr lang="en-US"/>
        </a:p>
      </dgm:t>
    </dgm:pt>
    <dgm:pt modelId="{464EAF2B-7A21-4468-B82F-3C52C84DB63C}" type="sibTrans" cxnId="{A06314B6-6A99-4C3A-B6C1-5936E698F55D}">
      <dgm:prSet/>
      <dgm:spPr/>
      <dgm:t>
        <a:bodyPr/>
        <a:lstStyle/>
        <a:p>
          <a:endParaRPr lang="en-US"/>
        </a:p>
      </dgm:t>
    </dgm:pt>
    <dgm:pt modelId="{EEEA3FB3-FF10-40A3-A5F6-499996A81992}" type="pres">
      <dgm:prSet presAssocID="{A5DC9CB7-C97A-419B-BDA3-EA48C76574CA}" presName="root" presStyleCnt="0">
        <dgm:presLayoutVars>
          <dgm:dir/>
          <dgm:resizeHandles val="exact"/>
        </dgm:presLayoutVars>
      </dgm:prSet>
      <dgm:spPr/>
    </dgm:pt>
    <dgm:pt modelId="{F3B59928-6ACE-4E7D-AB97-D83D744B8E7A}" type="pres">
      <dgm:prSet presAssocID="{AEB1D072-48D1-4A6F-B587-A89D0DA1C3C4}" presName="compNode" presStyleCnt="0"/>
      <dgm:spPr/>
    </dgm:pt>
    <dgm:pt modelId="{6CB1B6AD-BB3B-4E15-AC87-29850A34F216}" type="pres">
      <dgm:prSet presAssocID="{AEB1D072-48D1-4A6F-B587-A89D0DA1C3C4}" presName="iconBgRect" presStyleLbl="bgShp" presStyleIdx="0" presStyleCnt="3"/>
      <dgm:spPr/>
    </dgm:pt>
    <dgm:pt modelId="{5B43E7EC-8373-4BF8-8491-578E89600494}" type="pres">
      <dgm:prSet presAssocID="{AEB1D072-48D1-4A6F-B587-A89D0DA1C3C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9B652E1C-D566-4A86-B429-8E80514B590F}" type="pres">
      <dgm:prSet presAssocID="{AEB1D072-48D1-4A6F-B587-A89D0DA1C3C4}" presName="spaceRect" presStyleCnt="0"/>
      <dgm:spPr/>
    </dgm:pt>
    <dgm:pt modelId="{CD99D905-1E3D-4D7B-9697-E3778BB932E6}" type="pres">
      <dgm:prSet presAssocID="{AEB1D072-48D1-4A6F-B587-A89D0DA1C3C4}" presName="textRect" presStyleLbl="revTx" presStyleIdx="0" presStyleCnt="3">
        <dgm:presLayoutVars>
          <dgm:chMax val="1"/>
          <dgm:chPref val="1"/>
        </dgm:presLayoutVars>
      </dgm:prSet>
      <dgm:spPr/>
    </dgm:pt>
    <dgm:pt modelId="{80F06A72-FB59-4828-9FCE-E05DED02E34E}" type="pres">
      <dgm:prSet presAssocID="{CC09F1B4-CC1C-48B5-B8E1-12E973BECE08}" presName="sibTrans" presStyleCnt="0"/>
      <dgm:spPr/>
    </dgm:pt>
    <dgm:pt modelId="{E45354A7-CE61-4E5C-8D1B-BE55F8BF8E01}" type="pres">
      <dgm:prSet presAssocID="{D01B8FF5-0BBE-43BF-B4C7-6D466D608ECC}" presName="compNode" presStyleCnt="0"/>
      <dgm:spPr/>
    </dgm:pt>
    <dgm:pt modelId="{F8CDFF1C-5B2C-4CD7-8B22-67F0ED4B58ED}" type="pres">
      <dgm:prSet presAssocID="{D01B8FF5-0BBE-43BF-B4C7-6D466D608ECC}" presName="iconBgRect" presStyleLbl="bgShp" presStyleIdx="1" presStyleCnt="3"/>
      <dgm:spPr/>
    </dgm:pt>
    <dgm:pt modelId="{F29A0434-2D92-4323-8F44-7171F927DAA8}" type="pres">
      <dgm:prSet presAssocID="{D01B8FF5-0BBE-43BF-B4C7-6D466D608E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788CD7A-CDD8-42FF-86BE-AB74DCA0403A}" type="pres">
      <dgm:prSet presAssocID="{D01B8FF5-0BBE-43BF-B4C7-6D466D608ECC}" presName="spaceRect" presStyleCnt="0"/>
      <dgm:spPr/>
    </dgm:pt>
    <dgm:pt modelId="{9814BDD9-303A-4135-BD48-801FA0316965}" type="pres">
      <dgm:prSet presAssocID="{D01B8FF5-0BBE-43BF-B4C7-6D466D608ECC}" presName="textRect" presStyleLbl="revTx" presStyleIdx="1" presStyleCnt="3">
        <dgm:presLayoutVars>
          <dgm:chMax val="1"/>
          <dgm:chPref val="1"/>
        </dgm:presLayoutVars>
      </dgm:prSet>
      <dgm:spPr/>
    </dgm:pt>
    <dgm:pt modelId="{F4D80D66-9D63-4AB2-8202-CA365FA4FD69}" type="pres">
      <dgm:prSet presAssocID="{1F4C5A1C-1074-4BB3-9647-41698C629474}" presName="sibTrans" presStyleCnt="0"/>
      <dgm:spPr/>
    </dgm:pt>
    <dgm:pt modelId="{43843918-6DEE-4B0B-A153-1C210491285D}" type="pres">
      <dgm:prSet presAssocID="{A35FBEFE-51C8-4546-A604-7E0536F89B9B}" presName="compNode" presStyleCnt="0"/>
      <dgm:spPr/>
    </dgm:pt>
    <dgm:pt modelId="{3F9221F4-679C-40E4-A09B-D223FE3D8195}" type="pres">
      <dgm:prSet presAssocID="{A35FBEFE-51C8-4546-A604-7E0536F89B9B}" presName="iconBgRect" presStyleLbl="bgShp" presStyleIdx="2" presStyleCnt="3"/>
      <dgm:spPr/>
    </dgm:pt>
    <dgm:pt modelId="{BA70968C-64A9-4893-A0D4-4B6F3163A81C}" type="pres">
      <dgm:prSet presAssocID="{A35FBEFE-51C8-4546-A604-7E0536F89B9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983E5ACF-4453-45F7-B3C8-95AC55A1DE57}" type="pres">
      <dgm:prSet presAssocID="{A35FBEFE-51C8-4546-A604-7E0536F89B9B}" presName="spaceRect" presStyleCnt="0"/>
      <dgm:spPr/>
    </dgm:pt>
    <dgm:pt modelId="{DA269AF2-AE23-4322-8602-A4B702E3908B}" type="pres">
      <dgm:prSet presAssocID="{A35FBEFE-51C8-4546-A604-7E0536F89B9B}" presName="textRect" presStyleLbl="revTx" presStyleIdx="2" presStyleCnt="3">
        <dgm:presLayoutVars>
          <dgm:chMax val="1"/>
          <dgm:chPref val="1"/>
        </dgm:presLayoutVars>
      </dgm:prSet>
      <dgm:spPr/>
    </dgm:pt>
  </dgm:ptLst>
  <dgm:cxnLst>
    <dgm:cxn modelId="{07054333-EAA6-477C-A460-E18DAB5B9305}" type="presOf" srcId="{D01B8FF5-0BBE-43BF-B4C7-6D466D608ECC}" destId="{9814BDD9-303A-4135-BD48-801FA0316965}" srcOrd="0" destOrd="0" presId="urn:microsoft.com/office/officeart/2018/5/layout/IconCircleLabelList"/>
    <dgm:cxn modelId="{A0ACEF46-56BC-4BA2-9B72-AE88C783E04D}" srcId="{A5DC9CB7-C97A-419B-BDA3-EA48C76574CA}" destId="{D01B8FF5-0BBE-43BF-B4C7-6D466D608ECC}" srcOrd="1" destOrd="0" parTransId="{EEAEACDA-8EEA-46E7-8345-CEA6F07601E4}" sibTransId="{1F4C5A1C-1074-4BB3-9647-41698C629474}"/>
    <dgm:cxn modelId="{AE775E78-2DA4-4BA9-9FCB-546E703B5653}" type="presOf" srcId="{A35FBEFE-51C8-4546-A604-7E0536F89B9B}" destId="{DA269AF2-AE23-4322-8602-A4B702E3908B}" srcOrd="0" destOrd="0" presId="urn:microsoft.com/office/officeart/2018/5/layout/IconCircleLabelList"/>
    <dgm:cxn modelId="{D14A2D90-33C5-4145-B7D5-1FB26446FB8E}" srcId="{A5DC9CB7-C97A-419B-BDA3-EA48C76574CA}" destId="{AEB1D072-48D1-4A6F-B587-A89D0DA1C3C4}" srcOrd="0" destOrd="0" parTransId="{129C1E7F-A026-4099-B151-978F4BBAC15C}" sibTransId="{CC09F1B4-CC1C-48B5-B8E1-12E973BECE08}"/>
    <dgm:cxn modelId="{A06314B6-6A99-4C3A-B6C1-5936E698F55D}" srcId="{A5DC9CB7-C97A-419B-BDA3-EA48C76574CA}" destId="{A35FBEFE-51C8-4546-A604-7E0536F89B9B}" srcOrd="2" destOrd="0" parTransId="{FBD9FC6A-F6D6-45F6-88FD-B7959FED761C}" sibTransId="{464EAF2B-7A21-4468-B82F-3C52C84DB63C}"/>
    <dgm:cxn modelId="{43E9E2E5-5568-4641-BAA9-5977F00D1AF3}" type="presOf" srcId="{AEB1D072-48D1-4A6F-B587-A89D0DA1C3C4}" destId="{CD99D905-1E3D-4D7B-9697-E3778BB932E6}" srcOrd="0" destOrd="0" presId="urn:microsoft.com/office/officeart/2018/5/layout/IconCircleLabelList"/>
    <dgm:cxn modelId="{787E2BFB-2432-4BAE-B6EC-C7BB6D25E920}" type="presOf" srcId="{A5DC9CB7-C97A-419B-BDA3-EA48C76574CA}" destId="{EEEA3FB3-FF10-40A3-A5F6-499996A81992}" srcOrd="0" destOrd="0" presId="urn:microsoft.com/office/officeart/2018/5/layout/IconCircleLabelList"/>
    <dgm:cxn modelId="{937174A4-0880-4C38-ACA6-84A5092F38AA}" type="presParOf" srcId="{EEEA3FB3-FF10-40A3-A5F6-499996A81992}" destId="{F3B59928-6ACE-4E7D-AB97-D83D744B8E7A}" srcOrd="0" destOrd="0" presId="urn:microsoft.com/office/officeart/2018/5/layout/IconCircleLabelList"/>
    <dgm:cxn modelId="{D17B11EF-9D55-4091-8D68-E0EFC637390B}" type="presParOf" srcId="{F3B59928-6ACE-4E7D-AB97-D83D744B8E7A}" destId="{6CB1B6AD-BB3B-4E15-AC87-29850A34F216}" srcOrd="0" destOrd="0" presId="urn:microsoft.com/office/officeart/2018/5/layout/IconCircleLabelList"/>
    <dgm:cxn modelId="{8210CA29-4D71-4477-870E-F9F0CDCBB52E}" type="presParOf" srcId="{F3B59928-6ACE-4E7D-AB97-D83D744B8E7A}" destId="{5B43E7EC-8373-4BF8-8491-578E89600494}" srcOrd="1" destOrd="0" presId="urn:microsoft.com/office/officeart/2018/5/layout/IconCircleLabelList"/>
    <dgm:cxn modelId="{B42EAFF4-7AB2-44FB-8F5B-5C27D6E1BF3F}" type="presParOf" srcId="{F3B59928-6ACE-4E7D-AB97-D83D744B8E7A}" destId="{9B652E1C-D566-4A86-B429-8E80514B590F}" srcOrd="2" destOrd="0" presId="urn:microsoft.com/office/officeart/2018/5/layout/IconCircleLabelList"/>
    <dgm:cxn modelId="{1CD0F1EA-089C-4613-98F1-BDE24FD21D66}" type="presParOf" srcId="{F3B59928-6ACE-4E7D-AB97-D83D744B8E7A}" destId="{CD99D905-1E3D-4D7B-9697-E3778BB932E6}" srcOrd="3" destOrd="0" presId="urn:microsoft.com/office/officeart/2018/5/layout/IconCircleLabelList"/>
    <dgm:cxn modelId="{8021FD22-57C6-44A4-BE2B-65CD122AA265}" type="presParOf" srcId="{EEEA3FB3-FF10-40A3-A5F6-499996A81992}" destId="{80F06A72-FB59-4828-9FCE-E05DED02E34E}" srcOrd="1" destOrd="0" presId="urn:microsoft.com/office/officeart/2018/5/layout/IconCircleLabelList"/>
    <dgm:cxn modelId="{1018C222-0BEF-40EF-AB89-B155FF06C779}" type="presParOf" srcId="{EEEA3FB3-FF10-40A3-A5F6-499996A81992}" destId="{E45354A7-CE61-4E5C-8D1B-BE55F8BF8E01}" srcOrd="2" destOrd="0" presId="urn:microsoft.com/office/officeart/2018/5/layout/IconCircleLabelList"/>
    <dgm:cxn modelId="{9912E31E-44FF-4E4F-BBA6-D121531E766E}" type="presParOf" srcId="{E45354A7-CE61-4E5C-8D1B-BE55F8BF8E01}" destId="{F8CDFF1C-5B2C-4CD7-8B22-67F0ED4B58ED}" srcOrd="0" destOrd="0" presId="urn:microsoft.com/office/officeart/2018/5/layout/IconCircleLabelList"/>
    <dgm:cxn modelId="{9F7C512F-1903-4330-9807-E77551A9D99D}" type="presParOf" srcId="{E45354A7-CE61-4E5C-8D1B-BE55F8BF8E01}" destId="{F29A0434-2D92-4323-8F44-7171F927DAA8}" srcOrd="1" destOrd="0" presId="urn:microsoft.com/office/officeart/2018/5/layout/IconCircleLabelList"/>
    <dgm:cxn modelId="{8F85F502-E5D6-4F94-8806-1F84C8C7E569}" type="presParOf" srcId="{E45354A7-CE61-4E5C-8D1B-BE55F8BF8E01}" destId="{E788CD7A-CDD8-42FF-86BE-AB74DCA0403A}" srcOrd="2" destOrd="0" presId="urn:microsoft.com/office/officeart/2018/5/layout/IconCircleLabelList"/>
    <dgm:cxn modelId="{AB8EB71F-A19A-4397-B450-4F0617217551}" type="presParOf" srcId="{E45354A7-CE61-4E5C-8D1B-BE55F8BF8E01}" destId="{9814BDD9-303A-4135-BD48-801FA0316965}" srcOrd="3" destOrd="0" presId="urn:microsoft.com/office/officeart/2018/5/layout/IconCircleLabelList"/>
    <dgm:cxn modelId="{106EE022-4429-481B-BBC8-98B7B04EB874}" type="presParOf" srcId="{EEEA3FB3-FF10-40A3-A5F6-499996A81992}" destId="{F4D80D66-9D63-4AB2-8202-CA365FA4FD69}" srcOrd="3" destOrd="0" presId="urn:microsoft.com/office/officeart/2018/5/layout/IconCircleLabelList"/>
    <dgm:cxn modelId="{20E1B5D7-262E-48D0-AEB9-B59EB76E942D}" type="presParOf" srcId="{EEEA3FB3-FF10-40A3-A5F6-499996A81992}" destId="{43843918-6DEE-4B0B-A153-1C210491285D}" srcOrd="4" destOrd="0" presId="urn:microsoft.com/office/officeart/2018/5/layout/IconCircleLabelList"/>
    <dgm:cxn modelId="{E97D9620-0683-4EAD-BB52-BF10DE19CD7F}" type="presParOf" srcId="{43843918-6DEE-4B0B-A153-1C210491285D}" destId="{3F9221F4-679C-40E4-A09B-D223FE3D8195}" srcOrd="0" destOrd="0" presId="urn:microsoft.com/office/officeart/2018/5/layout/IconCircleLabelList"/>
    <dgm:cxn modelId="{BC6F9EA9-6EDF-4B35-9294-677367F7C9AE}" type="presParOf" srcId="{43843918-6DEE-4B0B-A153-1C210491285D}" destId="{BA70968C-64A9-4893-A0D4-4B6F3163A81C}" srcOrd="1" destOrd="0" presId="urn:microsoft.com/office/officeart/2018/5/layout/IconCircleLabelList"/>
    <dgm:cxn modelId="{BFE13811-53CE-494C-8F6E-27BF70D37EDF}" type="presParOf" srcId="{43843918-6DEE-4B0B-A153-1C210491285D}" destId="{983E5ACF-4453-45F7-B3C8-95AC55A1DE57}" srcOrd="2" destOrd="0" presId="urn:microsoft.com/office/officeart/2018/5/layout/IconCircleLabelList"/>
    <dgm:cxn modelId="{1F57B7F7-AE57-4AB9-95D4-27CEFF0A70F9}" type="presParOf" srcId="{43843918-6DEE-4B0B-A153-1C210491285D}" destId="{DA269AF2-AE23-4322-8602-A4B702E3908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1B6AD-BB3B-4E15-AC87-29850A34F216}">
      <dsp:nvSpPr>
        <dsp:cNvPr id="0" name=""/>
        <dsp:cNvSpPr/>
      </dsp:nvSpPr>
      <dsp:spPr>
        <a:xfrm>
          <a:off x="686474" y="319375"/>
          <a:ext cx="1990125" cy="199012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3E7EC-8373-4BF8-8491-578E89600494}">
      <dsp:nvSpPr>
        <dsp:cNvPr id="0" name=""/>
        <dsp:cNvSpPr/>
      </dsp:nvSpPr>
      <dsp:spPr>
        <a:xfrm>
          <a:off x="1110599" y="743500"/>
          <a:ext cx="1141874" cy="11418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D99D905-1E3D-4D7B-9697-E3778BB932E6}">
      <dsp:nvSpPr>
        <dsp:cNvPr id="0" name=""/>
        <dsp:cNvSpPr/>
      </dsp:nvSpPr>
      <dsp:spPr>
        <a:xfrm>
          <a:off x="50287" y="2929374"/>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BIOMEDICAL</a:t>
          </a:r>
        </a:p>
      </dsp:txBody>
      <dsp:txXfrm>
        <a:off x="50287" y="2929374"/>
        <a:ext cx="3262500" cy="720000"/>
      </dsp:txXfrm>
    </dsp:sp>
    <dsp:sp modelId="{F8CDFF1C-5B2C-4CD7-8B22-67F0ED4B58ED}">
      <dsp:nvSpPr>
        <dsp:cNvPr id="0" name=""/>
        <dsp:cNvSpPr/>
      </dsp:nvSpPr>
      <dsp:spPr>
        <a:xfrm>
          <a:off x="4519912" y="319375"/>
          <a:ext cx="1990125" cy="199012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A0434-2D92-4323-8F44-7171F927DAA8}">
      <dsp:nvSpPr>
        <dsp:cNvPr id="0" name=""/>
        <dsp:cNvSpPr/>
      </dsp:nvSpPr>
      <dsp:spPr>
        <a:xfrm>
          <a:off x="4944037" y="743500"/>
          <a:ext cx="1141874" cy="11418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14BDD9-303A-4135-BD48-801FA0316965}">
      <dsp:nvSpPr>
        <dsp:cNvPr id="0" name=""/>
        <dsp:cNvSpPr/>
      </dsp:nvSpPr>
      <dsp:spPr>
        <a:xfrm>
          <a:off x="3883725" y="2929374"/>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BEHAVIORAL</a:t>
          </a:r>
        </a:p>
      </dsp:txBody>
      <dsp:txXfrm>
        <a:off x="3883725" y="2929374"/>
        <a:ext cx="3262500" cy="720000"/>
      </dsp:txXfrm>
    </dsp:sp>
    <dsp:sp modelId="{3F9221F4-679C-40E4-A09B-D223FE3D8195}">
      <dsp:nvSpPr>
        <dsp:cNvPr id="0" name=""/>
        <dsp:cNvSpPr/>
      </dsp:nvSpPr>
      <dsp:spPr>
        <a:xfrm>
          <a:off x="8353350" y="319375"/>
          <a:ext cx="1990125" cy="199012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0968C-64A9-4893-A0D4-4B6F3163A81C}">
      <dsp:nvSpPr>
        <dsp:cNvPr id="0" name=""/>
        <dsp:cNvSpPr/>
      </dsp:nvSpPr>
      <dsp:spPr>
        <a:xfrm>
          <a:off x="8777475" y="743500"/>
          <a:ext cx="1141874" cy="11418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A269AF2-AE23-4322-8602-A4B702E3908B}">
      <dsp:nvSpPr>
        <dsp:cNvPr id="0" name=""/>
        <dsp:cNvSpPr/>
      </dsp:nvSpPr>
      <dsp:spPr>
        <a:xfrm>
          <a:off x="7717162" y="2929374"/>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STRUCTURAL</a:t>
          </a:r>
        </a:p>
      </dsp:txBody>
      <dsp:txXfrm>
        <a:off x="7717162" y="2929374"/>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56998-534E-3F41-86CF-60D1132B7C58}"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D59A-19F3-674D-9729-9194D86FA973}" type="slidenum">
              <a:rPr lang="en-US" smtClean="0"/>
              <a:t>‹#›</a:t>
            </a:fld>
            <a:endParaRPr lang="en-US"/>
          </a:p>
        </p:txBody>
      </p:sp>
    </p:spTree>
    <p:extLst>
      <p:ext uri="{BB962C8B-B14F-4D97-AF65-F5344CB8AC3E}">
        <p14:creationId xmlns:p14="http://schemas.microsoft.com/office/powerpoint/2010/main" val="345066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2</a:t>
            </a:fld>
            <a:endParaRPr lang="en-US"/>
          </a:p>
        </p:txBody>
      </p:sp>
    </p:spTree>
    <p:extLst>
      <p:ext uri="{BB962C8B-B14F-4D97-AF65-F5344CB8AC3E}">
        <p14:creationId xmlns:p14="http://schemas.microsoft.com/office/powerpoint/2010/main" val="332985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Excerpt from Essex Hemphill’s poem “Vital Signs”</a:t>
            </a:r>
          </a:p>
        </p:txBody>
      </p:sp>
      <p:sp>
        <p:nvSpPr>
          <p:cNvPr id="4" name="Slide Number Placeholder 3"/>
          <p:cNvSpPr>
            <a:spLocks noGrp="1"/>
          </p:cNvSpPr>
          <p:nvPr>
            <p:ph type="sldNum" sz="quarter" idx="5"/>
          </p:nvPr>
        </p:nvSpPr>
        <p:spPr/>
        <p:txBody>
          <a:bodyPr/>
          <a:lstStyle/>
          <a:p>
            <a:fld id="{A9601770-C403-894A-90D1-B562FE4447F0}" type="slidenum">
              <a:rPr lang="en-US" smtClean="0"/>
              <a:t>21</a:t>
            </a:fld>
            <a:endParaRPr lang="en-US"/>
          </a:p>
        </p:txBody>
      </p:sp>
    </p:spTree>
    <p:extLst>
      <p:ext uri="{BB962C8B-B14F-4D97-AF65-F5344CB8AC3E}">
        <p14:creationId xmlns:p14="http://schemas.microsoft.com/office/powerpoint/2010/main" val="393718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13</a:t>
            </a:fld>
            <a:endParaRPr lang="en-US"/>
          </a:p>
        </p:txBody>
      </p:sp>
    </p:spTree>
    <p:extLst>
      <p:ext uri="{BB962C8B-B14F-4D97-AF65-F5344CB8AC3E}">
        <p14:creationId xmlns:p14="http://schemas.microsoft.com/office/powerpoint/2010/main" val="315961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S. Gottlieb et al., “</a:t>
            </a:r>
            <a:r>
              <a:rPr lang="en-US" i="1"/>
              <a:t>Pneumocystis </a:t>
            </a:r>
            <a:r>
              <a:rPr lang="en-US"/>
              <a:t>Pneumonia—Los Angeles.” </a:t>
            </a:r>
            <a:r>
              <a:rPr lang="en-US" i="1"/>
              <a:t>MMWR </a:t>
            </a:r>
            <a:r>
              <a:rPr lang="en-US"/>
              <a:t>30 (1981): 250-252.</a:t>
            </a:r>
          </a:p>
        </p:txBody>
      </p:sp>
      <p:sp>
        <p:nvSpPr>
          <p:cNvPr id="4" name="Slide Number Placeholder 3"/>
          <p:cNvSpPr>
            <a:spLocks noGrp="1"/>
          </p:cNvSpPr>
          <p:nvPr>
            <p:ph type="sldNum" sz="quarter" idx="5"/>
          </p:nvPr>
        </p:nvSpPr>
        <p:spPr/>
        <p:txBody>
          <a:bodyPr/>
          <a:lstStyle/>
          <a:p>
            <a:fld id="{4A05D59A-19F3-674D-9729-9194D86FA973}" type="slidenum">
              <a:rPr lang="en-US" smtClean="0"/>
              <a:t>14</a:t>
            </a:fld>
            <a:endParaRPr lang="en-US"/>
          </a:p>
        </p:txBody>
      </p:sp>
    </p:spTree>
    <p:extLst>
      <p:ext uri="{BB962C8B-B14F-4D97-AF65-F5344CB8AC3E}">
        <p14:creationId xmlns:p14="http://schemas.microsoft.com/office/powerpoint/2010/main" val="62146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images of early magazine covers and a quote from Black physician and organizer, Dr. Wesley Anderson.  </a:t>
            </a:r>
            <a:r>
              <a:rPr lang="en-US" i="1"/>
              <a:t>Philadelphia Inquirer</a:t>
            </a:r>
            <a:r>
              <a:rPr lang="en-US" i="0"/>
              <a:t>, March 11, 1986.</a:t>
            </a:r>
            <a:endParaRPr lang="en-US"/>
          </a:p>
        </p:txBody>
      </p:sp>
      <p:sp>
        <p:nvSpPr>
          <p:cNvPr id="4" name="Slide Number Placeholder 3"/>
          <p:cNvSpPr>
            <a:spLocks noGrp="1"/>
          </p:cNvSpPr>
          <p:nvPr>
            <p:ph type="sldNum" sz="quarter" idx="5"/>
          </p:nvPr>
        </p:nvSpPr>
        <p:spPr/>
        <p:txBody>
          <a:bodyPr/>
          <a:lstStyle/>
          <a:p>
            <a:fld id="{2F83C929-DCFC-264C-AD88-B5EE6DA7446C}" type="slidenum">
              <a:rPr lang="en-US" smtClean="0"/>
              <a:t>15</a:t>
            </a:fld>
            <a:endParaRPr lang="en-US"/>
          </a:p>
        </p:txBody>
      </p:sp>
    </p:spTree>
    <p:extLst>
      <p:ext uri="{BB962C8B-B14F-4D97-AF65-F5344CB8AC3E}">
        <p14:creationId xmlns:p14="http://schemas.microsoft.com/office/powerpoint/2010/main" val="527848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Records of Glide Memorial Church’s AIDS Project. </a:t>
            </a:r>
            <a:r>
              <a:rPr lang="en-US" sz="1200">
                <a:latin typeface="Georgia" panose="02040502050405020303" pitchFamily="18" charset="0"/>
                <a:cs typeface="Times New Roman" panose="02020603050405020304" pitchFamily="18" charset="0"/>
              </a:rPr>
              <a:t>GLIDE AIDS Project, Box 7, Folder 23, SFH 4, San Francisco Department of Public Health Records, San Francisco Publi</a:t>
            </a:r>
            <a:r>
              <a:rPr lang="en-US">
                <a:latin typeface="Georgia" panose="02040502050405020303" pitchFamily="18" charset="0"/>
                <a:cs typeface="Times New Roman" panose="02020603050405020304" pitchFamily="18" charset="0"/>
              </a:rPr>
              <a:t>c Library, San Francisco, California</a:t>
            </a:r>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16</a:t>
            </a:fld>
            <a:endParaRPr lang="en-US"/>
          </a:p>
        </p:txBody>
      </p:sp>
    </p:spTree>
    <p:extLst>
      <p:ext uri="{BB962C8B-B14F-4D97-AF65-F5344CB8AC3E}">
        <p14:creationId xmlns:p14="http://schemas.microsoft.com/office/powerpoint/2010/main" val="146428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Georgia" panose="02040502050405020303" pitchFamily="18" charset="0"/>
                <a:cs typeface="Times New Roman" panose="02020603050405020304" pitchFamily="18" charset="0"/>
              </a:rPr>
              <a:t>“AIDS Project of the East Bay Flyers circa 1990s,” Box 9, Folder 7, African American Museum &amp; Library at Oakland Vertical File Collection, MS 179, African American Museum &amp; Library at Oakland, Oakland Public Library, Oakland, California.</a:t>
            </a:r>
          </a:p>
          <a:p>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17</a:t>
            </a:fld>
            <a:endParaRPr lang="en-US"/>
          </a:p>
        </p:txBody>
      </p:sp>
    </p:spTree>
    <p:extLst>
      <p:ext uri="{BB962C8B-B14F-4D97-AF65-F5344CB8AC3E}">
        <p14:creationId xmlns:p14="http://schemas.microsoft.com/office/powerpoint/2010/main" val="158097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Georgia" panose="02040502050405020303" pitchFamily="18" charset="0"/>
                <a:cs typeface="Times New Roman" panose="02020603050405020304" pitchFamily="18" charset="0"/>
              </a:rPr>
              <a:t>“Memorandum from J. Alfred Smith Jr. to J. Alfred Smith Sr. re: Status Report of AIDS Ministry Activities 1992-10-21,” Box 14, Folder 4, African American Museum &amp; Library at Oakland Vertical File Collection, MS 179, African American Museum &amp; Library at Oakland, Oakland Public Library, Oakland, California.</a:t>
            </a:r>
          </a:p>
          <a:p>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18</a:t>
            </a:fld>
            <a:endParaRPr lang="en-US"/>
          </a:p>
        </p:txBody>
      </p:sp>
    </p:spTree>
    <p:extLst>
      <p:ext uri="{BB962C8B-B14F-4D97-AF65-F5344CB8AC3E}">
        <p14:creationId xmlns:p14="http://schemas.microsoft.com/office/powerpoint/2010/main" val="3348294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198 Newspaper clipping explaining how the city of San Francisco failed to create programs for people of color </a:t>
            </a:r>
            <a:r>
              <a:rPr lang="en-US" i="1"/>
              <a:t>Bay Area Reporter</a:t>
            </a:r>
            <a:r>
              <a:rPr lang="en-US" i="0"/>
              <a:t>, September 11, 1986.</a:t>
            </a:r>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19</a:t>
            </a:fld>
            <a:endParaRPr lang="en-US"/>
          </a:p>
        </p:txBody>
      </p:sp>
    </p:spTree>
    <p:extLst>
      <p:ext uri="{BB962C8B-B14F-4D97-AF65-F5344CB8AC3E}">
        <p14:creationId xmlns:p14="http://schemas.microsoft.com/office/powerpoint/2010/main" val="1968029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cover of KWIC-FAN’s comic “The Works,” created to hold conversations about AIDS at schools, churches, and other public venues for people of all ages. </a:t>
            </a:r>
            <a:r>
              <a:rPr lang="en-US">
                <a:latin typeface="Georgia" panose="02040502050405020303" pitchFamily="18" charset="0"/>
                <a:cs typeface="Times New Roman" panose="02020603050405020304" pitchFamily="18" charset="0"/>
              </a:rPr>
              <a:t>K-F History, Proposals, Work, Box 1, 2005-4, John E. Teamer Records, GLBT Historical Society, San Francisco, California.</a:t>
            </a:r>
            <a:endParaRPr lang="en-US" sz="1200">
              <a:latin typeface="Georgia" panose="02040502050405020303"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A05D59A-19F3-674D-9729-9194D86FA973}" type="slidenum">
              <a:rPr lang="en-US" smtClean="0"/>
              <a:t>20</a:t>
            </a:fld>
            <a:endParaRPr lang="en-US"/>
          </a:p>
        </p:txBody>
      </p:sp>
    </p:spTree>
    <p:extLst>
      <p:ext uri="{BB962C8B-B14F-4D97-AF65-F5344CB8AC3E}">
        <p14:creationId xmlns:p14="http://schemas.microsoft.com/office/powerpoint/2010/main" val="2963736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46534" y="5307105"/>
            <a:ext cx="11262866" cy="108345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7" cy="1475013"/>
          </a:xfrm>
          <a:effectLst/>
        </p:spPr>
        <p:txBody>
          <a:bodyPr anchor="ctr">
            <a:normAutofit/>
          </a:bodyPr>
          <a:lstStyle>
            <a:lvl1pPr>
              <a:defRPr sz="3600" b="1" i="0" cap="none">
                <a:solidFill>
                  <a:schemeClr val="accent1"/>
                </a:solidFill>
                <a:latin typeface="Trebuchet MS" panose="020B0703020202090204" pitchFamily="34" charset="0"/>
              </a:defRPr>
            </a:lvl1pPr>
          </a:lstStyle>
          <a:p>
            <a:endParaRPr lang="en-US"/>
          </a:p>
        </p:txBody>
      </p:sp>
      <p:sp>
        <p:nvSpPr>
          <p:cNvPr id="3" name="Subtitle 2"/>
          <p:cNvSpPr>
            <a:spLocks noGrp="1"/>
          </p:cNvSpPr>
          <p:nvPr>
            <p:ph type="subTitle" idx="1"/>
          </p:nvPr>
        </p:nvSpPr>
        <p:spPr>
          <a:xfrm>
            <a:off x="581194" y="2495445"/>
            <a:ext cx="6554712" cy="1475013"/>
          </a:xfrm>
        </p:spPr>
        <p:txBody>
          <a:bodyPr anchor="t">
            <a:normAutofit/>
          </a:bodyPr>
          <a:lstStyle>
            <a:lvl1pPr marL="0" indent="0" algn="l">
              <a:buNone/>
              <a:defRPr sz="1600" b="1" i="0" cap="none">
                <a:solidFill>
                  <a:schemeClr val="accent2"/>
                </a:solidFill>
                <a:latin typeface="Trebuchet MS" panose="020B070302020209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bg1"/>
                </a:solidFill>
              </a:defRPr>
            </a:lvl1pPr>
          </a:lstStyle>
          <a:p>
            <a:fld id="{721AC277-581A-0C4C-B1B4-065495CCE279}" type="datetime1">
              <a:rPr lang="en-US" smtClean="0"/>
              <a:t>6/18/2024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bg1"/>
                </a:solidFill>
              </a:defRPr>
            </a:lvl1pPr>
          </a:lstStyle>
          <a:p>
            <a:fld id="{BF9613DC-CB98-3B46-9D16-20DCC90D04EC}" type="slidenum">
              <a:rPr lang="en-US" smtClean="0"/>
              <a:pPr/>
              <a:t>‹#›</a:t>
            </a:fld>
            <a:endParaRPr lang="en-US"/>
          </a:p>
        </p:txBody>
      </p:sp>
      <p:sp>
        <p:nvSpPr>
          <p:cNvPr id="10" name="Freeform 2">
            <a:extLst>
              <a:ext uri="{FF2B5EF4-FFF2-40B4-BE49-F238E27FC236}">
                <a16:creationId xmlns:a16="http://schemas.microsoft.com/office/drawing/2014/main" id="{FDD231B8-F1C8-10F3-94B4-B52246EC17AE}"/>
              </a:ext>
            </a:extLst>
          </p:cNvPr>
          <p:cNvSpPr/>
          <p:nvPr userDrawn="1"/>
        </p:nvSpPr>
        <p:spPr>
          <a:xfrm>
            <a:off x="7646912" y="2904565"/>
            <a:ext cx="3963894" cy="2540134"/>
          </a:xfrm>
          <a:custGeom>
            <a:avLst/>
            <a:gdLst/>
            <a:ahLst/>
            <a:cxnLst/>
            <a:rect l="l" t="t" r="r" b="b"/>
            <a:pathLst>
              <a:path w="9390707" h="5446610">
                <a:moveTo>
                  <a:pt x="0" y="0"/>
                </a:moveTo>
                <a:lnTo>
                  <a:pt x="9390707" y="0"/>
                </a:lnTo>
                <a:lnTo>
                  <a:pt x="9390707" y="5446610"/>
                </a:lnTo>
                <a:lnTo>
                  <a:pt x="0" y="5446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511373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4693389"/>
            <a:ext cx="11029616" cy="566738"/>
          </a:xfrm>
        </p:spPr>
        <p:txBody>
          <a:bodyPr anchor="b">
            <a:normAutofit/>
          </a:bodyPr>
          <a:lstStyle>
            <a:lvl1pPr algn="l">
              <a:defRPr sz="2400" b="0" cap="none">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EF5FE9-DF37-BF41-97DE-CA321954792A}" type="datetime1">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328189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hasCustomPrompt="1"/>
          </p:nvPr>
        </p:nvSpPr>
        <p:spPr>
          <a:xfrm>
            <a:off x="581192" y="702156"/>
            <a:ext cx="11029616" cy="1013800"/>
          </a:xfrm>
        </p:spPr>
        <p:txBody>
          <a:bodyPr anchor="ctr"/>
          <a:lstStyle>
            <a:lvl1pPr>
              <a:defRPr cap="none"/>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A989A5-77D4-404B-9B42-3744C2339DCB}" type="datetime1">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2503533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9489057" y="599725"/>
            <a:ext cx="2256961"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hasCustomPrompt="1"/>
          </p:nvPr>
        </p:nvSpPr>
        <p:spPr>
          <a:xfrm>
            <a:off x="10035439" y="675726"/>
            <a:ext cx="1164195" cy="5183073"/>
          </a:xfrm>
        </p:spPr>
        <p:txBody>
          <a:bodyPr vert="eaVert" anchor="ctr"/>
          <a:lstStyle>
            <a:lvl1pPr>
              <a:defRPr cap="none"/>
            </a:lvl1pPr>
          </a:lstStyle>
          <a:p>
            <a:r>
              <a:rPr lang="en-US"/>
              <a:t>Click To Edit Master Title Style</a:t>
            </a:r>
          </a:p>
        </p:txBody>
      </p:sp>
      <p:sp>
        <p:nvSpPr>
          <p:cNvPr id="3" name="Vertical Text Placeholder 2"/>
          <p:cNvSpPr>
            <a:spLocks noGrp="1"/>
          </p:cNvSpPr>
          <p:nvPr>
            <p:ph type="body" orient="vert" idx="1"/>
          </p:nvPr>
        </p:nvSpPr>
        <p:spPr>
          <a:xfrm>
            <a:off x="774923" y="675726"/>
            <a:ext cx="8576111"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bg1"/>
                </a:solidFill>
              </a:defRPr>
            </a:lvl1pPr>
          </a:lstStyle>
          <a:p>
            <a:fld id="{1FFE3CC6-2CC1-8B46-BDEA-60A27EE0907E}" type="datetime1">
              <a:rPr lang="en-US" smtClean="0"/>
              <a:t>6/18/2024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bg1"/>
                </a:solidFill>
              </a:defRPr>
            </a:lvl1pPr>
          </a:lstStyle>
          <a:p>
            <a:fld id="{BF9613DC-CB98-3B46-9D16-20DCC90D04EC}" type="slidenum">
              <a:rPr lang="en-US" smtClean="0"/>
              <a:pPr/>
              <a:t>‹#›</a:t>
            </a:fld>
            <a:endParaRPr lang="en-US"/>
          </a:p>
        </p:txBody>
      </p:sp>
    </p:spTree>
    <p:extLst>
      <p:ext uri="{BB962C8B-B14F-4D97-AF65-F5344CB8AC3E}">
        <p14:creationId xmlns:p14="http://schemas.microsoft.com/office/powerpoint/2010/main" val="2351500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4566E-B334-E64A-D020-92DC23FA22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4E9F1E-0084-1F5A-7E06-FA42D1052D38}"/>
              </a:ext>
            </a:extLst>
          </p:cNvPr>
          <p:cNvSpPr>
            <a:spLocks noGrp="1"/>
          </p:cNvSpPr>
          <p:nvPr>
            <p:ph type="dt" sz="half" idx="10"/>
          </p:nvPr>
        </p:nvSpPr>
        <p:spPr/>
        <p:txBody>
          <a:bodyPr/>
          <a:lstStyle/>
          <a:p>
            <a:fld id="{DC08EF05-B50A-D54A-B12B-DA1BC84A586E}" type="datetime1">
              <a:rPr lang="en-US" smtClean="0"/>
              <a:t>6/18/2024</a:t>
            </a:fld>
            <a:endParaRPr lang="en-US"/>
          </a:p>
        </p:txBody>
      </p:sp>
      <p:sp>
        <p:nvSpPr>
          <p:cNvPr id="4" name="Footer Placeholder 3">
            <a:extLst>
              <a:ext uri="{FF2B5EF4-FFF2-40B4-BE49-F238E27FC236}">
                <a16:creationId xmlns:a16="http://schemas.microsoft.com/office/drawing/2014/main" id="{FD0C5506-84DF-30A7-86DF-B1DC9297F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705319-34F4-AEC8-722C-F817E79C8208}"/>
              </a:ext>
            </a:extLst>
          </p:cNvPr>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72456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1D62-DAAE-DBCF-07FE-9B38E477F4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79A237-C68A-89DC-8AE9-FBA7DC689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5F40B-EB8B-7B70-D90B-ECF1FF96328B}"/>
              </a:ext>
            </a:extLst>
          </p:cNvPr>
          <p:cNvSpPr>
            <a:spLocks noGrp="1"/>
          </p:cNvSpPr>
          <p:nvPr>
            <p:ph type="dt" sz="half" idx="10"/>
          </p:nvPr>
        </p:nvSpPr>
        <p:spPr/>
        <p:txBody>
          <a:bodyPr/>
          <a:lstStyle/>
          <a:p>
            <a:fld id="{EB8AF679-330A-7C4E-A691-1A4E2FE1FEB8}" type="datetimeFigureOut">
              <a:rPr lang="en-US" smtClean="0"/>
              <a:t>6/18/2024</a:t>
            </a:fld>
            <a:endParaRPr lang="en-US"/>
          </a:p>
        </p:txBody>
      </p:sp>
      <p:sp>
        <p:nvSpPr>
          <p:cNvPr id="5" name="Footer Placeholder 4">
            <a:extLst>
              <a:ext uri="{FF2B5EF4-FFF2-40B4-BE49-F238E27FC236}">
                <a16:creationId xmlns:a16="http://schemas.microsoft.com/office/drawing/2014/main" id="{336F535F-90AF-FEA2-F798-0AD43330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8631E-DECB-9E23-8FC1-27DC8CBFA65C}"/>
              </a:ext>
            </a:extLst>
          </p:cNvPr>
          <p:cNvSpPr>
            <a:spLocks noGrp="1"/>
          </p:cNvSpPr>
          <p:nvPr>
            <p:ph type="sldNum" sz="quarter" idx="12"/>
          </p:nvPr>
        </p:nvSpPr>
        <p:spPr/>
        <p:txBody>
          <a:bodyPr/>
          <a:lstStyle/>
          <a:p>
            <a:fld id="{678C3157-0F66-6641-9D6E-159D7D4F06C7}" type="slidenum">
              <a:rPr lang="en-US" smtClean="0"/>
              <a:t>‹#›</a:t>
            </a:fld>
            <a:endParaRPr lang="en-US"/>
          </a:p>
        </p:txBody>
      </p:sp>
    </p:spTree>
    <p:extLst>
      <p:ext uri="{BB962C8B-B14F-4D97-AF65-F5344CB8AC3E}">
        <p14:creationId xmlns:p14="http://schemas.microsoft.com/office/powerpoint/2010/main" val="2783783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B023-19A5-1F5C-0E44-96399953A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21852-54CB-86D1-D3BF-CE410A3394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A76FF-706C-97B7-0103-22866563B436}"/>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5" name="Footer Placeholder 4">
            <a:extLst>
              <a:ext uri="{FF2B5EF4-FFF2-40B4-BE49-F238E27FC236}">
                <a16:creationId xmlns:a16="http://schemas.microsoft.com/office/drawing/2014/main" id="{5EEEA56A-9E6E-1D06-ABB4-93B82AFF1FBB}"/>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6" name="Slide Number Placeholder 5">
            <a:extLst>
              <a:ext uri="{FF2B5EF4-FFF2-40B4-BE49-F238E27FC236}">
                <a16:creationId xmlns:a16="http://schemas.microsoft.com/office/drawing/2014/main" id="{CC331CCB-6B25-1147-B47D-68B93A5C68F6}"/>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8" name="Picture 7" descr="A logo with colorful squares&#10;&#10;Description automatically generated with medium confidence">
            <a:extLst>
              <a:ext uri="{FF2B5EF4-FFF2-40B4-BE49-F238E27FC236}">
                <a16:creationId xmlns:a16="http://schemas.microsoft.com/office/drawing/2014/main" id="{8D6B09CF-BC1C-08CB-4CAA-E6527FA56967}"/>
              </a:ext>
            </a:extLst>
          </p:cNvPr>
          <p:cNvPicPr>
            <a:picLocks noChangeAspect="1"/>
          </p:cNvPicPr>
          <p:nvPr userDrawn="1"/>
        </p:nvPicPr>
        <p:blipFill>
          <a:blip r:embed="rId2"/>
          <a:stretch>
            <a:fillRect/>
          </a:stretch>
        </p:blipFill>
        <p:spPr>
          <a:xfrm>
            <a:off x="837233" y="6074127"/>
            <a:ext cx="685800" cy="685800"/>
          </a:xfrm>
          <a:prstGeom prst="rect">
            <a:avLst/>
          </a:prstGeom>
        </p:spPr>
      </p:pic>
      <p:pic>
        <p:nvPicPr>
          <p:cNvPr id="10" name="Picture 9" descr="A red and blue logo&#10;&#10;Description automatically generated">
            <a:extLst>
              <a:ext uri="{FF2B5EF4-FFF2-40B4-BE49-F238E27FC236}">
                <a16:creationId xmlns:a16="http://schemas.microsoft.com/office/drawing/2014/main" id="{CF7D553A-0B41-5C2D-79F1-5B418AA9C71C}"/>
              </a:ext>
            </a:extLst>
          </p:cNvPr>
          <p:cNvPicPr>
            <a:picLocks noChangeAspect="1"/>
          </p:cNvPicPr>
          <p:nvPr userDrawn="1"/>
        </p:nvPicPr>
        <p:blipFill>
          <a:blip r:embed="rId3"/>
          <a:stretch>
            <a:fillRect/>
          </a:stretch>
        </p:blipFill>
        <p:spPr>
          <a:xfrm>
            <a:off x="1637816" y="6302727"/>
            <a:ext cx="1828800" cy="457200"/>
          </a:xfrm>
          <a:prstGeom prst="rect">
            <a:avLst/>
          </a:prstGeom>
        </p:spPr>
      </p:pic>
    </p:spTree>
    <p:extLst>
      <p:ext uri="{BB962C8B-B14F-4D97-AF65-F5344CB8AC3E}">
        <p14:creationId xmlns:p14="http://schemas.microsoft.com/office/powerpoint/2010/main" val="2643058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519F-B374-DDB4-74F1-23836155C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60A1E4-1EE2-02B2-6E49-086448D6E6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EEB447D-1F0E-AD8E-3AFB-12BE068607EE}"/>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8" name="Footer Placeholder 4">
            <a:extLst>
              <a:ext uri="{FF2B5EF4-FFF2-40B4-BE49-F238E27FC236}">
                <a16:creationId xmlns:a16="http://schemas.microsoft.com/office/drawing/2014/main" id="{BC696E82-4BFF-327D-5543-A537CE0A6221}"/>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9" name="Slide Number Placeholder 5">
            <a:extLst>
              <a:ext uri="{FF2B5EF4-FFF2-40B4-BE49-F238E27FC236}">
                <a16:creationId xmlns:a16="http://schemas.microsoft.com/office/drawing/2014/main" id="{2494F527-2072-FAA0-37C1-B5304FAF3F05}"/>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spTree>
    <p:extLst>
      <p:ext uri="{BB962C8B-B14F-4D97-AF65-F5344CB8AC3E}">
        <p14:creationId xmlns:p14="http://schemas.microsoft.com/office/powerpoint/2010/main" val="372094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9B97-FB9B-0290-D213-949DEB127E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7418FE-C2A7-F868-F997-9F99726AF8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4F1EFD-1887-24BF-5E85-A5DB499715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EAF3FB0-8B99-8981-1C62-37AF8054AAFA}"/>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9" name="Footer Placeholder 4">
            <a:extLst>
              <a:ext uri="{FF2B5EF4-FFF2-40B4-BE49-F238E27FC236}">
                <a16:creationId xmlns:a16="http://schemas.microsoft.com/office/drawing/2014/main" id="{22BBF997-3242-B966-B0AC-F3E3F286DD5C}"/>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10" name="Slide Number Placeholder 5">
            <a:extLst>
              <a:ext uri="{FF2B5EF4-FFF2-40B4-BE49-F238E27FC236}">
                <a16:creationId xmlns:a16="http://schemas.microsoft.com/office/drawing/2014/main" id="{A07739BB-3AF3-01AD-AE59-D51ECBD1494B}"/>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2" name="Picture 11" descr="A red and blue logo&#10;&#10;Description automatically generated">
            <a:extLst>
              <a:ext uri="{FF2B5EF4-FFF2-40B4-BE49-F238E27FC236}">
                <a16:creationId xmlns:a16="http://schemas.microsoft.com/office/drawing/2014/main" id="{7964B0CF-6005-6BB7-CA19-765A93FD0E32}"/>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5" name="Picture 4" descr="A logo with colorful squares&#10;&#10;Description automatically generated with medium confidence">
            <a:extLst>
              <a:ext uri="{FF2B5EF4-FFF2-40B4-BE49-F238E27FC236}">
                <a16:creationId xmlns:a16="http://schemas.microsoft.com/office/drawing/2014/main" id="{A5C0B9AD-11C7-5373-ACF2-129FE86B6D22}"/>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4141385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243B-A3AD-2B5D-4A4C-8C139ED225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66B8A1-CDB4-E2B7-1B46-91B70EDD0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FAB2EE-D692-D0EC-B86F-C16F0D4F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6BC58-B362-FB04-66C7-339D6CE2EF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FD2013-0DF6-BA73-73A1-FB5F6D1A30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A7A83EE1-9B83-D6B4-0BA8-46B7D95C8AF7}"/>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11" name="Footer Placeholder 4">
            <a:extLst>
              <a:ext uri="{FF2B5EF4-FFF2-40B4-BE49-F238E27FC236}">
                <a16:creationId xmlns:a16="http://schemas.microsoft.com/office/drawing/2014/main" id="{0AA777F6-50B1-DE76-C21E-26C52B22D210}"/>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12" name="Slide Number Placeholder 5">
            <a:extLst>
              <a:ext uri="{FF2B5EF4-FFF2-40B4-BE49-F238E27FC236}">
                <a16:creationId xmlns:a16="http://schemas.microsoft.com/office/drawing/2014/main" id="{8A466CF0-6F44-4CC0-D6FA-CA4FD616CD83}"/>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4" name="Picture 13" descr="A red and blue logo&#10;&#10;Description automatically generated">
            <a:extLst>
              <a:ext uri="{FF2B5EF4-FFF2-40B4-BE49-F238E27FC236}">
                <a16:creationId xmlns:a16="http://schemas.microsoft.com/office/drawing/2014/main" id="{B0138C99-1620-8DB6-D572-9421CD1E7493}"/>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7" name="Picture 6" descr="A logo with colorful squares&#10;&#10;Description automatically generated with medium confidence">
            <a:extLst>
              <a:ext uri="{FF2B5EF4-FFF2-40B4-BE49-F238E27FC236}">
                <a16:creationId xmlns:a16="http://schemas.microsoft.com/office/drawing/2014/main" id="{239B3990-012F-FD90-C807-EB2FD9DE2A76}"/>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184817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8E2A-08CA-15D1-1DD8-877DD8F67C4E}"/>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C7C06403-9728-0421-7690-5AD838443BEA}"/>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7" name="Footer Placeholder 4">
            <a:extLst>
              <a:ext uri="{FF2B5EF4-FFF2-40B4-BE49-F238E27FC236}">
                <a16:creationId xmlns:a16="http://schemas.microsoft.com/office/drawing/2014/main" id="{AC4B635D-0CAD-7597-EC9C-AFA4073FBB1F}"/>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8" name="Slide Number Placeholder 5">
            <a:extLst>
              <a:ext uri="{FF2B5EF4-FFF2-40B4-BE49-F238E27FC236}">
                <a16:creationId xmlns:a16="http://schemas.microsoft.com/office/drawing/2014/main" id="{4CB65CE5-7391-A401-DA3C-D23BC45233EB}"/>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0" name="Picture 9" descr="A red and blue logo&#10;&#10;Description automatically generated">
            <a:extLst>
              <a:ext uri="{FF2B5EF4-FFF2-40B4-BE49-F238E27FC236}">
                <a16:creationId xmlns:a16="http://schemas.microsoft.com/office/drawing/2014/main" id="{6DE3C7AE-DFDF-4393-CD79-57DCF3E60DFF}"/>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3" name="Picture 2" descr="A logo with colorful squares&#10;&#10;Description automatically generated with medium confidence">
            <a:extLst>
              <a:ext uri="{FF2B5EF4-FFF2-40B4-BE49-F238E27FC236}">
                <a16:creationId xmlns:a16="http://schemas.microsoft.com/office/drawing/2014/main" id="{5FDF22A3-70FB-8480-092D-CB921648BA1A}"/>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387138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702156"/>
            <a:ext cx="11029616" cy="1013800"/>
          </a:xfrm>
        </p:spPr>
        <p:txBody>
          <a:bodyPr anchor="ctr"/>
          <a:lstStyle>
            <a:lvl1pPr>
              <a:defRPr cap="none"/>
            </a:lvl1pPr>
          </a:lstStyle>
          <a:p>
            <a:r>
              <a:rPr lang="en-US"/>
              <a:t>Click to Edit Master Title Slide</a:t>
            </a:r>
          </a:p>
        </p:txBody>
      </p:sp>
      <p:sp>
        <p:nvSpPr>
          <p:cNvPr id="3" name="Content Placeholder 2"/>
          <p:cNvSpPr>
            <a:spLocks noGrp="1"/>
          </p:cNvSpPr>
          <p:nvPr>
            <p:ph idx="1"/>
          </p:nvPr>
        </p:nvSpPr>
        <p:spPr>
          <a:xfrm>
            <a:off x="581192" y="1891454"/>
            <a:ext cx="11029615" cy="3967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6C15C8-CC8C-BA4F-8261-820C020D4793}" type="datetime1">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1915166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B3505F0-5CE0-14CA-C4F1-B42D390A1695}"/>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6" name="Footer Placeholder 4">
            <a:extLst>
              <a:ext uri="{FF2B5EF4-FFF2-40B4-BE49-F238E27FC236}">
                <a16:creationId xmlns:a16="http://schemas.microsoft.com/office/drawing/2014/main" id="{0B28ACC4-3835-DEE0-7134-6B28632D728B}"/>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7" name="Slide Number Placeholder 5">
            <a:extLst>
              <a:ext uri="{FF2B5EF4-FFF2-40B4-BE49-F238E27FC236}">
                <a16:creationId xmlns:a16="http://schemas.microsoft.com/office/drawing/2014/main" id="{F4C260DA-145C-5C12-066F-46FFF9B75FFA}"/>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9" name="Picture 8" descr="A red and blue logo&#10;&#10;Description automatically generated">
            <a:extLst>
              <a:ext uri="{FF2B5EF4-FFF2-40B4-BE49-F238E27FC236}">
                <a16:creationId xmlns:a16="http://schemas.microsoft.com/office/drawing/2014/main" id="{BC501155-6D91-B982-17A2-041BE2AA43BC}"/>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2" name="Picture 1" descr="A logo with colorful squares&#10;&#10;Description automatically generated with medium confidence">
            <a:extLst>
              <a:ext uri="{FF2B5EF4-FFF2-40B4-BE49-F238E27FC236}">
                <a16:creationId xmlns:a16="http://schemas.microsoft.com/office/drawing/2014/main" id="{52DF52E7-294E-962D-C68D-C5E2BA4A0E56}"/>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2523310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B473-F74A-D5E8-5E63-44EBE672A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00E637-5DC3-0199-DD1A-6DA6D790E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1E4CAF-5E5B-929C-5CFC-34B576120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EFE0A4D4-1B30-98AC-8CF4-FAD1B102C674}"/>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9" name="Footer Placeholder 4">
            <a:extLst>
              <a:ext uri="{FF2B5EF4-FFF2-40B4-BE49-F238E27FC236}">
                <a16:creationId xmlns:a16="http://schemas.microsoft.com/office/drawing/2014/main" id="{535B4FF9-1471-13F6-CEA4-1BF38BDF4D71}"/>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10" name="Slide Number Placeholder 5">
            <a:extLst>
              <a:ext uri="{FF2B5EF4-FFF2-40B4-BE49-F238E27FC236}">
                <a16:creationId xmlns:a16="http://schemas.microsoft.com/office/drawing/2014/main" id="{E611E302-3B2E-0921-9B6B-78D78A857197}"/>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2" name="Picture 11" descr="A red and blue logo&#10;&#10;Description automatically generated">
            <a:extLst>
              <a:ext uri="{FF2B5EF4-FFF2-40B4-BE49-F238E27FC236}">
                <a16:creationId xmlns:a16="http://schemas.microsoft.com/office/drawing/2014/main" id="{6C05263C-FF06-BA04-CBA6-27F752D02FE7}"/>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5" name="Picture 4" descr="A logo with colorful squares&#10;&#10;Description automatically generated with medium confidence">
            <a:extLst>
              <a:ext uri="{FF2B5EF4-FFF2-40B4-BE49-F238E27FC236}">
                <a16:creationId xmlns:a16="http://schemas.microsoft.com/office/drawing/2014/main" id="{C06443B1-313C-2F48-B868-691242DFE4A1}"/>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2199699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E4A9-C9A1-F143-6477-07318A246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7948E-536E-5589-E1FB-67EB42CA1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B8D1A-5CEB-940F-EB3D-A52A0EECD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BC216A3E-8BA6-84D9-0F49-4AEAE5FBEDF5}"/>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9" name="Footer Placeholder 4">
            <a:extLst>
              <a:ext uri="{FF2B5EF4-FFF2-40B4-BE49-F238E27FC236}">
                <a16:creationId xmlns:a16="http://schemas.microsoft.com/office/drawing/2014/main" id="{DFD9A149-DC34-6FF0-0160-4B075424935B}"/>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10" name="Slide Number Placeholder 5">
            <a:extLst>
              <a:ext uri="{FF2B5EF4-FFF2-40B4-BE49-F238E27FC236}">
                <a16:creationId xmlns:a16="http://schemas.microsoft.com/office/drawing/2014/main" id="{0BE7AAFA-D7A9-192A-DDF4-DA9F02B318DE}"/>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2" name="Picture 11" descr="A red and blue logo&#10;&#10;Description automatically generated">
            <a:extLst>
              <a:ext uri="{FF2B5EF4-FFF2-40B4-BE49-F238E27FC236}">
                <a16:creationId xmlns:a16="http://schemas.microsoft.com/office/drawing/2014/main" id="{955E4772-1931-E1E8-6B0A-9FA2C3C0C640}"/>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5" name="Picture 4" descr="A logo with colorful squares&#10;&#10;Description automatically generated with medium confidence">
            <a:extLst>
              <a:ext uri="{FF2B5EF4-FFF2-40B4-BE49-F238E27FC236}">
                <a16:creationId xmlns:a16="http://schemas.microsoft.com/office/drawing/2014/main" id="{56C7A647-96ED-FADF-10FA-AC6AE6BDF93A}"/>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2063593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4D7B-114A-245A-C8B1-7362A5D30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24D707-FC0F-D293-BD1C-C50F90BC74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0258C43-1019-6393-7B3C-6240EAC4B1A4}"/>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8" name="Footer Placeholder 4">
            <a:extLst>
              <a:ext uri="{FF2B5EF4-FFF2-40B4-BE49-F238E27FC236}">
                <a16:creationId xmlns:a16="http://schemas.microsoft.com/office/drawing/2014/main" id="{6883C7FC-7E2C-B022-8E74-46ED35069DCC}"/>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9" name="Slide Number Placeholder 5">
            <a:extLst>
              <a:ext uri="{FF2B5EF4-FFF2-40B4-BE49-F238E27FC236}">
                <a16:creationId xmlns:a16="http://schemas.microsoft.com/office/drawing/2014/main" id="{B47B5C19-1E0D-900B-6222-5ED5B528626A}"/>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1" name="Picture 10" descr="A red and blue logo&#10;&#10;Description automatically generated">
            <a:extLst>
              <a:ext uri="{FF2B5EF4-FFF2-40B4-BE49-F238E27FC236}">
                <a16:creationId xmlns:a16="http://schemas.microsoft.com/office/drawing/2014/main" id="{81762F2F-AEC2-E92E-DDBB-645C2E21629A}"/>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4" name="Picture 3" descr="A logo with colorful squares&#10;&#10;Description automatically generated with medium confidence">
            <a:extLst>
              <a:ext uri="{FF2B5EF4-FFF2-40B4-BE49-F238E27FC236}">
                <a16:creationId xmlns:a16="http://schemas.microsoft.com/office/drawing/2014/main" id="{4A310A96-B215-15C1-D8D2-E9D311E24027}"/>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1934165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5FDF8-BC21-1C3C-717F-DD9210B262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7F21F8-C708-8288-16B4-6836506D20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132134-6507-9CF7-42D3-DAA1B0B10723}"/>
              </a:ext>
            </a:extLst>
          </p:cNvPr>
          <p:cNvSpPr>
            <a:spLocks noGrp="1"/>
          </p:cNvSpPr>
          <p:nvPr>
            <p:ph type="dt" sz="half" idx="10"/>
          </p:nvPr>
        </p:nvSpPr>
        <p:spPr>
          <a:xfrm>
            <a:off x="8610600" y="6348765"/>
            <a:ext cx="2058365" cy="365125"/>
          </a:xfrm>
        </p:spPr>
        <p:txBody>
          <a:bodyPr/>
          <a:lstStyle/>
          <a:p>
            <a:fld id="{EB8AF679-330A-7C4E-A691-1A4E2FE1FEB8}" type="datetimeFigureOut">
              <a:rPr lang="en-US" smtClean="0"/>
              <a:t>6/18/2024</a:t>
            </a:fld>
            <a:endParaRPr lang="en-US"/>
          </a:p>
        </p:txBody>
      </p:sp>
      <p:sp>
        <p:nvSpPr>
          <p:cNvPr id="8" name="Footer Placeholder 4">
            <a:extLst>
              <a:ext uri="{FF2B5EF4-FFF2-40B4-BE49-F238E27FC236}">
                <a16:creationId xmlns:a16="http://schemas.microsoft.com/office/drawing/2014/main" id="{AE544AEF-8837-5DBE-3046-82EDDCB2D3F7}"/>
              </a:ext>
            </a:extLst>
          </p:cNvPr>
          <p:cNvSpPr>
            <a:spLocks noGrp="1"/>
          </p:cNvSpPr>
          <p:nvPr>
            <p:ph type="ftr" sz="quarter" idx="11"/>
          </p:nvPr>
        </p:nvSpPr>
        <p:spPr>
          <a:xfrm>
            <a:off x="3581399" y="6356350"/>
            <a:ext cx="5029201" cy="365125"/>
          </a:xfrm>
        </p:spPr>
        <p:txBody>
          <a:bodyPr/>
          <a:lstStyle/>
          <a:p>
            <a:r>
              <a:rPr lang="en-US"/>
              <a:t>THE Collaborative / Pacific AETC visits to the Pacific Jurisdictions</a:t>
            </a:r>
          </a:p>
        </p:txBody>
      </p:sp>
      <p:sp>
        <p:nvSpPr>
          <p:cNvPr id="9" name="Slide Number Placeholder 5">
            <a:extLst>
              <a:ext uri="{FF2B5EF4-FFF2-40B4-BE49-F238E27FC236}">
                <a16:creationId xmlns:a16="http://schemas.microsoft.com/office/drawing/2014/main" id="{9CB78CB7-0743-57CA-AD0D-CD14759CC3EC}"/>
              </a:ext>
            </a:extLst>
          </p:cNvPr>
          <p:cNvSpPr>
            <a:spLocks noGrp="1"/>
          </p:cNvSpPr>
          <p:nvPr>
            <p:ph type="sldNum" sz="quarter" idx="12"/>
          </p:nvPr>
        </p:nvSpPr>
        <p:spPr>
          <a:xfrm>
            <a:off x="10714298" y="6337300"/>
            <a:ext cx="639501" cy="365125"/>
          </a:xfrm>
        </p:spPr>
        <p:txBody>
          <a:bodyPr/>
          <a:lstStyle/>
          <a:p>
            <a:fld id="{678C3157-0F66-6641-9D6E-159D7D4F06C7}" type="slidenum">
              <a:rPr lang="en-US" smtClean="0"/>
              <a:t>‹#›</a:t>
            </a:fld>
            <a:endParaRPr lang="en-US"/>
          </a:p>
        </p:txBody>
      </p:sp>
      <p:pic>
        <p:nvPicPr>
          <p:cNvPr id="11" name="Picture 10" descr="A red and blue logo&#10;&#10;Description automatically generated">
            <a:extLst>
              <a:ext uri="{FF2B5EF4-FFF2-40B4-BE49-F238E27FC236}">
                <a16:creationId xmlns:a16="http://schemas.microsoft.com/office/drawing/2014/main" id="{0CE06A78-7500-3694-F144-BD7D422BFA43}"/>
              </a:ext>
            </a:extLst>
          </p:cNvPr>
          <p:cNvPicPr>
            <a:picLocks noChangeAspect="1"/>
          </p:cNvPicPr>
          <p:nvPr userDrawn="1"/>
        </p:nvPicPr>
        <p:blipFill>
          <a:blip r:embed="rId2"/>
          <a:stretch>
            <a:fillRect/>
          </a:stretch>
        </p:blipFill>
        <p:spPr>
          <a:xfrm>
            <a:off x="1637816" y="6302727"/>
            <a:ext cx="1828800" cy="457200"/>
          </a:xfrm>
          <a:prstGeom prst="rect">
            <a:avLst/>
          </a:prstGeom>
        </p:spPr>
      </p:pic>
      <p:pic>
        <p:nvPicPr>
          <p:cNvPr id="4" name="Picture 3" descr="A logo with colorful squares&#10;&#10;Description automatically generated with medium confidence">
            <a:extLst>
              <a:ext uri="{FF2B5EF4-FFF2-40B4-BE49-F238E27FC236}">
                <a16:creationId xmlns:a16="http://schemas.microsoft.com/office/drawing/2014/main" id="{00C62CBC-923A-0D20-82F5-3322CD14AF9D}"/>
              </a:ext>
            </a:extLst>
          </p:cNvPr>
          <p:cNvPicPr>
            <a:picLocks noChangeAspect="1"/>
          </p:cNvPicPr>
          <p:nvPr userDrawn="1"/>
        </p:nvPicPr>
        <p:blipFill>
          <a:blip r:embed="rId3"/>
          <a:stretch>
            <a:fillRect/>
          </a:stretch>
        </p:blipFill>
        <p:spPr>
          <a:xfrm>
            <a:off x="837233" y="6074127"/>
            <a:ext cx="685800" cy="685800"/>
          </a:xfrm>
          <a:prstGeom prst="rect">
            <a:avLst/>
          </a:prstGeom>
        </p:spPr>
      </p:pic>
    </p:spTree>
    <p:extLst>
      <p:ext uri="{BB962C8B-B14F-4D97-AF65-F5344CB8AC3E}">
        <p14:creationId xmlns:p14="http://schemas.microsoft.com/office/powerpoint/2010/main" val="4244719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877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702156"/>
            <a:ext cx="11029616" cy="1013800"/>
          </a:xfrm>
        </p:spPr>
        <p:txBody>
          <a:bodyPr anchor="ctr"/>
          <a:lstStyle>
            <a:lvl1pPr>
              <a:defRPr cap="none"/>
            </a:lvl1pPr>
          </a:lstStyle>
          <a:p>
            <a:r>
              <a:rPr lang="en-US"/>
              <a:t>Click to Edit Master Title Slide</a:t>
            </a:r>
          </a:p>
        </p:txBody>
      </p:sp>
      <p:sp>
        <p:nvSpPr>
          <p:cNvPr id="3" name="Content Placeholder 2"/>
          <p:cNvSpPr>
            <a:spLocks noGrp="1"/>
          </p:cNvSpPr>
          <p:nvPr>
            <p:ph idx="1"/>
          </p:nvPr>
        </p:nvSpPr>
        <p:spPr>
          <a:xfrm>
            <a:off x="581192" y="1891454"/>
            <a:ext cx="11029615" cy="3967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598B0-3227-A34A-A9EF-AF59C0E4F2BA}" type="datetime1">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378148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1954306"/>
            <a:ext cx="11029615" cy="2587111"/>
          </a:xfrm>
        </p:spPr>
        <p:txBody>
          <a:bodyPr anchor="ctr">
            <a:normAutofit/>
          </a:bodyPr>
          <a:lstStyle>
            <a:lvl1pPr algn="l">
              <a:defRPr sz="3600" b="0" cap="none">
                <a:solidFill>
                  <a:schemeClr val="accent1"/>
                </a:solidFill>
              </a:defRPr>
            </a:lvl1pPr>
          </a:lstStyle>
          <a:p>
            <a:r>
              <a:rPr lang="en-US"/>
              <a:t>Click To Edit Master Title Style</a:t>
            </a:r>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none">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039E208-5C7D-C444-80D7-77A2C715EFF2}" type="datetime1">
              <a:rPr lang="en-US" smtClean="0"/>
              <a:t>6/18/2024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F9613DC-CB98-3B46-9D16-20DCC90D04EC}" type="slidenum">
              <a:rPr lang="en-US" smtClean="0"/>
              <a:pPr/>
              <a:t>‹#›</a:t>
            </a:fld>
            <a:endParaRPr lang="en-US"/>
          </a:p>
        </p:txBody>
      </p:sp>
    </p:spTree>
    <p:extLst>
      <p:ext uri="{BB962C8B-B14F-4D97-AF65-F5344CB8AC3E}">
        <p14:creationId xmlns:p14="http://schemas.microsoft.com/office/powerpoint/2010/main" val="162526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729658"/>
            <a:ext cx="11029616" cy="988332"/>
          </a:xfrm>
        </p:spPr>
        <p:txBody>
          <a:bodyPr anchor="ctr"/>
          <a:lstStyle>
            <a:lvl1pPr>
              <a:defRPr cap="none"/>
            </a:lvl1p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8DF19-8051-A640-B5BE-62AEB1FAB8DC}" type="datetime1">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40041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hasCustomPrompt="1"/>
          </p:nvPr>
        </p:nvSpPr>
        <p:spPr>
          <a:xfrm>
            <a:off x="581193" y="729658"/>
            <a:ext cx="11029616" cy="988332"/>
          </a:xfrm>
        </p:spPr>
        <p:txBody>
          <a:bodyPr anchor="ctr"/>
          <a:lstStyle>
            <a:lvl1pPr>
              <a:defRPr cap="none"/>
            </a:lvl1p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50F65B-B266-AF42-8A45-A0C040404211}" type="datetime1">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215312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hasCustomPrompt="1"/>
          </p:nvPr>
        </p:nvSpPr>
        <p:spPr>
          <a:xfrm>
            <a:off x="575894" y="729658"/>
            <a:ext cx="11029616" cy="988332"/>
          </a:xfrm>
        </p:spPr>
        <p:txBody>
          <a:bodyPr anchor="ctr"/>
          <a:lstStyle>
            <a:lvl1pPr>
              <a:defRPr cap="none"/>
            </a:lvl1pPr>
          </a:lstStyle>
          <a:p>
            <a:r>
              <a:rPr lang="en-US"/>
              <a:t>Click To Edit Master Title Style</a:t>
            </a:r>
          </a:p>
        </p:txBody>
      </p:sp>
      <p:sp>
        <p:nvSpPr>
          <p:cNvPr id="3" name="Date Placeholder 2"/>
          <p:cNvSpPr>
            <a:spLocks noGrp="1"/>
          </p:cNvSpPr>
          <p:nvPr>
            <p:ph type="dt" sz="half" idx="10"/>
          </p:nvPr>
        </p:nvSpPr>
        <p:spPr/>
        <p:txBody>
          <a:bodyPr/>
          <a:lstStyle/>
          <a:p>
            <a:fld id="{DBA83719-1612-3A49-9BCC-F3B6DC1E4E05}" type="datetime1">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403378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FBCB9-CE92-B44D-A88E-41C8F61425C0}" type="datetime1">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613DC-CB98-3B46-9D16-20DCC90D04EC}" type="slidenum">
              <a:rPr lang="en-US" smtClean="0"/>
              <a:t>‹#›</a:t>
            </a:fld>
            <a:endParaRPr lang="en-US"/>
          </a:p>
        </p:txBody>
      </p:sp>
    </p:spTree>
    <p:extLst>
      <p:ext uri="{BB962C8B-B14F-4D97-AF65-F5344CB8AC3E}">
        <p14:creationId xmlns:p14="http://schemas.microsoft.com/office/powerpoint/2010/main" val="1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5262296"/>
            <a:ext cx="4909445" cy="689514"/>
          </a:xfrm>
        </p:spPr>
        <p:txBody>
          <a:bodyPr anchor="ctr"/>
          <a:lstStyle>
            <a:lvl1pPr algn="l">
              <a:defRPr sz="2000" b="0" cap="none">
                <a:solidFill>
                  <a:schemeClr val="bg1"/>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6E4F931A-E9D3-934B-A68C-630A676FECCE}" type="datetime1">
              <a:rPr lang="en-US" smtClean="0"/>
              <a:t>6/18/2024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F9613DC-CB98-3B46-9D16-20DCC90D04EC}" type="slidenum">
              <a:rPr lang="en-US" smtClean="0"/>
              <a:pPr/>
              <a:t>‹#›</a:t>
            </a:fld>
            <a:endParaRPr lang="en-US"/>
          </a:p>
        </p:txBody>
      </p:sp>
    </p:spTree>
    <p:extLst>
      <p:ext uri="{BB962C8B-B14F-4D97-AF65-F5344CB8AC3E}">
        <p14:creationId xmlns:p14="http://schemas.microsoft.com/office/powerpoint/2010/main" val="217957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8C247D7-4262-9846-91A5-7C993B0B578C}" type="datetime1">
              <a:rPr lang="en-US" smtClean="0"/>
              <a:t>6/18/2024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F9613DC-CB98-3B46-9D16-20DCC90D04EC}"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red and blue text on a black background&#10;&#10;Description automatically generated">
            <a:extLst>
              <a:ext uri="{FF2B5EF4-FFF2-40B4-BE49-F238E27FC236}">
                <a16:creationId xmlns:a16="http://schemas.microsoft.com/office/drawing/2014/main" id="{01464B9B-5CE0-1984-2F2C-C0F58586FA1C}"/>
              </a:ext>
            </a:extLst>
          </p:cNvPr>
          <p:cNvPicPr>
            <a:picLocks noChangeAspect="1"/>
          </p:cNvPicPr>
          <p:nvPr userDrawn="1"/>
        </p:nvPicPr>
        <p:blipFill>
          <a:blip r:embed="rId15"/>
          <a:stretch>
            <a:fillRect/>
          </a:stretch>
        </p:blipFill>
        <p:spPr>
          <a:xfrm>
            <a:off x="5575041" y="9520"/>
            <a:ext cx="1036897" cy="453643"/>
          </a:xfrm>
          <a:prstGeom prst="rect">
            <a:avLst/>
          </a:prstGeom>
        </p:spPr>
      </p:pic>
    </p:spTree>
    <p:extLst>
      <p:ext uri="{BB962C8B-B14F-4D97-AF65-F5344CB8AC3E}">
        <p14:creationId xmlns:p14="http://schemas.microsoft.com/office/powerpoint/2010/main" val="2688555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70E157-EAB4-5B90-69D1-0CAA5A538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A652E5-AB46-346D-E8BF-27B18A0A83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EC30E-999F-FAEA-D804-1E05B18EB3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8AF679-330A-7C4E-A691-1A4E2FE1FEB8}" type="datetimeFigureOut">
              <a:rPr lang="en-US" smtClean="0"/>
              <a:t>6/18/2024</a:t>
            </a:fld>
            <a:endParaRPr lang="en-US"/>
          </a:p>
        </p:txBody>
      </p:sp>
      <p:sp>
        <p:nvSpPr>
          <p:cNvPr id="5" name="Footer Placeholder 4">
            <a:extLst>
              <a:ext uri="{FF2B5EF4-FFF2-40B4-BE49-F238E27FC236}">
                <a16:creationId xmlns:a16="http://schemas.microsoft.com/office/drawing/2014/main" id="{8E55B983-BD94-4FE1-2692-20B1CD86E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BB825E-4332-E6F2-8FC3-53F82122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8C3157-0F66-6641-9D6E-159D7D4F06C7}" type="slidenum">
              <a:rPr lang="en-US" smtClean="0"/>
              <a:t>‹#›</a:t>
            </a:fld>
            <a:endParaRPr lang="en-US"/>
          </a:p>
        </p:txBody>
      </p:sp>
    </p:spTree>
    <p:extLst>
      <p:ext uri="{BB962C8B-B14F-4D97-AF65-F5344CB8AC3E}">
        <p14:creationId xmlns:p14="http://schemas.microsoft.com/office/powerpoint/2010/main" val="3505596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pbs.org/video/frontline-aids-black-ameri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125_12268B0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3E_6FB8F4B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paetc.org/our-programs/black-mens-hiv-leadership-capacity-building-initiativ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Julie.whitfield@ucsf.edu" TargetMode="External"/><Relationship Id="rId2" Type="http://schemas.openxmlformats.org/officeDocument/2006/relationships/hyperlink" Target="mailto:Antoine.s.johnson@gmail.co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3D_117E23B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paetc.org/our-programs/black-mens-hiv-leadership-capacity-building-initiativ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B3CC-0C23-A47D-FB35-53E875667E31}"/>
              </a:ext>
            </a:extLst>
          </p:cNvPr>
          <p:cNvSpPr>
            <a:spLocks noGrp="1"/>
          </p:cNvSpPr>
          <p:nvPr>
            <p:ph type="ctrTitle"/>
          </p:nvPr>
        </p:nvSpPr>
        <p:spPr>
          <a:xfrm>
            <a:off x="581191" y="1380538"/>
            <a:ext cx="10270839" cy="1475013"/>
          </a:xfrm>
        </p:spPr>
        <p:txBody>
          <a:bodyPr/>
          <a:lstStyle/>
          <a:p>
            <a:r>
              <a:rPr lang="en-US" cap="none"/>
              <a:t>Black Men’s HIV Leadership</a:t>
            </a:r>
            <a:br>
              <a:rPr lang="en-US" cap="none"/>
            </a:br>
            <a:r>
              <a:rPr lang="en-US" cap="none"/>
              <a:t>Capacity Building Initiative</a:t>
            </a:r>
          </a:p>
        </p:txBody>
      </p:sp>
      <p:sp>
        <p:nvSpPr>
          <p:cNvPr id="3" name="Subtitle 2">
            <a:extLst>
              <a:ext uri="{FF2B5EF4-FFF2-40B4-BE49-F238E27FC236}">
                <a16:creationId xmlns:a16="http://schemas.microsoft.com/office/drawing/2014/main" id="{8EDDA163-1676-06A7-334F-A7AD7580E1FE}"/>
              </a:ext>
            </a:extLst>
          </p:cNvPr>
          <p:cNvSpPr>
            <a:spLocks noGrp="1"/>
          </p:cNvSpPr>
          <p:nvPr>
            <p:ph type="subTitle" idx="1"/>
          </p:nvPr>
        </p:nvSpPr>
        <p:spPr>
          <a:xfrm>
            <a:off x="581191" y="2887544"/>
            <a:ext cx="6554712" cy="1475013"/>
          </a:xfrm>
        </p:spPr>
        <p:txBody>
          <a:bodyPr>
            <a:normAutofit/>
          </a:bodyPr>
          <a:lstStyle/>
          <a:p>
            <a:r>
              <a:rPr lang="en-US" sz="2000" cap="none">
                <a:latin typeface="Trebuchet MS"/>
              </a:rPr>
              <a:t>Foundations Of Progress: Exploring The Historical Landscape Of HIV </a:t>
            </a:r>
            <a:r>
              <a:rPr lang="en-US" sz="2000">
                <a:latin typeface="Trebuchet MS"/>
              </a:rPr>
              <a:t>Activism Through</a:t>
            </a:r>
            <a:r>
              <a:rPr lang="en-US" sz="2000" cap="none">
                <a:latin typeface="Trebuchet MS"/>
              </a:rPr>
              <a:t> Black Men’s Perspectives</a:t>
            </a:r>
          </a:p>
        </p:txBody>
      </p:sp>
      <p:sp>
        <p:nvSpPr>
          <p:cNvPr id="6" name="Title 2 Date">
            <a:extLst>
              <a:ext uri="{FF2B5EF4-FFF2-40B4-BE49-F238E27FC236}">
                <a16:creationId xmlns:a16="http://schemas.microsoft.com/office/drawing/2014/main" id="{B80EFDF2-3723-D84D-EDA9-2018C2B02F46}"/>
              </a:ext>
            </a:extLst>
          </p:cNvPr>
          <p:cNvSpPr txBox="1">
            <a:spLocks/>
          </p:cNvSpPr>
          <p:nvPr/>
        </p:nvSpPr>
        <p:spPr>
          <a:xfrm>
            <a:off x="545124" y="5307462"/>
            <a:ext cx="11029616" cy="10138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b="1" i="0" kern="1200" cap="none">
                <a:solidFill>
                  <a:schemeClr val="accent1"/>
                </a:solidFill>
                <a:latin typeface="Trebuchet MS" panose="020B070302020209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a:solidFill>
                  <a:schemeClr val="bg1"/>
                </a:solidFill>
                <a:latin typeface="Trebuchet MS"/>
              </a:rPr>
              <a:t>June 18, 2024</a:t>
            </a:r>
          </a:p>
        </p:txBody>
      </p:sp>
      <p:sp>
        <p:nvSpPr>
          <p:cNvPr id="4" name="Slide Number Placeholder 3">
            <a:extLst>
              <a:ext uri="{FF2B5EF4-FFF2-40B4-BE49-F238E27FC236}">
                <a16:creationId xmlns:a16="http://schemas.microsoft.com/office/drawing/2014/main" id="{5A5D1D7B-C2D9-9EF1-1C65-8AD85C879EB3}"/>
              </a:ext>
            </a:extLst>
          </p:cNvPr>
          <p:cNvSpPr>
            <a:spLocks noGrp="1"/>
          </p:cNvSpPr>
          <p:nvPr>
            <p:ph type="sldNum" sz="quarter" idx="12"/>
          </p:nvPr>
        </p:nvSpPr>
        <p:spPr/>
        <p:txBody>
          <a:bodyPr/>
          <a:lstStyle/>
          <a:p>
            <a:fld id="{BF9613DC-CB98-3B46-9D16-20DCC90D04EC}" type="slidenum">
              <a:rPr lang="en-US" smtClean="0"/>
              <a:pPr/>
              <a:t>1</a:t>
            </a:fld>
            <a:endParaRPr lang="en-US"/>
          </a:p>
        </p:txBody>
      </p:sp>
      <p:pic>
        <p:nvPicPr>
          <p:cNvPr id="5" name="Picture 4" descr="Pacific AETC logo">
            <a:extLst>
              <a:ext uri="{FF2B5EF4-FFF2-40B4-BE49-F238E27FC236}">
                <a16:creationId xmlns:a16="http://schemas.microsoft.com/office/drawing/2014/main" id="{1963AFFF-98C7-79F3-FF92-46B7E2C60D0E}"/>
              </a:ext>
            </a:extLst>
          </p:cNvPr>
          <p:cNvPicPr>
            <a:picLocks noChangeAspect="1"/>
          </p:cNvPicPr>
          <p:nvPr/>
        </p:nvPicPr>
        <p:blipFill>
          <a:blip r:embed="rId2"/>
          <a:stretch>
            <a:fillRect/>
          </a:stretch>
        </p:blipFill>
        <p:spPr>
          <a:xfrm>
            <a:off x="0" y="0"/>
            <a:ext cx="2799884" cy="1224951"/>
          </a:xfrm>
          <a:prstGeom prst="rect">
            <a:avLst/>
          </a:prstGeom>
        </p:spPr>
      </p:pic>
    </p:spTree>
    <p:extLst>
      <p:ext uri="{BB962C8B-B14F-4D97-AF65-F5344CB8AC3E}">
        <p14:creationId xmlns:p14="http://schemas.microsoft.com/office/powerpoint/2010/main" val="70333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E6F2-5154-82A4-F6AB-7CCEDA389DEC}"/>
              </a:ext>
            </a:extLst>
          </p:cNvPr>
          <p:cNvSpPr>
            <a:spLocks noGrp="1"/>
          </p:cNvSpPr>
          <p:nvPr>
            <p:ph type="title"/>
          </p:nvPr>
        </p:nvSpPr>
        <p:spPr/>
        <p:txBody>
          <a:bodyPr anchor="ctr"/>
          <a:lstStyle/>
          <a:p>
            <a:r>
              <a:rPr lang="en-US"/>
              <a:t>Agenda</a:t>
            </a:r>
          </a:p>
        </p:txBody>
      </p:sp>
      <p:sp>
        <p:nvSpPr>
          <p:cNvPr id="3" name="Content Placeholder 2">
            <a:extLst>
              <a:ext uri="{FF2B5EF4-FFF2-40B4-BE49-F238E27FC236}">
                <a16:creationId xmlns:a16="http://schemas.microsoft.com/office/drawing/2014/main" id="{39C56875-D48D-7D87-7E21-D385C4356C5F}"/>
              </a:ext>
            </a:extLst>
          </p:cNvPr>
          <p:cNvSpPr>
            <a:spLocks noGrp="1"/>
          </p:cNvSpPr>
          <p:nvPr>
            <p:ph idx="1"/>
          </p:nvPr>
        </p:nvSpPr>
        <p:spPr>
          <a:xfrm>
            <a:off x="677334" y="1930401"/>
            <a:ext cx="10043218" cy="4110962"/>
          </a:xfrm>
        </p:spPr>
        <p:txBody>
          <a:bodyPr>
            <a:normAutofit/>
          </a:bodyPr>
          <a:lstStyle/>
          <a:p>
            <a:pPr marL="305435" indent="-305435"/>
            <a:r>
              <a:rPr lang="en-US">
                <a:latin typeface="Trebuchet MS"/>
              </a:rPr>
              <a:t>1:00 pm – 1:05 pm:  Welcome, Introductions, Setting the Context</a:t>
            </a:r>
          </a:p>
          <a:p>
            <a:pPr marL="305435" indent="-305435"/>
            <a:r>
              <a:rPr lang="en-US">
                <a:latin typeface="Trebuchet MS"/>
              </a:rPr>
              <a:t>1:05 pm – 1:35 pm: </a:t>
            </a:r>
            <a:r>
              <a:rPr lang="en-US" b="0" i="0">
                <a:effectLst/>
                <a:latin typeface="Trebuchet MS"/>
              </a:rPr>
              <a:t>Presentation by Antoine S. Johnson, PhD</a:t>
            </a:r>
          </a:p>
          <a:p>
            <a:pPr marL="305435" indent="-305435"/>
            <a:r>
              <a:rPr lang="en-US">
                <a:latin typeface="Trebuchet MS"/>
              </a:rPr>
              <a:t>1:35 pm</a:t>
            </a:r>
            <a:r>
              <a:rPr lang="en-US" b="0" i="0">
                <a:effectLst/>
                <a:latin typeface="Trebuchet MS"/>
              </a:rPr>
              <a:t> – </a:t>
            </a:r>
            <a:r>
              <a:rPr lang="en-US">
                <a:latin typeface="Trebuchet MS"/>
              </a:rPr>
              <a:t>1:45 pm</a:t>
            </a:r>
            <a:r>
              <a:rPr lang="en-US" b="0" i="0">
                <a:effectLst/>
                <a:latin typeface="Trebuchet MS"/>
              </a:rPr>
              <a:t>: Q&amp;A</a:t>
            </a:r>
          </a:p>
          <a:p>
            <a:pPr marL="305435" indent="-305435"/>
            <a:r>
              <a:rPr lang="en-US">
                <a:latin typeface="Trebuchet MS"/>
              </a:rPr>
              <a:t>1:45 pm – 2:25 pm: Breakout Group Activity and Debrief</a:t>
            </a:r>
            <a:endParaRPr lang="en-US" b="0" i="0">
              <a:effectLst/>
              <a:latin typeface="Trebuchet MS"/>
            </a:endParaRPr>
          </a:p>
          <a:p>
            <a:pPr marL="305435" indent="-305435"/>
            <a:r>
              <a:rPr lang="en-US">
                <a:latin typeface="Trebuchet MS"/>
              </a:rPr>
              <a:t>2:25 pm</a:t>
            </a:r>
            <a:r>
              <a:rPr lang="en-US" b="0" i="0">
                <a:effectLst/>
                <a:latin typeface="Trebuchet MS"/>
              </a:rPr>
              <a:t> – </a:t>
            </a:r>
            <a:r>
              <a:rPr lang="en-US">
                <a:latin typeface="Trebuchet MS"/>
              </a:rPr>
              <a:t>2:30 pm</a:t>
            </a:r>
            <a:r>
              <a:rPr lang="en-US" b="0" i="0">
                <a:effectLst/>
                <a:latin typeface="Trebuchet MS"/>
              </a:rPr>
              <a:t>: Closing</a:t>
            </a:r>
            <a:endParaRPr lang="en-US">
              <a:latin typeface="Trebuchet MS"/>
            </a:endParaRPr>
          </a:p>
        </p:txBody>
      </p:sp>
      <p:sp>
        <p:nvSpPr>
          <p:cNvPr id="5" name="Slide Number Placeholder 4">
            <a:extLst>
              <a:ext uri="{FF2B5EF4-FFF2-40B4-BE49-F238E27FC236}">
                <a16:creationId xmlns:a16="http://schemas.microsoft.com/office/drawing/2014/main" id="{68C12086-DF15-2FEB-AE65-D164D63E7784}"/>
              </a:ext>
            </a:extLst>
          </p:cNvPr>
          <p:cNvSpPr>
            <a:spLocks noGrp="1"/>
          </p:cNvSpPr>
          <p:nvPr>
            <p:ph type="sldNum" sz="quarter" idx="12"/>
          </p:nvPr>
        </p:nvSpPr>
        <p:spPr/>
        <p:txBody>
          <a:bodyPr/>
          <a:lstStyle/>
          <a:p>
            <a:fld id="{521D5E62-6AE6-5A49-8798-75E6EDB9F0D3}" type="slidenum">
              <a:rPr lang="en-US" smtClean="0"/>
              <a:t>10</a:t>
            </a:fld>
            <a:endParaRPr lang="en-US"/>
          </a:p>
        </p:txBody>
      </p:sp>
    </p:spTree>
    <p:extLst>
      <p:ext uri="{BB962C8B-B14F-4D97-AF65-F5344CB8AC3E}">
        <p14:creationId xmlns:p14="http://schemas.microsoft.com/office/powerpoint/2010/main" val="33336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24B4-5466-99C9-BB82-98FEB114B44F}"/>
              </a:ext>
            </a:extLst>
          </p:cNvPr>
          <p:cNvSpPr>
            <a:spLocks noGrp="1"/>
          </p:cNvSpPr>
          <p:nvPr>
            <p:ph type="title"/>
          </p:nvPr>
        </p:nvSpPr>
        <p:spPr/>
        <p:txBody>
          <a:bodyPr anchor="ctr"/>
          <a:lstStyle/>
          <a:p>
            <a:r>
              <a:rPr lang="en-US"/>
              <a:t>Learning Objectives</a:t>
            </a:r>
          </a:p>
        </p:txBody>
      </p:sp>
      <p:sp>
        <p:nvSpPr>
          <p:cNvPr id="3" name="Content Placeholder 2">
            <a:extLst>
              <a:ext uri="{FF2B5EF4-FFF2-40B4-BE49-F238E27FC236}">
                <a16:creationId xmlns:a16="http://schemas.microsoft.com/office/drawing/2014/main" id="{4D1C727E-00FC-D3E3-7989-028D3F9EE5B6}"/>
              </a:ext>
            </a:extLst>
          </p:cNvPr>
          <p:cNvSpPr>
            <a:spLocks noGrp="1"/>
          </p:cNvSpPr>
          <p:nvPr>
            <p:ph idx="1"/>
          </p:nvPr>
        </p:nvSpPr>
        <p:spPr>
          <a:xfrm>
            <a:off x="581193" y="2020408"/>
            <a:ext cx="6703799" cy="3920453"/>
          </a:xfrm>
        </p:spPr>
        <p:txBody>
          <a:bodyPr/>
          <a:lstStyle/>
          <a:p>
            <a:r>
              <a:rPr lang="en-US" sz="1800"/>
              <a:t>At the completion of this presentation, participants will be able to:</a:t>
            </a:r>
          </a:p>
          <a:p>
            <a:pPr lvl="1"/>
            <a:r>
              <a:rPr lang="en-US"/>
              <a:t>Identify key historical events or movements that are significant for understanding HIV work.</a:t>
            </a:r>
          </a:p>
          <a:p>
            <a:pPr lvl="1"/>
            <a:r>
              <a:rPr lang="en-US"/>
              <a:t>Describe two ways in which the historical legacy of HIV/AIDS shapes current efforts in the HIV workforce.</a:t>
            </a:r>
          </a:p>
          <a:p>
            <a:pPr lvl="1"/>
            <a:r>
              <a:rPr lang="en-US"/>
              <a:t>List strategies that can help address historical inequities and disparities in HIV work.</a:t>
            </a:r>
          </a:p>
          <a:p>
            <a:pPr lvl="1"/>
            <a:r>
              <a:rPr lang="en-US"/>
              <a:t>Explain how a deeper understanding of historical context can empower Black men within the HIV workforce.</a:t>
            </a:r>
          </a:p>
        </p:txBody>
      </p:sp>
      <p:pic>
        <p:nvPicPr>
          <p:cNvPr id="6" name="Picture 5">
            <a:extLst>
              <a:ext uri="{FF2B5EF4-FFF2-40B4-BE49-F238E27FC236}">
                <a16:creationId xmlns:a16="http://schemas.microsoft.com/office/drawing/2014/main" id="{F6ABB293-DA60-F89E-15A9-F648BC23B2E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469924" y="2942490"/>
            <a:ext cx="2004647" cy="2086707"/>
          </a:xfrm>
          <a:prstGeom prst="rect">
            <a:avLst/>
          </a:prstGeom>
        </p:spPr>
      </p:pic>
      <p:sp>
        <p:nvSpPr>
          <p:cNvPr id="5" name="Slide Number Placeholder 4">
            <a:extLst>
              <a:ext uri="{FF2B5EF4-FFF2-40B4-BE49-F238E27FC236}">
                <a16:creationId xmlns:a16="http://schemas.microsoft.com/office/drawing/2014/main" id="{43BCE8B7-CA2C-DF85-F47D-D36547120099}"/>
              </a:ext>
            </a:extLst>
          </p:cNvPr>
          <p:cNvSpPr>
            <a:spLocks noGrp="1"/>
          </p:cNvSpPr>
          <p:nvPr>
            <p:ph type="sldNum" sz="quarter" idx="12"/>
          </p:nvPr>
        </p:nvSpPr>
        <p:spPr/>
        <p:txBody>
          <a:bodyPr/>
          <a:lstStyle/>
          <a:p>
            <a:fld id="{521D5E62-6AE6-5A49-8798-75E6EDB9F0D3}" type="slidenum">
              <a:rPr lang="en-US" smtClean="0"/>
              <a:t>11</a:t>
            </a:fld>
            <a:endParaRPr lang="en-US"/>
          </a:p>
        </p:txBody>
      </p:sp>
    </p:spTree>
    <p:extLst>
      <p:ext uri="{BB962C8B-B14F-4D97-AF65-F5344CB8AC3E}">
        <p14:creationId xmlns:p14="http://schemas.microsoft.com/office/powerpoint/2010/main" val="122795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AF3F-B112-9855-584D-0342DB0426ED}"/>
              </a:ext>
            </a:extLst>
          </p:cNvPr>
          <p:cNvSpPr>
            <a:spLocks noGrp="1"/>
          </p:cNvSpPr>
          <p:nvPr>
            <p:ph type="title"/>
          </p:nvPr>
        </p:nvSpPr>
        <p:spPr/>
        <p:txBody>
          <a:bodyPr/>
          <a:lstStyle/>
          <a:p>
            <a:r>
              <a:rPr lang="en-US"/>
              <a:t>Foundations of Progress: Exploring the Historical Landscape of HIV Activism Through Black Men's Perspectives</a:t>
            </a:r>
          </a:p>
        </p:txBody>
      </p:sp>
      <p:pic>
        <p:nvPicPr>
          <p:cNvPr id="6" name="Content Placeholder 5" descr="Headshot of Antoine Johnson with a beard and in dark grey shirt">
            <a:extLst>
              <a:ext uri="{FF2B5EF4-FFF2-40B4-BE49-F238E27FC236}">
                <a16:creationId xmlns:a16="http://schemas.microsoft.com/office/drawing/2014/main" id="{709B1A2C-B778-C189-6120-201BADC0E766}"/>
              </a:ext>
            </a:extLst>
          </p:cNvPr>
          <p:cNvPicPr>
            <a:picLocks noGrp="1" noChangeAspect="1"/>
          </p:cNvPicPr>
          <p:nvPr>
            <p:ph sz="half" idx="1"/>
          </p:nvPr>
        </p:nvPicPr>
        <p:blipFill>
          <a:blip r:embed="rId2"/>
          <a:stretch>
            <a:fillRect/>
          </a:stretch>
        </p:blipFill>
        <p:spPr>
          <a:xfrm>
            <a:off x="692063" y="2307802"/>
            <a:ext cx="4714875" cy="3197225"/>
          </a:xfrm>
        </p:spPr>
      </p:pic>
      <p:sp>
        <p:nvSpPr>
          <p:cNvPr id="4" name="Content Placeholder 3">
            <a:extLst>
              <a:ext uri="{FF2B5EF4-FFF2-40B4-BE49-F238E27FC236}">
                <a16:creationId xmlns:a16="http://schemas.microsoft.com/office/drawing/2014/main" id="{EF245702-19AB-D9B7-F253-B858D3775E3E}"/>
              </a:ext>
            </a:extLst>
          </p:cNvPr>
          <p:cNvSpPr>
            <a:spLocks noGrp="1"/>
          </p:cNvSpPr>
          <p:nvPr>
            <p:ph sz="half" idx="2"/>
          </p:nvPr>
        </p:nvSpPr>
        <p:spPr>
          <a:xfrm>
            <a:off x="5851533" y="2083624"/>
            <a:ext cx="5422392" cy="3633047"/>
          </a:xfrm>
        </p:spPr>
        <p:txBody>
          <a:bodyPr/>
          <a:lstStyle/>
          <a:p>
            <a:pPr marL="0" indent="0">
              <a:buNone/>
            </a:pPr>
            <a:r>
              <a:rPr lang="en-US" sz="2800" b="1"/>
              <a:t>Antoine S. Johnson, PhD</a:t>
            </a:r>
          </a:p>
          <a:p>
            <a:pPr marL="0" indent="0">
              <a:buNone/>
            </a:pPr>
            <a:r>
              <a:rPr lang="en-US" sz="2000" b="1">
                <a:latin typeface="Gill Sans MT"/>
              </a:rPr>
              <a:t>Johns Hopkins University</a:t>
            </a:r>
          </a:p>
        </p:txBody>
      </p:sp>
      <p:sp>
        <p:nvSpPr>
          <p:cNvPr id="8" name="Title 1">
            <a:extLst>
              <a:ext uri="{FF2B5EF4-FFF2-40B4-BE49-F238E27FC236}">
                <a16:creationId xmlns:a16="http://schemas.microsoft.com/office/drawing/2014/main" id="{EA5B36A6-7AF8-8E42-7D65-5B3535B6B67E}"/>
              </a:ext>
            </a:extLst>
          </p:cNvPr>
          <p:cNvSpPr txBox="1">
            <a:spLocks/>
          </p:cNvSpPr>
          <p:nvPr/>
        </p:nvSpPr>
        <p:spPr>
          <a:xfrm>
            <a:off x="688689" y="5638766"/>
            <a:ext cx="11029616" cy="10138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b="1" i="0" kern="1200" cap="none">
                <a:solidFill>
                  <a:schemeClr val="accent1"/>
                </a:solidFill>
                <a:latin typeface="Trebuchet MS" panose="020B070302020209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a:solidFill>
                  <a:schemeClr val="tx2"/>
                </a:solidFill>
                <a:latin typeface="Trebuchet MS"/>
              </a:rPr>
              <a:t>Antoine S. Johnson, Ph.D.</a:t>
            </a:r>
          </a:p>
          <a:p>
            <a:r>
              <a:rPr lang="en-US" sz="1800">
                <a:solidFill>
                  <a:schemeClr val="tx2"/>
                </a:solidFill>
                <a:latin typeface="Trebuchet MS"/>
              </a:rPr>
              <a:t>June 18, 2024</a:t>
            </a:r>
          </a:p>
          <a:p>
            <a:r>
              <a:rPr lang="en-US" sz="1800">
                <a:solidFill>
                  <a:schemeClr val="tx2"/>
                </a:solidFill>
                <a:latin typeface="Trebuchet MS"/>
              </a:rPr>
              <a:t>Antoine.s.johnson@gmail.com</a:t>
            </a:r>
          </a:p>
        </p:txBody>
      </p:sp>
      <p:sp>
        <p:nvSpPr>
          <p:cNvPr id="5" name="Slide Number Placeholder 4">
            <a:extLst>
              <a:ext uri="{FF2B5EF4-FFF2-40B4-BE49-F238E27FC236}">
                <a16:creationId xmlns:a16="http://schemas.microsoft.com/office/drawing/2014/main" id="{5E4A9836-C970-9EB0-3C6D-63D454C96EFB}"/>
              </a:ext>
            </a:extLst>
          </p:cNvPr>
          <p:cNvSpPr>
            <a:spLocks noGrp="1"/>
          </p:cNvSpPr>
          <p:nvPr>
            <p:ph type="sldNum" sz="quarter" idx="12"/>
          </p:nvPr>
        </p:nvSpPr>
        <p:spPr/>
        <p:txBody>
          <a:bodyPr/>
          <a:lstStyle/>
          <a:p>
            <a:fld id="{BF9613DC-CB98-3B46-9D16-20DCC90D04EC}" type="slidenum">
              <a:rPr lang="en-US" smtClean="0"/>
              <a:t>12</a:t>
            </a:fld>
            <a:endParaRPr lang="en-US"/>
          </a:p>
        </p:txBody>
      </p:sp>
    </p:spTree>
    <p:extLst>
      <p:ext uri="{BB962C8B-B14F-4D97-AF65-F5344CB8AC3E}">
        <p14:creationId xmlns:p14="http://schemas.microsoft.com/office/powerpoint/2010/main" val="1913420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53D1-C928-CDF0-F74E-F6D1CA2874ED}"/>
              </a:ext>
            </a:extLst>
          </p:cNvPr>
          <p:cNvSpPr>
            <a:spLocks noGrp="1"/>
          </p:cNvSpPr>
          <p:nvPr>
            <p:ph type="title"/>
          </p:nvPr>
        </p:nvSpPr>
        <p:spPr/>
        <p:txBody>
          <a:bodyPr/>
          <a:lstStyle/>
          <a:p>
            <a:r>
              <a:rPr lang="en-US"/>
              <a:t>Approaches to Care</a:t>
            </a:r>
          </a:p>
        </p:txBody>
      </p:sp>
      <p:graphicFrame>
        <p:nvGraphicFramePr>
          <p:cNvPr id="4" name="Content Placeholder 2" descr="Three images that say &quot;biomedical, behavioral, structural&quot;">
            <a:extLst>
              <a:ext uri="{FF2B5EF4-FFF2-40B4-BE49-F238E27FC236}">
                <a16:creationId xmlns:a16="http://schemas.microsoft.com/office/drawing/2014/main" id="{E44748A6-73B1-8484-F551-A53592C3F580}"/>
              </a:ext>
            </a:extLst>
          </p:cNvPr>
          <p:cNvGraphicFramePr>
            <a:graphicFrameLocks noGrp="1"/>
          </p:cNvGraphicFramePr>
          <p:nvPr>
            <p:ph idx="1"/>
          </p:nvPr>
        </p:nvGraphicFramePr>
        <p:xfrm>
          <a:off x="581025" y="1890713"/>
          <a:ext cx="11029950" cy="396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81EBA68-DD18-464A-EE7D-24B0C743DEAF}"/>
              </a:ext>
            </a:extLst>
          </p:cNvPr>
          <p:cNvSpPr>
            <a:spLocks noGrp="1"/>
          </p:cNvSpPr>
          <p:nvPr>
            <p:ph type="sldNum" sz="quarter" idx="12"/>
          </p:nvPr>
        </p:nvSpPr>
        <p:spPr/>
        <p:txBody>
          <a:bodyPr/>
          <a:lstStyle/>
          <a:p>
            <a:fld id="{BF9613DC-CB98-3B46-9D16-20DCC90D04EC}" type="slidenum">
              <a:rPr lang="en-US" smtClean="0"/>
              <a:t>13</a:t>
            </a:fld>
            <a:endParaRPr lang="en-US"/>
          </a:p>
        </p:txBody>
      </p:sp>
    </p:spTree>
    <p:extLst>
      <p:ext uri="{BB962C8B-B14F-4D97-AF65-F5344CB8AC3E}">
        <p14:creationId xmlns:p14="http://schemas.microsoft.com/office/powerpoint/2010/main" val="3519335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D5E301-00C8-A25E-223E-473D056EF9B5}"/>
              </a:ext>
            </a:extLst>
          </p:cNvPr>
          <p:cNvSpPr txBox="1">
            <a:spLocks/>
          </p:cNvSpPr>
          <p:nvPr/>
        </p:nvSpPr>
        <p:spPr>
          <a:xfrm>
            <a:off x="581192" y="702156"/>
            <a:ext cx="11029616" cy="1013800"/>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a:solidFill>
                  <a:schemeClr val="tx1"/>
                </a:solidFill>
              </a:rPr>
              <a:t>First Documented Report of AIDS</a:t>
            </a:r>
          </a:p>
        </p:txBody>
      </p:sp>
      <p:pic>
        <p:nvPicPr>
          <p:cNvPr id="1026" name="Picture 2" descr="MMWR On X: Published Pneumocystis Pneumonia --- Los Angeles, 41% OFF">
            <a:extLst>
              <a:ext uri="{FF2B5EF4-FFF2-40B4-BE49-F238E27FC236}">
                <a16:creationId xmlns:a16="http://schemas.microsoft.com/office/drawing/2014/main" id="{A551E105-CBF9-68FB-8B2C-D8A603230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663"/>
          <a:stretch/>
        </p:blipFill>
        <p:spPr bwMode="auto">
          <a:xfrm>
            <a:off x="6107503" y="685799"/>
            <a:ext cx="5410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5FD680-4214-2068-30D9-24A99C5EB0FC}"/>
              </a:ext>
            </a:extLst>
          </p:cNvPr>
          <p:cNvSpPr>
            <a:spLocks noGrp="1"/>
          </p:cNvSpPr>
          <p:nvPr>
            <p:ph type="title" idx="4294967295"/>
          </p:nvPr>
        </p:nvSpPr>
        <p:spPr>
          <a:xfrm>
            <a:off x="0" y="2795953"/>
            <a:ext cx="3444875" cy="941021"/>
          </a:xfrm>
        </p:spPr>
        <p:txBody>
          <a:bodyPr vert="horz" lIns="91440" tIns="45720" rIns="91440" bIns="45720" rtlCol="0" anchor="b">
            <a:normAutofit/>
          </a:bodyPr>
          <a:lstStyle/>
          <a:p>
            <a:pPr algn="ctr"/>
            <a:r>
              <a:rPr lang="en-US" sz="3200">
                <a:solidFill>
                  <a:srgbClr val="595959"/>
                </a:solidFill>
              </a:rPr>
              <a:t>June 5</a:t>
            </a:r>
            <a:r>
              <a:rPr lang="en-US" sz="3200" baseline="30000">
                <a:solidFill>
                  <a:srgbClr val="595959"/>
                </a:solidFill>
              </a:rPr>
              <a:t>th</a:t>
            </a:r>
            <a:r>
              <a:rPr lang="en-US" sz="3200">
                <a:solidFill>
                  <a:srgbClr val="595959"/>
                </a:solidFill>
              </a:rPr>
              <a:t>, 1981</a:t>
            </a:r>
          </a:p>
        </p:txBody>
      </p:sp>
      <p:sp>
        <p:nvSpPr>
          <p:cNvPr id="4" name="TextBox 3">
            <a:extLst>
              <a:ext uri="{FF2B5EF4-FFF2-40B4-BE49-F238E27FC236}">
                <a16:creationId xmlns:a16="http://schemas.microsoft.com/office/drawing/2014/main" id="{0D196F83-E30E-7157-8EAE-7E593AAB4A72}"/>
              </a:ext>
            </a:extLst>
          </p:cNvPr>
          <p:cNvSpPr txBox="1"/>
          <p:nvPr/>
        </p:nvSpPr>
        <p:spPr>
          <a:xfrm>
            <a:off x="3014664" y="6304003"/>
            <a:ext cx="5966050" cy="369332"/>
          </a:xfrm>
          <a:prstGeom prst="rect">
            <a:avLst/>
          </a:prstGeom>
          <a:noFill/>
        </p:spPr>
        <p:txBody>
          <a:bodyPr wrap="square" rtlCol="0">
            <a:spAutoFit/>
          </a:bodyPr>
          <a:lstStyle/>
          <a:p>
            <a:r>
              <a:rPr lang="en-US">
                <a:hlinkClick r:id="rId4"/>
              </a:rPr>
              <a:t>https://www.pbs.org/video/frontline-aids-black-america/</a:t>
            </a:r>
            <a:endParaRPr lang="en-US"/>
          </a:p>
        </p:txBody>
      </p:sp>
      <p:sp>
        <p:nvSpPr>
          <p:cNvPr id="6" name="Slide Number Placeholder 5">
            <a:extLst>
              <a:ext uri="{FF2B5EF4-FFF2-40B4-BE49-F238E27FC236}">
                <a16:creationId xmlns:a16="http://schemas.microsoft.com/office/drawing/2014/main" id="{450C6894-4325-A70E-7DA0-861493076728}"/>
              </a:ext>
            </a:extLst>
          </p:cNvPr>
          <p:cNvSpPr>
            <a:spLocks noGrp="1"/>
          </p:cNvSpPr>
          <p:nvPr>
            <p:ph type="sldNum" sz="quarter" idx="12"/>
          </p:nvPr>
        </p:nvSpPr>
        <p:spPr/>
        <p:txBody>
          <a:bodyPr/>
          <a:lstStyle/>
          <a:p>
            <a:fld id="{BF9613DC-CB98-3B46-9D16-20DCC90D04EC}" type="slidenum">
              <a:rPr lang="en-US" smtClean="0"/>
              <a:t>14</a:t>
            </a:fld>
            <a:endParaRPr lang="en-US"/>
          </a:p>
        </p:txBody>
      </p:sp>
    </p:spTree>
    <p:extLst>
      <p:ext uri="{BB962C8B-B14F-4D97-AF65-F5344CB8AC3E}">
        <p14:creationId xmlns:p14="http://schemas.microsoft.com/office/powerpoint/2010/main" val="2861808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FEAF4A-331A-DE42-96C1-DC8348E01313}"/>
              </a:ext>
            </a:extLst>
          </p:cNvPr>
          <p:cNvSpPr txBox="1">
            <a:spLocks noGrp="1"/>
          </p:cNvSpPr>
          <p:nvPr>
            <p:ph type="title" idx="4294967295"/>
          </p:nvPr>
        </p:nvSpPr>
        <p:spPr>
          <a:xfrm>
            <a:off x="327192" y="702156"/>
            <a:ext cx="11029616" cy="1013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Creating a “Gay White Disease”</a:t>
            </a:r>
          </a:p>
        </p:txBody>
      </p:sp>
      <p:sp>
        <p:nvSpPr>
          <p:cNvPr id="2" name="TextBox 1">
            <a:extLst>
              <a:ext uri="{FF2B5EF4-FFF2-40B4-BE49-F238E27FC236}">
                <a16:creationId xmlns:a16="http://schemas.microsoft.com/office/drawing/2014/main" id="{A0EE9897-C59B-4F4D-BFF9-C7BB57E3DE2D}"/>
              </a:ext>
            </a:extLst>
          </p:cNvPr>
          <p:cNvSpPr txBox="1"/>
          <p:nvPr/>
        </p:nvSpPr>
        <p:spPr>
          <a:xfrm>
            <a:off x="200661" y="2509750"/>
            <a:ext cx="4762500" cy="3416320"/>
          </a:xfrm>
          <a:prstGeom prst="rect">
            <a:avLst/>
          </a:prstGeom>
          <a:noFill/>
        </p:spPr>
        <p:txBody>
          <a:bodyPr wrap="square" rtlCol="0">
            <a:spAutoFit/>
          </a:bodyPr>
          <a:lstStyle/>
          <a:p>
            <a:r>
              <a:rPr lang="en-US" sz="2400">
                <a:latin typeface="Georgia" panose="02040502050405020303" pitchFamily="18" charset="0"/>
                <a:cs typeface="Times New Roman" panose="02020603050405020304" pitchFamily="18" charset="0"/>
              </a:rPr>
              <a:t>“Those prominent articles about AIDS in </a:t>
            </a:r>
            <a:r>
              <a:rPr lang="en-US" sz="2400" i="1">
                <a:latin typeface="Georgia" panose="02040502050405020303" pitchFamily="18" charset="0"/>
                <a:cs typeface="Times New Roman" panose="02020603050405020304" pitchFamily="18" charset="0"/>
              </a:rPr>
              <a:t>Time</a:t>
            </a:r>
            <a:r>
              <a:rPr lang="en-US" sz="2400">
                <a:latin typeface="Georgia" panose="02040502050405020303" pitchFamily="18" charset="0"/>
                <a:cs typeface="Times New Roman" panose="02020603050405020304" pitchFamily="18" charset="0"/>
              </a:rPr>
              <a:t>, </a:t>
            </a:r>
            <a:r>
              <a:rPr lang="en-US" sz="2400" i="1">
                <a:latin typeface="Georgia" panose="02040502050405020303" pitchFamily="18" charset="0"/>
                <a:cs typeface="Times New Roman" panose="02020603050405020304" pitchFamily="18" charset="0"/>
              </a:rPr>
              <a:t>Newsweek</a:t>
            </a:r>
            <a:r>
              <a:rPr lang="en-US" sz="2400">
                <a:latin typeface="Georgia" panose="02040502050405020303" pitchFamily="18" charset="0"/>
                <a:cs typeface="Times New Roman" panose="02020603050405020304" pitchFamily="18" charset="0"/>
              </a:rPr>
              <a:t>, &amp; on network TV never showed any black AIDS victims or health professionals.” </a:t>
            </a:r>
          </a:p>
          <a:p>
            <a:endParaRPr lang="en-US" sz="2400">
              <a:latin typeface="Georgia" panose="02040502050405020303" pitchFamily="18" charset="0"/>
              <a:cs typeface="Times New Roman" panose="02020603050405020304" pitchFamily="18" charset="0"/>
            </a:endParaRPr>
          </a:p>
          <a:p>
            <a:r>
              <a:rPr lang="en-US" sz="2400">
                <a:latin typeface="Georgia" panose="02040502050405020303" pitchFamily="18" charset="0"/>
                <a:cs typeface="Times New Roman" panose="02020603050405020304" pitchFamily="18" charset="0"/>
              </a:rPr>
              <a:t>– Wesley Anderson, co-founder of BEBASHI (</a:t>
            </a:r>
            <a:r>
              <a:rPr lang="en-US" sz="2400" i="1">
                <a:latin typeface="Georgia" panose="02040502050405020303" pitchFamily="18" charset="0"/>
                <a:cs typeface="Times New Roman" panose="02020603050405020304" pitchFamily="18" charset="0"/>
              </a:rPr>
              <a:t>Philadelphia Inquirer</a:t>
            </a:r>
            <a:r>
              <a:rPr lang="en-US" sz="2400">
                <a:latin typeface="Georgia" panose="02040502050405020303" pitchFamily="18" charset="0"/>
                <a:cs typeface="Times New Roman" panose="02020603050405020304" pitchFamily="18" charset="0"/>
              </a:rPr>
              <a:t>, 11 March 1986</a:t>
            </a:r>
          </a:p>
        </p:txBody>
      </p:sp>
      <p:pic>
        <p:nvPicPr>
          <p:cNvPr id="1026" name="Picture 2" descr="World AIDS Day: Virus History in 7 Stories | Time">
            <a:extLst>
              <a:ext uri="{FF2B5EF4-FFF2-40B4-BE49-F238E27FC236}">
                <a16:creationId xmlns:a16="http://schemas.microsoft.com/office/drawing/2014/main" id="{F9115F12-9881-E449-B81C-F262CF565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628" y="2953362"/>
            <a:ext cx="2963672" cy="39046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FE Magazine cover - How No One is Safe from AIDS">
            <a:extLst>
              <a:ext uri="{FF2B5EF4-FFF2-40B4-BE49-F238E27FC236}">
                <a16:creationId xmlns:a16="http://schemas.microsoft.com/office/drawing/2014/main" id="{F31AECDB-27D4-4719-822C-60C899C87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529" y="3505200"/>
            <a:ext cx="2581656"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ewsweek headline, &quot;Gay America - Sex, Politics and The Impact of AIDS&quot;">
            <a:extLst>
              <a:ext uri="{FF2B5EF4-FFF2-40B4-BE49-F238E27FC236}">
                <a16:creationId xmlns:a16="http://schemas.microsoft.com/office/drawing/2014/main" id="{C5C03DDE-36B7-4AE5-A1B9-ADD20D38FC8D}"/>
              </a:ext>
            </a:extLst>
          </p:cNvPr>
          <p:cNvPicPr>
            <a:picLocks noChangeAspect="1"/>
          </p:cNvPicPr>
          <p:nvPr/>
        </p:nvPicPr>
        <p:blipFill>
          <a:blip r:embed="rId5"/>
          <a:stretch>
            <a:fillRect/>
          </a:stretch>
        </p:blipFill>
        <p:spPr>
          <a:xfrm>
            <a:off x="6797490" y="-40196"/>
            <a:ext cx="7180943" cy="3469196"/>
          </a:xfrm>
          <a:prstGeom prst="rect">
            <a:avLst/>
          </a:prstGeom>
        </p:spPr>
      </p:pic>
      <p:sp>
        <p:nvSpPr>
          <p:cNvPr id="5" name="Slide Number Placeholder 4">
            <a:extLst>
              <a:ext uri="{FF2B5EF4-FFF2-40B4-BE49-F238E27FC236}">
                <a16:creationId xmlns:a16="http://schemas.microsoft.com/office/drawing/2014/main" id="{5D7C497F-288B-10C0-E428-777B10FCB03F}"/>
              </a:ext>
            </a:extLst>
          </p:cNvPr>
          <p:cNvSpPr>
            <a:spLocks noGrp="1"/>
          </p:cNvSpPr>
          <p:nvPr>
            <p:ph type="sldNum" sz="quarter" idx="12"/>
          </p:nvPr>
        </p:nvSpPr>
        <p:spPr/>
        <p:txBody>
          <a:bodyPr/>
          <a:lstStyle/>
          <a:p>
            <a:fld id="{BF9613DC-CB98-3B46-9D16-20DCC90D04EC}" type="slidenum">
              <a:rPr lang="en-US" smtClean="0"/>
              <a:t>15</a:t>
            </a:fld>
            <a:endParaRPr lang="en-US"/>
          </a:p>
        </p:txBody>
      </p:sp>
    </p:spTree>
    <p:extLst>
      <p:ext uri="{BB962C8B-B14F-4D97-AF65-F5344CB8AC3E}">
        <p14:creationId xmlns:p14="http://schemas.microsoft.com/office/powerpoint/2010/main" val="1908912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39E1-9A94-FC52-4B1D-93F26F321F8B}"/>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Cecil Williams and GLIDE</a:t>
            </a:r>
          </a:p>
        </p:txBody>
      </p:sp>
      <p:pic>
        <p:nvPicPr>
          <p:cNvPr id="13" name="Content Placeholder 12" descr="A paper with text on it - Records of Glide Memorial Church’s AIDS Project">
            <a:extLst>
              <a:ext uri="{FF2B5EF4-FFF2-40B4-BE49-F238E27FC236}">
                <a16:creationId xmlns:a16="http://schemas.microsoft.com/office/drawing/2014/main" id="{5488CCFD-05B7-C90E-BD03-3D1506B2BBFA}"/>
              </a:ext>
            </a:extLst>
          </p:cNvPr>
          <p:cNvPicPr>
            <a:picLocks noChangeAspect="1"/>
          </p:cNvPicPr>
          <p:nvPr/>
        </p:nvPicPr>
        <p:blipFill>
          <a:blip r:embed="rId3"/>
          <a:stretch>
            <a:fillRect/>
          </a:stretch>
        </p:blipFill>
        <p:spPr>
          <a:xfrm>
            <a:off x="1576761" y="2642616"/>
            <a:ext cx="3100973" cy="3605784"/>
          </a:xfrm>
          <a:prstGeom prst="rect">
            <a:avLst/>
          </a:prstGeom>
        </p:spPr>
      </p:pic>
      <p:pic>
        <p:nvPicPr>
          <p:cNvPr id="21" name="Content Placeholder 20" descr="Records of Glide Memorial Church’s AIDS Project">
            <a:extLst>
              <a:ext uri="{FF2B5EF4-FFF2-40B4-BE49-F238E27FC236}">
                <a16:creationId xmlns:a16="http://schemas.microsoft.com/office/drawing/2014/main" id="{BFBA65D7-B114-2F19-317B-8B24865933AD}"/>
              </a:ext>
            </a:extLst>
          </p:cNvPr>
          <p:cNvPicPr>
            <a:picLocks noChangeAspect="1"/>
          </p:cNvPicPr>
          <p:nvPr/>
        </p:nvPicPr>
        <p:blipFill>
          <a:blip r:embed="rId4"/>
          <a:stretch>
            <a:fillRect/>
          </a:stretch>
        </p:blipFill>
        <p:spPr>
          <a:xfrm>
            <a:off x="7416565" y="2642616"/>
            <a:ext cx="3290277" cy="3605784"/>
          </a:xfrm>
          <a:prstGeom prst="rect">
            <a:avLst/>
          </a:prstGeom>
        </p:spPr>
      </p:pic>
      <p:sp>
        <p:nvSpPr>
          <p:cNvPr id="3" name="Slide Number Placeholder 2">
            <a:extLst>
              <a:ext uri="{FF2B5EF4-FFF2-40B4-BE49-F238E27FC236}">
                <a16:creationId xmlns:a16="http://schemas.microsoft.com/office/drawing/2014/main" id="{E83454E0-781C-7ADF-09B3-7940FEEA038E}"/>
              </a:ext>
            </a:extLst>
          </p:cNvPr>
          <p:cNvSpPr>
            <a:spLocks noGrp="1"/>
          </p:cNvSpPr>
          <p:nvPr>
            <p:ph type="sldNum" sz="quarter" idx="12"/>
          </p:nvPr>
        </p:nvSpPr>
        <p:spPr/>
        <p:txBody>
          <a:bodyPr/>
          <a:lstStyle/>
          <a:p>
            <a:fld id="{BF9613DC-CB98-3B46-9D16-20DCC90D04EC}" type="slidenum">
              <a:rPr lang="en-US" smtClean="0"/>
              <a:t>16</a:t>
            </a:fld>
            <a:endParaRPr lang="en-US"/>
          </a:p>
        </p:txBody>
      </p:sp>
    </p:spTree>
    <p:extLst>
      <p:ext uri="{BB962C8B-B14F-4D97-AF65-F5344CB8AC3E}">
        <p14:creationId xmlns:p14="http://schemas.microsoft.com/office/powerpoint/2010/main" val="213270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AB1581-1F8D-F015-E20C-6D1BA994B122}"/>
              </a:ext>
            </a:extLst>
          </p:cNvPr>
          <p:cNvSpPr txBox="1">
            <a:spLocks noGrp="1"/>
          </p:cNvSpPr>
          <p:nvPr>
            <p:ph type="title" idx="4294967295"/>
          </p:nvPr>
        </p:nvSpPr>
        <p:spPr>
          <a:xfrm>
            <a:off x="581192" y="702156"/>
            <a:ext cx="11029616" cy="1013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Dr. Robert C. Scott &amp; APEB</a:t>
            </a:r>
          </a:p>
        </p:txBody>
      </p:sp>
      <p:pic>
        <p:nvPicPr>
          <p:cNvPr id="2050" name="Picture 2" descr="The Passing of Robert C. Scott, M.D.">
            <a:extLst>
              <a:ext uri="{FF2B5EF4-FFF2-40B4-BE49-F238E27FC236}">
                <a16:creationId xmlns:a16="http://schemas.microsoft.com/office/drawing/2014/main" id="{775A929B-F9E0-5B30-3CC6-F68CF08403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5913" y="3036130"/>
            <a:ext cx="4126057" cy="2750705"/>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Poster titled &quot;Positive Support&quot;, telling people to &quot;use latex condoms every time&quot;">
            <a:extLst>
              <a:ext uri="{FF2B5EF4-FFF2-40B4-BE49-F238E27FC236}">
                <a16:creationId xmlns:a16="http://schemas.microsoft.com/office/drawing/2014/main" id="{CF8B5527-1554-3CFB-475C-F24F5E7B5779}"/>
              </a:ext>
            </a:extLst>
          </p:cNvPr>
          <p:cNvPicPr>
            <a:picLocks noChangeAspect="1"/>
          </p:cNvPicPr>
          <p:nvPr/>
        </p:nvPicPr>
        <p:blipFill>
          <a:blip r:embed="rId4"/>
          <a:stretch>
            <a:fillRect/>
          </a:stretch>
        </p:blipFill>
        <p:spPr>
          <a:xfrm>
            <a:off x="5337883" y="590984"/>
            <a:ext cx="2228266" cy="2884488"/>
          </a:xfrm>
          <a:prstGeom prst="rect">
            <a:avLst/>
          </a:prstGeom>
        </p:spPr>
      </p:pic>
      <p:pic>
        <p:nvPicPr>
          <p:cNvPr id="9" name="Content Placeholder 8" descr="A poster of men in front of a fence titled &quot;Sharing Knowledge is Powerful - Use a latex condom every time&quot;">
            <a:extLst>
              <a:ext uri="{FF2B5EF4-FFF2-40B4-BE49-F238E27FC236}">
                <a16:creationId xmlns:a16="http://schemas.microsoft.com/office/drawing/2014/main" id="{63718204-D40E-4C36-3F90-269E78BA3D3D}"/>
              </a:ext>
            </a:extLst>
          </p:cNvPr>
          <p:cNvPicPr>
            <a:picLocks noChangeAspect="1"/>
          </p:cNvPicPr>
          <p:nvPr/>
        </p:nvPicPr>
        <p:blipFill>
          <a:blip r:embed="rId5"/>
          <a:stretch>
            <a:fillRect/>
          </a:stretch>
        </p:blipFill>
        <p:spPr>
          <a:xfrm>
            <a:off x="9826720" y="590984"/>
            <a:ext cx="2365280" cy="2884489"/>
          </a:xfrm>
          <a:prstGeom prst="rect">
            <a:avLst/>
          </a:prstGeom>
        </p:spPr>
      </p:pic>
      <p:pic>
        <p:nvPicPr>
          <p:cNvPr id="11" name="Content Placeholder 10" descr="Poster titled &quot;Don't let HIV/AIDS break up your circle of friends&quot;">
            <a:extLst>
              <a:ext uri="{FF2B5EF4-FFF2-40B4-BE49-F238E27FC236}">
                <a16:creationId xmlns:a16="http://schemas.microsoft.com/office/drawing/2014/main" id="{88B6F1F2-71AC-1484-C972-AE21A8A79D23}"/>
              </a:ext>
            </a:extLst>
          </p:cNvPr>
          <p:cNvPicPr>
            <a:picLocks noGrp="1" noChangeAspect="1"/>
          </p:cNvPicPr>
          <p:nvPr>
            <p:ph idx="4294967295"/>
          </p:nvPr>
        </p:nvPicPr>
        <p:blipFill>
          <a:blip r:embed="rId6"/>
          <a:stretch>
            <a:fillRect/>
          </a:stretch>
        </p:blipFill>
        <p:spPr>
          <a:xfrm>
            <a:off x="7336148" y="3475472"/>
            <a:ext cx="2711450" cy="3268662"/>
          </a:xfrm>
        </p:spPr>
      </p:pic>
      <p:sp>
        <p:nvSpPr>
          <p:cNvPr id="4" name="Slide Number Placeholder 3">
            <a:extLst>
              <a:ext uri="{FF2B5EF4-FFF2-40B4-BE49-F238E27FC236}">
                <a16:creationId xmlns:a16="http://schemas.microsoft.com/office/drawing/2014/main" id="{25490897-28A9-B637-249F-E69E151A547B}"/>
              </a:ext>
            </a:extLst>
          </p:cNvPr>
          <p:cNvSpPr>
            <a:spLocks noGrp="1"/>
          </p:cNvSpPr>
          <p:nvPr>
            <p:ph type="sldNum" sz="quarter" idx="12"/>
          </p:nvPr>
        </p:nvSpPr>
        <p:spPr/>
        <p:txBody>
          <a:bodyPr/>
          <a:lstStyle/>
          <a:p>
            <a:fld id="{BF9613DC-CB98-3B46-9D16-20DCC90D04EC}" type="slidenum">
              <a:rPr lang="en-US" smtClean="0"/>
              <a:t>17</a:t>
            </a:fld>
            <a:endParaRPr lang="en-US"/>
          </a:p>
        </p:txBody>
      </p:sp>
    </p:spTree>
    <p:extLst>
      <p:ext uri="{BB962C8B-B14F-4D97-AF65-F5344CB8AC3E}">
        <p14:creationId xmlns:p14="http://schemas.microsoft.com/office/powerpoint/2010/main" val="147375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8B3F-C5D6-AC15-61EA-52A29FE6E417}"/>
              </a:ext>
            </a:extLst>
          </p:cNvPr>
          <p:cNvSpPr>
            <a:spLocks noGrp="1"/>
          </p:cNvSpPr>
          <p:nvPr>
            <p:ph type="title" idx="4294967295"/>
          </p:nvPr>
        </p:nvSpPr>
        <p:spPr>
          <a:xfrm>
            <a:off x="263769" y="468923"/>
            <a:ext cx="4784725" cy="1330325"/>
          </a:xfrm>
        </p:spPr>
        <p:txBody>
          <a:bodyPr>
            <a:normAutofit/>
          </a:bodyPr>
          <a:lstStyle/>
          <a:p>
            <a:r>
              <a:rPr lang="en-US">
                <a:solidFill>
                  <a:schemeClr val="tx1"/>
                </a:solidFill>
              </a:rPr>
              <a:t>Allen Temple Baptist Church AIDS Ministry</a:t>
            </a:r>
          </a:p>
        </p:txBody>
      </p:sp>
      <p:pic>
        <p:nvPicPr>
          <p:cNvPr id="11" name="Content Placeholder 10">
            <a:extLst>
              <a:ext uri="{FF2B5EF4-FFF2-40B4-BE49-F238E27FC236}">
                <a16:creationId xmlns:a16="http://schemas.microsoft.com/office/drawing/2014/main" id="{4061FF9C-4FE5-CB13-3F57-5CCDCBE02A3C}"/>
              </a:ext>
              <a:ext uri="{C183D7F6-B498-43B3-948B-1728B52AA6E4}">
                <adec:decorative xmlns:adec="http://schemas.microsoft.com/office/drawing/2017/decorative" val="1"/>
              </a:ext>
            </a:extLst>
          </p:cNvPr>
          <p:cNvPicPr>
            <a:picLocks noGrp="1" noChangeAspect="1"/>
          </p:cNvPicPr>
          <p:nvPr>
            <p:ph idx="4294967295"/>
          </p:nvPr>
        </p:nvPicPr>
        <p:blipFill>
          <a:blip r:embed="rId3"/>
          <a:stretch>
            <a:fillRect/>
          </a:stretch>
        </p:blipFill>
        <p:spPr>
          <a:xfrm>
            <a:off x="263769" y="2254778"/>
            <a:ext cx="3479800" cy="3908425"/>
          </a:xfrm>
        </p:spPr>
      </p:pic>
      <p:pic>
        <p:nvPicPr>
          <p:cNvPr id="9" name="Content Placeholder 8">
            <a:extLst>
              <a:ext uri="{FF2B5EF4-FFF2-40B4-BE49-F238E27FC236}">
                <a16:creationId xmlns:a16="http://schemas.microsoft.com/office/drawing/2014/main" id="{AFFDDF74-2ED4-BED2-912A-DFFF341B1B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93958" y="717012"/>
            <a:ext cx="4710954" cy="5446191"/>
          </a:xfrm>
          <a:prstGeom prst="rect">
            <a:avLst/>
          </a:prstGeom>
        </p:spPr>
      </p:pic>
      <p:sp>
        <p:nvSpPr>
          <p:cNvPr id="3" name="Slide Number Placeholder 2">
            <a:extLst>
              <a:ext uri="{FF2B5EF4-FFF2-40B4-BE49-F238E27FC236}">
                <a16:creationId xmlns:a16="http://schemas.microsoft.com/office/drawing/2014/main" id="{67B9E17A-0E9C-A5D3-0859-3D2734EDFEBC}"/>
              </a:ext>
            </a:extLst>
          </p:cNvPr>
          <p:cNvSpPr>
            <a:spLocks noGrp="1"/>
          </p:cNvSpPr>
          <p:nvPr>
            <p:ph type="sldNum" sz="quarter" idx="12"/>
          </p:nvPr>
        </p:nvSpPr>
        <p:spPr/>
        <p:txBody>
          <a:bodyPr/>
          <a:lstStyle/>
          <a:p>
            <a:fld id="{BF9613DC-CB98-3B46-9D16-20DCC90D04EC}" type="slidenum">
              <a:rPr lang="en-US" smtClean="0"/>
              <a:t>18</a:t>
            </a:fld>
            <a:endParaRPr lang="en-US"/>
          </a:p>
        </p:txBody>
      </p:sp>
    </p:spTree>
    <p:extLst>
      <p:ext uri="{BB962C8B-B14F-4D97-AF65-F5344CB8AC3E}">
        <p14:creationId xmlns:p14="http://schemas.microsoft.com/office/powerpoint/2010/main" val="398642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71B5-E807-A9C8-1566-6237146FC13B}"/>
              </a:ext>
            </a:extLst>
          </p:cNvPr>
          <p:cNvSpPr>
            <a:spLocks noGrp="1"/>
          </p:cNvSpPr>
          <p:nvPr>
            <p:ph type="title"/>
          </p:nvPr>
        </p:nvSpPr>
        <p:spPr/>
        <p:txBody>
          <a:bodyPr/>
          <a:lstStyle/>
          <a:p>
            <a:r>
              <a:rPr lang="en-US"/>
              <a:t>Dr. Calu Lester</a:t>
            </a:r>
          </a:p>
        </p:txBody>
      </p:sp>
      <p:sp>
        <p:nvSpPr>
          <p:cNvPr id="3" name="Content Placeholder 2">
            <a:extLst>
              <a:ext uri="{FF2B5EF4-FFF2-40B4-BE49-F238E27FC236}">
                <a16:creationId xmlns:a16="http://schemas.microsoft.com/office/drawing/2014/main" id="{AB4730D6-A059-AD73-4DBF-8B8E9B0D449F}"/>
              </a:ext>
            </a:extLst>
          </p:cNvPr>
          <p:cNvSpPr>
            <a:spLocks noGrp="1"/>
          </p:cNvSpPr>
          <p:nvPr>
            <p:ph idx="1"/>
          </p:nvPr>
        </p:nvSpPr>
        <p:spPr>
          <a:xfrm>
            <a:off x="466725" y="1915886"/>
            <a:ext cx="4616904" cy="4126140"/>
          </a:xfrm>
        </p:spPr>
        <p:txBody>
          <a:bodyPr/>
          <a:lstStyle/>
          <a:p>
            <a:pPr marL="0" indent="0">
              <a:buNone/>
            </a:pPr>
            <a:r>
              <a:rPr lang="en-US" sz="1800" kern="100">
                <a:effectLst/>
                <a:latin typeface="Garamond" panose="02020404030301010803" pitchFamily="18" charset="0"/>
                <a:ea typeface="Calibri" panose="020F0502020204030204" pitchFamily="34" charset="0"/>
                <a:cs typeface="Times New Roman" panose="02020603050405020304" pitchFamily="18" charset="0"/>
              </a:rPr>
              <a:t>“Many [Black] gay men are isolated in the impoverished inner city and have not been provided with the basics about how to keep from being exposed to the virus or spreading it. Also, many in this group are the victims of ignorance, denial, drug abuse, and rejection by black and brown leaders. This homophobic reaction… further alienates and isolates those persons of color at risk, as well as those already infected with the virus.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pic>
        <p:nvPicPr>
          <p:cNvPr id="4" name="Picture 3" descr="198 Newspaper clipping explaining how the city of San Francisco failed to create programs for people of color Bay Area Reporter, September 11, 1986.">
            <a:extLst>
              <a:ext uri="{FF2B5EF4-FFF2-40B4-BE49-F238E27FC236}">
                <a16:creationId xmlns:a16="http://schemas.microsoft.com/office/drawing/2014/main" id="{C8F845DF-EFAD-D099-D94D-26276B8763CD}"/>
              </a:ext>
            </a:extLst>
          </p:cNvPr>
          <p:cNvPicPr>
            <a:picLocks noChangeAspect="1"/>
          </p:cNvPicPr>
          <p:nvPr/>
        </p:nvPicPr>
        <p:blipFill rotWithShape="1">
          <a:blip r:embed="rId3"/>
          <a:srcRect l="9365" r="2" b="1"/>
          <a:stretch/>
        </p:blipFill>
        <p:spPr>
          <a:xfrm>
            <a:off x="5629273" y="1915886"/>
            <a:ext cx="6096002"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
        <p:nvSpPr>
          <p:cNvPr id="5" name="Slide Number Placeholder 4">
            <a:extLst>
              <a:ext uri="{FF2B5EF4-FFF2-40B4-BE49-F238E27FC236}">
                <a16:creationId xmlns:a16="http://schemas.microsoft.com/office/drawing/2014/main" id="{91ABDD3D-6037-0998-5162-FD21766F46C4}"/>
              </a:ext>
            </a:extLst>
          </p:cNvPr>
          <p:cNvSpPr>
            <a:spLocks noGrp="1"/>
          </p:cNvSpPr>
          <p:nvPr>
            <p:ph type="sldNum" sz="quarter" idx="12"/>
          </p:nvPr>
        </p:nvSpPr>
        <p:spPr/>
        <p:txBody>
          <a:bodyPr/>
          <a:lstStyle/>
          <a:p>
            <a:fld id="{BF9613DC-CB98-3B46-9D16-20DCC90D04EC}" type="slidenum">
              <a:rPr lang="en-US" smtClean="0"/>
              <a:t>19</a:t>
            </a:fld>
            <a:endParaRPr lang="en-US"/>
          </a:p>
        </p:txBody>
      </p:sp>
    </p:spTree>
    <p:extLst>
      <p:ext uri="{BB962C8B-B14F-4D97-AF65-F5344CB8AC3E}">
        <p14:creationId xmlns:p14="http://schemas.microsoft.com/office/powerpoint/2010/main" val="2234912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BE57-D784-ABD0-33E1-24B50046F22F}"/>
              </a:ext>
            </a:extLst>
          </p:cNvPr>
          <p:cNvSpPr>
            <a:spLocks noGrp="1"/>
          </p:cNvSpPr>
          <p:nvPr>
            <p:ph type="title"/>
          </p:nvPr>
        </p:nvSpPr>
        <p:spPr/>
        <p:txBody>
          <a:bodyPr/>
          <a:lstStyle/>
          <a:p>
            <a:r>
              <a:rPr lang="en-US"/>
              <a:t>We are using Zoom's live transcription function today</a:t>
            </a:r>
          </a:p>
        </p:txBody>
      </p:sp>
      <p:sp>
        <p:nvSpPr>
          <p:cNvPr id="8" name="TextBox 7">
            <a:extLst>
              <a:ext uri="{FF2B5EF4-FFF2-40B4-BE49-F238E27FC236}">
                <a16:creationId xmlns:a16="http://schemas.microsoft.com/office/drawing/2014/main" id="{ACFB2EE7-780D-18C4-9D5B-D1A8C9759B74}"/>
              </a:ext>
            </a:extLst>
          </p:cNvPr>
          <p:cNvSpPr txBox="1"/>
          <p:nvPr/>
        </p:nvSpPr>
        <p:spPr>
          <a:xfrm>
            <a:off x="784108" y="2947967"/>
            <a:ext cx="484141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a:solidFill>
                  <a:srgbClr val="3D3D3D"/>
                </a:solidFill>
                <a:ea typeface="+mn-lt"/>
                <a:cs typeface="+mn-lt"/>
              </a:rPr>
              <a:t>Click on the</a:t>
            </a:r>
            <a:r>
              <a:rPr lang="en-US" sz="2300" b="1">
                <a:solidFill>
                  <a:srgbClr val="3D3D3D"/>
                </a:solidFill>
                <a:ea typeface="+mn-lt"/>
                <a:cs typeface="+mn-lt"/>
              </a:rPr>
              <a:t> “CC - Live Transcript” </a:t>
            </a:r>
            <a:endParaRPr lang="en-US">
              <a:solidFill>
                <a:srgbClr val="3D3D3D"/>
              </a:solidFill>
            </a:endParaRPr>
          </a:p>
          <a:p>
            <a:r>
              <a:rPr lang="en-US" sz="2300">
                <a:solidFill>
                  <a:srgbClr val="3D3D3D"/>
                </a:solidFill>
                <a:ea typeface="+mn-lt"/>
                <a:cs typeface="+mn-lt"/>
              </a:rPr>
              <a:t>button on your zoom action bar.  </a:t>
            </a:r>
            <a:endParaRPr lang="en-US">
              <a:solidFill>
                <a:srgbClr val="3D3D3D"/>
              </a:solidFill>
            </a:endParaRPr>
          </a:p>
          <a:p>
            <a:endParaRPr lang="en-US" sz="2300">
              <a:solidFill>
                <a:srgbClr val="3D3D3D"/>
              </a:solidFill>
              <a:ea typeface="+mn-lt"/>
              <a:cs typeface="+mn-lt"/>
            </a:endParaRPr>
          </a:p>
          <a:p>
            <a:r>
              <a:rPr lang="en-US" sz="2300">
                <a:solidFill>
                  <a:srgbClr val="3D3D3D"/>
                </a:solidFill>
                <a:ea typeface="+mn-lt"/>
                <a:cs typeface="+mn-lt"/>
              </a:rPr>
              <a:t>When the menu window appears, </a:t>
            </a:r>
            <a:br>
              <a:rPr lang="en-US" sz="2300">
                <a:solidFill>
                  <a:srgbClr val="3D3D3D"/>
                </a:solidFill>
                <a:ea typeface="+mn-lt"/>
                <a:cs typeface="+mn-lt"/>
              </a:rPr>
            </a:br>
            <a:r>
              <a:rPr lang="en-US" sz="2300">
                <a:solidFill>
                  <a:srgbClr val="3D3D3D"/>
                </a:solidFill>
                <a:ea typeface="+mn-lt"/>
                <a:cs typeface="+mn-lt"/>
              </a:rPr>
              <a:t>click</a:t>
            </a:r>
            <a:r>
              <a:rPr lang="en-US" sz="2300" b="1">
                <a:solidFill>
                  <a:srgbClr val="3D3D3D"/>
                </a:solidFill>
                <a:ea typeface="+mn-lt"/>
                <a:cs typeface="+mn-lt"/>
              </a:rPr>
              <a:t> “Show Subtitles”</a:t>
            </a:r>
            <a:r>
              <a:rPr lang="en-US" sz="2300">
                <a:solidFill>
                  <a:srgbClr val="3D3D3D"/>
                </a:solidFill>
                <a:ea typeface="+mn-lt"/>
                <a:cs typeface="+mn-lt"/>
              </a:rPr>
              <a:t> </a:t>
            </a:r>
            <a:endParaRPr lang="en-US">
              <a:solidFill>
                <a:srgbClr val="3D3D3D"/>
              </a:solidFill>
            </a:endParaRPr>
          </a:p>
          <a:p>
            <a:r>
              <a:rPr lang="en-US" sz="2300">
                <a:solidFill>
                  <a:srgbClr val="3D3D3D"/>
                </a:solidFill>
                <a:ea typeface="+mn-lt"/>
                <a:cs typeface="+mn-lt"/>
              </a:rPr>
              <a:t>to turn on closed captioning.</a:t>
            </a:r>
            <a:endParaRPr lang="en-US">
              <a:solidFill>
                <a:srgbClr val="3D3D3D"/>
              </a:solidFill>
            </a:endParaRPr>
          </a:p>
          <a:p>
            <a:pPr algn="l"/>
            <a:endParaRPr lang="en-US">
              <a:solidFill>
                <a:srgbClr val="3D3D3D"/>
              </a:solidFill>
            </a:endParaRPr>
          </a:p>
        </p:txBody>
      </p:sp>
      <p:pic>
        <p:nvPicPr>
          <p:cNvPr id="11" name="Content Placeholder 10" descr="A screenshot of zoom's live transcript button">
            <a:extLst>
              <a:ext uri="{FF2B5EF4-FFF2-40B4-BE49-F238E27FC236}">
                <a16:creationId xmlns:a16="http://schemas.microsoft.com/office/drawing/2014/main" id="{7EE015CD-9DA0-6DF4-0762-CA781CA91B5B}"/>
              </a:ext>
            </a:extLst>
          </p:cNvPr>
          <p:cNvPicPr>
            <a:picLocks noGrp="1" noChangeAspect="1"/>
          </p:cNvPicPr>
          <p:nvPr>
            <p:ph idx="1"/>
          </p:nvPr>
        </p:nvPicPr>
        <p:blipFill>
          <a:blip r:embed="rId3"/>
          <a:stretch>
            <a:fillRect/>
          </a:stretch>
        </p:blipFill>
        <p:spPr>
          <a:xfrm>
            <a:off x="6237953" y="1987332"/>
            <a:ext cx="4730544" cy="2087716"/>
          </a:xfrm>
        </p:spPr>
      </p:pic>
      <p:pic>
        <p:nvPicPr>
          <p:cNvPr id="12" name="Picture 11" descr="A screenshot of zoom's live transcript button">
            <a:extLst>
              <a:ext uri="{FF2B5EF4-FFF2-40B4-BE49-F238E27FC236}">
                <a16:creationId xmlns:a16="http://schemas.microsoft.com/office/drawing/2014/main" id="{9A1E6C47-70D9-FCCE-1411-1BBAC8E98A6A}"/>
              </a:ext>
            </a:extLst>
          </p:cNvPr>
          <p:cNvPicPr>
            <a:picLocks noChangeAspect="1"/>
          </p:cNvPicPr>
          <p:nvPr/>
        </p:nvPicPr>
        <p:blipFill>
          <a:blip r:embed="rId4"/>
          <a:stretch>
            <a:fillRect/>
          </a:stretch>
        </p:blipFill>
        <p:spPr>
          <a:xfrm>
            <a:off x="6358911" y="4065639"/>
            <a:ext cx="4496824" cy="2577690"/>
          </a:xfrm>
          <a:prstGeom prst="rect">
            <a:avLst/>
          </a:prstGeom>
        </p:spPr>
      </p:pic>
      <p:sp>
        <p:nvSpPr>
          <p:cNvPr id="4" name="Slide Number Placeholder 3">
            <a:extLst>
              <a:ext uri="{FF2B5EF4-FFF2-40B4-BE49-F238E27FC236}">
                <a16:creationId xmlns:a16="http://schemas.microsoft.com/office/drawing/2014/main" id="{425C060A-FC24-D265-2C9B-1366D322C38E}"/>
              </a:ext>
            </a:extLst>
          </p:cNvPr>
          <p:cNvSpPr>
            <a:spLocks noGrp="1"/>
          </p:cNvSpPr>
          <p:nvPr>
            <p:ph type="sldNum" sz="quarter" idx="12"/>
          </p:nvPr>
        </p:nvSpPr>
        <p:spPr/>
        <p:txBody>
          <a:bodyPr/>
          <a:lstStyle/>
          <a:p>
            <a:fld id="{BF9613DC-CB98-3B46-9D16-20DCC90D04EC}" type="slidenum">
              <a:rPr lang="en-US" smtClean="0"/>
              <a:t>2</a:t>
            </a:fld>
            <a:endParaRPr lang="en-US"/>
          </a:p>
        </p:txBody>
      </p:sp>
    </p:spTree>
    <p:extLst>
      <p:ext uri="{BB962C8B-B14F-4D97-AF65-F5344CB8AC3E}">
        <p14:creationId xmlns:p14="http://schemas.microsoft.com/office/powerpoint/2010/main" val="1874706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E7CC18-C246-8064-D732-A6730AFA44D9}"/>
              </a:ext>
            </a:extLst>
          </p:cNvPr>
          <p:cNvSpPr txBox="1">
            <a:spLocks noGrp="1"/>
          </p:cNvSpPr>
          <p:nvPr>
            <p:ph type="title" idx="4294967295"/>
          </p:nvPr>
        </p:nvSpPr>
        <p:spPr>
          <a:xfrm>
            <a:off x="581192" y="702156"/>
            <a:ext cx="11029616" cy="1013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“The Works: Drugs, Sex &amp; AIDS”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mj-lt"/>
                <a:ea typeface="+mj-ea"/>
                <a:cs typeface="+mj-cs"/>
              </a:rPr>
              <a:t>Created by KWIC-FAN</a:t>
            </a:r>
          </a:p>
        </p:txBody>
      </p:sp>
      <p:pic>
        <p:nvPicPr>
          <p:cNvPr id="5" name="Picture 4" descr="The cover of KWIC-FAN’s comic “The Works” ">
            <a:extLst>
              <a:ext uri="{FF2B5EF4-FFF2-40B4-BE49-F238E27FC236}">
                <a16:creationId xmlns:a16="http://schemas.microsoft.com/office/drawing/2014/main" id="{09CE1E40-3969-EDA6-13E9-4881A76F7D6C}"/>
              </a:ext>
            </a:extLst>
          </p:cNvPr>
          <p:cNvPicPr>
            <a:picLocks noChangeAspect="1"/>
          </p:cNvPicPr>
          <p:nvPr/>
        </p:nvPicPr>
        <p:blipFill>
          <a:blip r:embed="rId3"/>
          <a:stretch>
            <a:fillRect/>
          </a:stretch>
        </p:blipFill>
        <p:spPr>
          <a:xfrm>
            <a:off x="7403204" y="1208881"/>
            <a:ext cx="3925099" cy="5167312"/>
          </a:xfrm>
          <a:prstGeom prst="rect">
            <a:avLst/>
          </a:prstGeom>
        </p:spPr>
      </p:pic>
      <p:sp>
        <p:nvSpPr>
          <p:cNvPr id="3" name="Content Placeholder 2">
            <a:extLst>
              <a:ext uri="{FF2B5EF4-FFF2-40B4-BE49-F238E27FC236}">
                <a16:creationId xmlns:a16="http://schemas.microsoft.com/office/drawing/2014/main" id="{E6614A6C-1C98-7641-67C0-8C6880490EF1}"/>
              </a:ext>
            </a:extLst>
          </p:cNvPr>
          <p:cNvSpPr>
            <a:spLocks noGrp="1"/>
          </p:cNvSpPr>
          <p:nvPr>
            <p:ph idx="4294967295"/>
          </p:nvPr>
        </p:nvSpPr>
        <p:spPr>
          <a:xfrm>
            <a:off x="439615" y="1842850"/>
            <a:ext cx="4594225" cy="4312994"/>
          </a:xfrm>
        </p:spPr>
        <p:txBody>
          <a:bodyPr/>
          <a:lstStyle/>
          <a:p>
            <a:r>
              <a:rPr lang="en-US" sz="1800">
                <a:effectLst/>
                <a:latin typeface="Garamond" panose="02020404030301010803" pitchFamily="18" charset="0"/>
                <a:ea typeface="Calibri" panose="020F0502020204030204" pitchFamily="34" charset="0"/>
                <a:cs typeface="Times New Roman" panose="02020603050405020304" pitchFamily="18" charset="0"/>
              </a:rPr>
              <a:t>“The principal methods for prevention strategies will involve door-to-door educational/public information campaigns, mobile health prevention campaigns, public lectures, presentations, and special benefits… culturally sensitive health education literature using illustrations and cartoons; culturally relevant media shows (i.e., videos that can be shown at church…)</a:t>
            </a:r>
            <a:r>
              <a:rPr lang="en-US">
                <a:effectLst/>
              </a:rPr>
              <a:t> </a:t>
            </a:r>
            <a:endParaRPr lang="en-US"/>
          </a:p>
        </p:txBody>
      </p:sp>
      <p:sp>
        <p:nvSpPr>
          <p:cNvPr id="6" name="Slide Number Placeholder 5">
            <a:extLst>
              <a:ext uri="{FF2B5EF4-FFF2-40B4-BE49-F238E27FC236}">
                <a16:creationId xmlns:a16="http://schemas.microsoft.com/office/drawing/2014/main" id="{4C2A7035-5CA6-3015-F10A-CFD4E7DEDD5D}"/>
              </a:ext>
            </a:extLst>
          </p:cNvPr>
          <p:cNvSpPr>
            <a:spLocks noGrp="1"/>
          </p:cNvSpPr>
          <p:nvPr>
            <p:ph type="sldNum" sz="quarter" idx="12"/>
          </p:nvPr>
        </p:nvSpPr>
        <p:spPr/>
        <p:txBody>
          <a:bodyPr/>
          <a:lstStyle/>
          <a:p>
            <a:fld id="{BF9613DC-CB98-3B46-9D16-20DCC90D04EC}" type="slidenum">
              <a:rPr lang="en-US" smtClean="0"/>
              <a:t>20</a:t>
            </a:fld>
            <a:endParaRPr lang="en-US"/>
          </a:p>
        </p:txBody>
      </p:sp>
    </p:spTree>
    <p:extLst>
      <p:ext uri="{BB962C8B-B14F-4D97-AF65-F5344CB8AC3E}">
        <p14:creationId xmlns:p14="http://schemas.microsoft.com/office/powerpoint/2010/main" val="1203850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DF83-93EF-4B43-A243-1F0E88BE8B08}"/>
              </a:ext>
            </a:extLst>
          </p:cNvPr>
          <p:cNvSpPr>
            <a:spLocks noGrp="1"/>
          </p:cNvSpPr>
          <p:nvPr>
            <p:ph type="title" idx="4294967295"/>
          </p:nvPr>
        </p:nvSpPr>
        <p:spPr>
          <a:xfrm>
            <a:off x="158262" y="639761"/>
            <a:ext cx="4352925" cy="1474788"/>
          </a:xfrm>
        </p:spPr>
        <p:txBody>
          <a:bodyPr anchor="b">
            <a:normAutofit/>
          </a:bodyPr>
          <a:lstStyle/>
          <a:p>
            <a:pPr algn="ctr"/>
            <a:r>
              <a:rPr lang="en-US" sz="3200">
                <a:solidFill>
                  <a:srgbClr val="595959"/>
                </a:solidFill>
              </a:rPr>
              <a:t>Essex Hemphill – “Vital Signs”(1994)</a:t>
            </a:r>
          </a:p>
        </p:txBody>
      </p:sp>
      <p:sp>
        <p:nvSpPr>
          <p:cNvPr id="5126" name="Content Placeholder 5125">
            <a:extLst>
              <a:ext uri="{FF2B5EF4-FFF2-40B4-BE49-F238E27FC236}">
                <a16:creationId xmlns:a16="http://schemas.microsoft.com/office/drawing/2014/main" id="{6C4E8ADD-2D97-489C-BE6C-699D3C810ABA}"/>
              </a:ext>
            </a:extLst>
          </p:cNvPr>
          <p:cNvSpPr>
            <a:spLocks noGrp="1"/>
          </p:cNvSpPr>
          <p:nvPr>
            <p:ph idx="4294967295"/>
          </p:nvPr>
        </p:nvSpPr>
        <p:spPr>
          <a:xfrm>
            <a:off x="491432" y="2447458"/>
            <a:ext cx="4352925" cy="3770313"/>
          </a:xfrm>
        </p:spPr>
        <p:txBody>
          <a:bodyPr anchor="t">
            <a:normAutofit/>
          </a:bodyPr>
          <a:lstStyle/>
          <a:p>
            <a:r>
              <a:rPr lang="en-US" sz="1700">
                <a:solidFill>
                  <a:srgbClr val="595959"/>
                </a:solidFill>
              </a:rPr>
              <a:t>“Some of the T cells I am without are not here through my own fault. I didn’t lose all of them foolishly and I didn’t lose all of them erotically. Some of the missing T cells were lost to racism, a well-known transmittable disease. Some were lost to poverty… Homophobia killed quite a few, but so did my rage and my pointed furies, so did the wars at home and the wars within, so did the drugs I took to remain calm, cool and collected… there are T cells scattered all about me, at doorways where I was denied entrance because I was… too poor or too Black.”</a:t>
            </a:r>
          </a:p>
        </p:txBody>
      </p:sp>
      <p:pic>
        <p:nvPicPr>
          <p:cNvPr id="5122" name="Picture 2" descr="BlackHistoryMonth: ”Take Care Of Your Blessings” – Remembering Poet, Essex  Hemphill">
            <a:extLst>
              <a:ext uri="{FF2B5EF4-FFF2-40B4-BE49-F238E27FC236}">
                <a16:creationId xmlns:a16="http://schemas.microsoft.com/office/drawing/2014/main" id="{897C17F3-A075-CA42-9106-13B2E1B320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75"/>
          <a:stretch/>
        </p:blipFill>
        <p:spPr bwMode="auto">
          <a:xfrm>
            <a:off x="7347644" y="685799"/>
            <a:ext cx="3665369" cy="553197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1229240-066F-3C03-E886-D0F395E5B23F}"/>
              </a:ext>
            </a:extLst>
          </p:cNvPr>
          <p:cNvSpPr>
            <a:spLocks noGrp="1"/>
          </p:cNvSpPr>
          <p:nvPr>
            <p:ph type="sldNum" sz="quarter" idx="12"/>
          </p:nvPr>
        </p:nvSpPr>
        <p:spPr/>
        <p:txBody>
          <a:bodyPr/>
          <a:lstStyle/>
          <a:p>
            <a:fld id="{BF9613DC-CB98-3B46-9D16-20DCC90D04EC}" type="slidenum">
              <a:rPr lang="en-US" smtClean="0"/>
              <a:t>21</a:t>
            </a:fld>
            <a:endParaRPr lang="en-US"/>
          </a:p>
        </p:txBody>
      </p:sp>
    </p:spTree>
    <p:extLst>
      <p:ext uri="{BB962C8B-B14F-4D97-AF65-F5344CB8AC3E}">
        <p14:creationId xmlns:p14="http://schemas.microsoft.com/office/powerpoint/2010/main" val="2517802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23BE-CBA3-4854-A537-1195AD4ADAB6}"/>
              </a:ext>
            </a:extLst>
          </p:cNvPr>
          <p:cNvSpPr>
            <a:spLocks noGrp="1"/>
          </p:cNvSpPr>
          <p:nvPr>
            <p:ph type="title"/>
          </p:nvPr>
        </p:nvSpPr>
        <p:spPr/>
        <p:txBody>
          <a:bodyPr anchor="ctr"/>
          <a:lstStyle/>
          <a:p>
            <a:r>
              <a:rPr lang="en-US"/>
              <a:t>References</a:t>
            </a:r>
          </a:p>
        </p:txBody>
      </p:sp>
      <p:sp>
        <p:nvSpPr>
          <p:cNvPr id="4" name="Content Placeholder 2">
            <a:extLst>
              <a:ext uri="{FF2B5EF4-FFF2-40B4-BE49-F238E27FC236}">
                <a16:creationId xmlns:a16="http://schemas.microsoft.com/office/drawing/2014/main" id="{D9DCFA4B-8F79-81D9-2BBA-F91C1C246711}"/>
              </a:ext>
            </a:extLst>
          </p:cNvPr>
          <p:cNvSpPr txBox="1">
            <a:spLocks/>
          </p:cNvSpPr>
          <p:nvPr/>
        </p:nvSpPr>
        <p:spPr>
          <a:xfrm>
            <a:off x="829734" y="2312989"/>
            <a:ext cx="8596668" cy="3529011"/>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Michael S. Gottlieb et al., “</a:t>
            </a:r>
            <a:r>
              <a:rPr lang="en-US" i="1"/>
              <a:t>Pneumocystis </a:t>
            </a:r>
            <a:r>
              <a:rPr lang="en-US"/>
              <a:t>Pneumonia—Los Angeles.” </a:t>
            </a:r>
            <a:r>
              <a:rPr lang="en-US" i="1"/>
              <a:t>MMWR </a:t>
            </a:r>
            <a:r>
              <a:rPr lang="en-US"/>
              <a:t>30 (1981): 250-252.</a:t>
            </a:r>
          </a:p>
          <a:p>
            <a:r>
              <a:rPr lang="en-US" sz="1800" i="1">
                <a:latin typeface="Georgia" panose="02040502050405020303" pitchFamily="18" charset="0"/>
                <a:cs typeface="Times New Roman" panose="02020603050405020304" pitchFamily="18" charset="0"/>
              </a:rPr>
              <a:t>Philadelphia Inquirer</a:t>
            </a:r>
            <a:r>
              <a:rPr lang="en-US" sz="1800">
                <a:latin typeface="Georgia" panose="02040502050405020303" pitchFamily="18" charset="0"/>
                <a:cs typeface="Times New Roman" panose="02020603050405020304" pitchFamily="18" charset="0"/>
              </a:rPr>
              <a:t>, 11 March 1986.</a:t>
            </a:r>
          </a:p>
          <a:p>
            <a:r>
              <a:rPr lang="en-US" sz="1800">
                <a:latin typeface="Georgia" panose="02040502050405020303" pitchFamily="18" charset="0"/>
                <a:cs typeface="Times New Roman" panose="02020603050405020304" pitchFamily="18" charset="0"/>
              </a:rPr>
              <a:t>GLIDE AIDS Project, Box 7, Folder 23, SFH 4, San Francisco Department of Public Health Records, San Francisco Publi</a:t>
            </a:r>
            <a:r>
              <a:rPr lang="en-US">
                <a:latin typeface="Georgia" panose="02040502050405020303" pitchFamily="18" charset="0"/>
                <a:cs typeface="Times New Roman" panose="02020603050405020304" pitchFamily="18" charset="0"/>
              </a:rPr>
              <a:t>c Library, San Francisco, California.</a:t>
            </a:r>
          </a:p>
          <a:p>
            <a:r>
              <a:rPr lang="en-US" sz="1800">
                <a:latin typeface="Georgia" panose="02040502050405020303" pitchFamily="18" charset="0"/>
                <a:cs typeface="Times New Roman" panose="02020603050405020304" pitchFamily="18" charset="0"/>
              </a:rPr>
              <a:t>“AIDS Project of the East Bay Flyers circa 1990s,” Box 9, Folder 7, African American Museum &amp; Library at Oakland Vertical File Collection, MS 179, African American Museum &amp; Library at Oakland, Oakland Public Library, Oakland, California.</a:t>
            </a:r>
          </a:p>
          <a:p>
            <a:r>
              <a:rPr lang="en-US" sz="1800">
                <a:latin typeface="Georgia" panose="02040502050405020303" pitchFamily="18" charset="0"/>
                <a:cs typeface="Times New Roman" panose="02020603050405020304" pitchFamily="18" charset="0"/>
              </a:rPr>
              <a:t>“Memorandum from J. Alfred Smith Jr. to J. Alfred Smith Sr. re: Status Report of AIDS Ministry Activities 1992-10-21,” Box 14, Folder 4, African American Museum &amp; Library at Oakland Vertical File Collection, MS 179, African American Museum &amp; Library at Oakland, Oakland Public Library, Oakland, California.</a:t>
            </a:r>
          </a:p>
          <a:p>
            <a:r>
              <a:rPr lang="en-US" i="1">
                <a:latin typeface="Georgia" panose="02040502050405020303" pitchFamily="18" charset="0"/>
                <a:cs typeface="Times New Roman" panose="02020603050405020304" pitchFamily="18" charset="0"/>
              </a:rPr>
              <a:t>Bay Area Reporter</a:t>
            </a:r>
            <a:r>
              <a:rPr lang="en-US">
                <a:latin typeface="Georgia" panose="02040502050405020303" pitchFamily="18" charset="0"/>
                <a:cs typeface="Times New Roman" panose="02020603050405020304" pitchFamily="18" charset="0"/>
              </a:rPr>
              <a:t>, September 11, 1986.</a:t>
            </a:r>
          </a:p>
          <a:p>
            <a:r>
              <a:rPr lang="en-US">
                <a:latin typeface="Georgia" panose="02040502050405020303" pitchFamily="18" charset="0"/>
                <a:cs typeface="Times New Roman" panose="02020603050405020304" pitchFamily="18" charset="0"/>
              </a:rPr>
              <a:t>K-F History, Proposals, Work, Box 1, 2005-4, John E. Teamer Records, GLBT Historical Society, San Francisco, California.</a:t>
            </a:r>
            <a:endParaRPr lang="en-US" sz="1800">
              <a:latin typeface="Georgia" panose="02040502050405020303" pitchFamily="18" charset="0"/>
              <a:cs typeface="Times New Roman" panose="02020603050405020304" pitchFamily="18" charset="0"/>
            </a:endParaRPr>
          </a:p>
          <a:p>
            <a:endParaRPr lang="en-US" sz="1800">
              <a:latin typeface="Georgia" panose="02040502050405020303" pitchFamily="18" charset="0"/>
              <a:cs typeface="Times New Roman" panose="02020603050405020304" pitchFamily="18" charset="0"/>
            </a:endParaRPr>
          </a:p>
          <a:p>
            <a:endParaRPr lang="en-US"/>
          </a:p>
          <a:p>
            <a:pPr marL="0" indent="0">
              <a:buNone/>
            </a:pPr>
            <a:endParaRPr lang="en-US"/>
          </a:p>
          <a:p>
            <a:pPr marL="0" indent="0">
              <a:buNone/>
            </a:pPr>
            <a:r>
              <a:rPr lang="en-US" sz="1800" b="0" i="0" u="none" strike="noStrike">
                <a:effectLst/>
                <a:latin typeface="Bierstadt" panose="020B0004020202020204" pitchFamily="34" charset="0"/>
              </a:rPr>
              <a:t>Sample: Grady, J. S., Her, M., Moreno, G., Perez, C., &amp; </a:t>
            </a:r>
            <a:r>
              <a:rPr lang="en-US" sz="1800" b="0" i="0" u="none" strike="noStrike" err="1">
                <a:effectLst/>
                <a:latin typeface="Bierstadt" panose="020B0004020202020204" pitchFamily="34" charset="0"/>
              </a:rPr>
              <a:t>Yelinek</a:t>
            </a:r>
            <a:r>
              <a:rPr lang="en-US" sz="1800" b="0" i="0" u="none" strike="noStrike">
                <a:effectLst/>
                <a:latin typeface="Bierstadt" panose="020B0004020202020204" pitchFamily="34" charset="0"/>
              </a:rPr>
              <a:t>, J. (2019). Emotions in storybooks: A comparison of storybooks that represent ethnic and racial groups in the United States. Psychology of Popular Media Culture, 8(3), 207–217. https://</a:t>
            </a:r>
            <a:r>
              <a:rPr lang="en-US" sz="1800" b="0" i="0" u="none" strike="noStrike" err="1">
                <a:effectLst/>
                <a:latin typeface="Bierstadt" panose="020B0004020202020204" pitchFamily="34" charset="0"/>
              </a:rPr>
              <a:t>doi.org</a:t>
            </a:r>
            <a:r>
              <a:rPr lang="en-US" sz="1800" b="0" i="0" u="none" strike="noStrike">
                <a:effectLst/>
                <a:latin typeface="Bierstadt" panose="020B0004020202020204" pitchFamily="34" charset="0"/>
              </a:rPr>
              <a:t>/10.1037/ppm0000185</a:t>
            </a:r>
            <a:endParaRPr lang="en-US"/>
          </a:p>
        </p:txBody>
      </p:sp>
      <p:sp>
        <p:nvSpPr>
          <p:cNvPr id="6" name="Slide Number Placeholder 5">
            <a:extLst>
              <a:ext uri="{FF2B5EF4-FFF2-40B4-BE49-F238E27FC236}">
                <a16:creationId xmlns:a16="http://schemas.microsoft.com/office/drawing/2014/main" id="{74BE1AF4-4BFB-D5C7-9E7D-CDFD7EA2A7D2}"/>
              </a:ext>
            </a:extLst>
          </p:cNvPr>
          <p:cNvSpPr>
            <a:spLocks noGrp="1"/>
          </p:cNvSpPr>
          <p:nvPr>
            <p:ph type="sldNum" sz="quarter" idx="12"/>
          </p:nvPr>
        </p:nvSpPr>
        <p:spPr/>
        <p:txBody>
          <a:bodyPr/>
          <a:lstStyle/>
          <a:p>
            <a:fld id="{521D5E62-6AE6-5A49-8798-75E6EDB9F0D3}" type="slidenum">
              <a:rPr lang="en-US" smtClean="0"/>
              <a:t>22</a:t>
            </a:fld>
            <a:endParaRPr lang="en-US"/>
          </a:p>
        </p:txBody>
      </p:sp>
    </p:spTree>
    <p:extLst>
      <p:ext uri="{BB962C8B-B14F-4D97-AF65-F5344CB8AC3E}">
        <p14:creationId xmlns:p14="http://schemas.microsoft.com/office/powerpoint/2010/main" val="100396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388F-0530-184D-1741-FD1BAEC2147C}"/>
              </a:ext>
            </a:extLst>
          </p:cNvPr>
          <p:cNvSpPr>
            <a:spLocks noGrp="1"/>
          </p:cNvSpPr>
          <p:nvPr>
            <p:ph type="title"/>
          </p:nvPr>
        </p:nvSpPr>
        <p:spPr/>
        <p:txBody>
          <a:bodyPr/>
          <a:lstStyle/>
          <a:p>
            <a:r>
              <a:rPr lang="en-US"/>
              <a:t>Q&amp;A</a:t>
            </a:r>
          </a:p>
        </p:txBody>
      </p:sp>
      <p:sp>
        <p:nvSpPr>
          <p:cNvPr id="3" name="Slide Number Placeholder 2">
            <a:extLst>
              <a:ext uri="{FF2B5EF4-FFF2-40B4-BE49-F238E27FC236}">
                <a16:creationId xmlns:a16="http://schemas.microsoft.com/office/drawing/2014/main" id="{17846DCA-84B6-48CC-37D7-DD1F371763FB}"/>
              </a:ext>
            </a:extLst>
          </p:cNvPr>
          <p:cNvSpPr>
            <a:spLocks noGrp="1"/>
          </p:cNvSpPr>
          <p:nvPr>
            <p:ph type="sldNum" sz="quarter" idx="12"/>
          </p:nvPr>
        </p:nvSpPr>
        <p:spPr/>
        <p:txBody>
          <a:bodyPr/>
          <a:lstStyle/>
          <a:p>
            <a:fld id="{BF9613DC-CB98-3B46-9D16-20DCC90D04EC}" type="slidenum">
              <a:rPr lang="en-US" smtClean="0"/>
              <a:t>23</a:t>
            </a:fld>
            <a:endParaRPr lang="en-US"/>
          </a:p>
        </p:txBody>
      </p:sp>
      <p:pic>
        <p:nvPicPr>
          <p:cNvPr id="4" name="Picture 3">
            <a:extLst>
              <a:ext uri="{FF2B5EF4-FFF2-40B4-BE49-F238E27FC236}">
                <a16:creationId xmlns:a16="http://schemas.microsoft.com/office/drawing/2014/main" id="{53254498-8B25-26E6-2115-14496F6458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61619" y="2159000"/>
            <a:ext cx="4677834" cy="4181929"/>
          </a:xfrm>
          <a:prstGeom prst="rect">
            <a:avLst/>
          </a:prstGeom>
        </p:spPr>
      </p:pic>
    </p:spTree>
    <p:extLst>
      <p:ext uri="{BB962C8B-B14F-4D97-AF65-F5344CB8AC3E}">
        <p14:creationId xmlns:p14="http://schemas.microsoft.com/office/powerpoint/2010/main" val="3030666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E025-704A-0FD0-1FEB-F9C5D9941AD1}"/>
              </a:ext>
            </a:extLst>
          </p:cNvPr>
          <p:cNvSpPr>
            <a:spLocks noGrp="1"/>
          </p:cNvSpPr>
          <p:nvPr>
            <p:ph type="title"/>
          </p:nvPr>
        </p:nvSpPr>
        <p:spPr/>
        <p:txBody>
          <a:bodyPr/>
          <a:lstStyle/>
          <a:p>
            <a:r>
              <a:rPr lang="en-US"/>
              <a:t>Breakout Room Activity</a:t>
            </a:r>
          </a:p>
        </p:txBody>
      </p:sp>
      <p:sp>
        <p:nvSpPr>
          <p:cNvPr id="5" name="Content Placeholder 4">
            <a:extLst>
              <a:ext uri="{FF2B5EF4-FFF2-40B4-BE49-F238E27FC236}">
                <a16:creationId xmlns:a16="http://schemas.microsoft.com/office/drawing/2014/main" id="{730A7F5A-328D-80E6-A1ED-06506F64537D}"/>
              </a:ext>
            </a:extLst>
          </p:cNvPr>
          <p:cNvSpPr>
            <a:spLocks noGrp="1"/>
          </p:cNvSpPr>
          <p:nvPr>
            <p:ph sz="half" idx="2"/>
          </p:nvPr>
        </p:nvSpPr>
        <p:spPr>
          <a:xfrm>
            <a:off x="5878035" y="2328856"/>
            <a:ext cx="5724564" cy="3619910"/>
          </a:xfrm>
        </p:spPr>
        <p:txBody>
          <a:bodyPr>
            <a:normAutofit/>
          </a:bodyPr>
          <a:lstStyle/>
          <a:p>
            <a:pPr marL="305435" indent="-305435"/>
            <a:r>
              <a:rPr lang="en-US" sz="2800">
                <a:solidFill>
                  <a:srgbClr val="0D0D0D"/>
                </a:solidFill>
                <a:ea typeface="+mn-lt"/>
                <a:cs typeface="+mn-lt"/>
              </a:rPr>
              <a:t>Breakout rooms will last 30 minutes</a:t>
            </a:r>
          </a:p>
        </p:txBody>
      </p:sp>
      <p:sp>
        <p:nvSpPr>
          <p:cNvPr id="4" name="Slide Number Placeholder 3">
            <a:extLst>
              <a:ext uri="{FF2B5EF4-FFF2-40B4-BE49-F238E27FC236}">
                <a16:creationId xmlns:a16="http://schemas.microsoft.com/office/drawing/2014/main" id="{2D33BE6A-BB9D-961A-5458-0E0A0FEAA786}"/>
              </a:ext>
            </a:extLst>
          </p:cNvPr>
          <p:cNvSpPr>
            <a:spLocks noGrp="1"/>
          </p:cNvSpPr>
          <p:nvPr>
            <p:ph type="sldNum" sz="quarter" idx="12"/>
          </p:nvPr>
        </p:nvSpPr>
        <p:spPr/>
        <p:txBody>
          <a:bodyPr/>
          <a:lstStyle/>
          <a:p>
            <a:fld id="{BF9613DC-CB98-3B46-9D16-20DCC90D04EC}" type="slidenum">
              <a:rPr lang="en-US" smtClean="0"/>
              <a:t>24</a:t>
            </a:fld>
            <a:endParaRPr lang="en-US"/>
          </a:p>
        </p:txBody>
      </p:sp>
      <p:pic>
        <p:nvPicPr>
          <p:cNvPr id="11" name="Content Placeholder 10">
            <a:extLst>
              <a:ext uri="{FF2B5EF4-FFF2-40B4-BE49-F238E27FC236}">
                <a16:creationId xmlns:a16="http://schemas.microsoft.com/office/drawing/2014/main" id="{4F6C0B25-8F35-847D-A328-BB9D3A35912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132155" y="2328856"/>
            <a:ext cx="3827408" cy="3633047"/>
          </a:xfrm>
        </p:spPr>
      </p:pic>
    </p:spTree>
    <p:extLst>
      <p:ext uri="{BB962C8B-B14F-4D97-AF65-F5344CB8AC3E}">
        <p14:creationId xmlns:p14="http://schemas.microsoft.com/office/powerpoint/2010/main" val="30451584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6A36-364D-EE99-71E8-B4896E4B7C87}"/>
              </a:ext>
            </a:extLst>
          </p:cNvPr>
          <p:cNvSpPr>
            <a:spLocks noGrp="1"/>
          </p:cNvSpPr>
          <p:nvPr>
            <p:ph type="title"/>
          </p:nvPr>
        </p:nvSpPr>
        <p:spPr/>
        <p:txBody>
          <a:bodyPr/>
          <a:lstStyle/>
          <a:p>
            <a:r>
              <a:rPr lang="en-US"/>
              <a:t>Announcements/Closing</a:t>
            </a:r>
          </a:p>
        </p:txBody>
      </p:sp>
      <p:sp>
        <p:nvSpPr>
          <p:cNvPr id="3" name="Content Placeholder 2">
            <a:extLst>
              <a:ext uri="{FF2B5EF4-FFF2-40B4-BE49-F238E27FC236}">
                <a16:creationId xmlns:a16="http://schemas.microsoft.com/office/drawing/2014/main" id="{E4E56EBC-D1D8-1ECA-6500-92386F464D42}"/>
              </a:ext>
            </a:extLst>
          </p:cNvPr>
          <p:cNvSpPr>
            <a:spLocks noGrp="1"/>
          </p:cNvSpPr>
          <p:nvPr>
            <p:ph idx="1"/>
          </p:nvPr>
        </p:nvSpPr>
        <p:spPr>
          <a:xfrm>
            <a:off x="5667542" y="1891454"/>
            <a:ext cx="4466890" cy="3967345"/>
          </a:xfrm>
        </p:spPr>
        <p:txBody>
          <a:bodyPr/>
          <a:lstStyle/>
          <a:p>
            <a:pPr marL="305435" indent="-305435"/>
            <a:r>
              <a:rPr lang="en-US"/>
              <a:t>Upcoming session:</a:t>
            </a:r>
          </a:p>
          <a:p>
            <a:pPr marL="629920" lvl="1" indent="-305435"/>
            <a:r>
              <a:rPr lang="en-US">
                <a:ea typeface="+mn-lt"/>
                <a:cs typeface="+mn-lt"/>
              </a:rPr>
              <a:t>Unity in Action: Cultivating Collective Power as Black Men in the HIV Workforce</a:t>
            </a:r>
            <a:endParaRPr lang="en-US"/>
          </a:p>
          <a:p>
            <a:pPr marL="629920" lvl="1" indent="-305435"/>
            <a:r>
              <a:rPr lang="en-US" b="1"/>
              <a:t>July 31st, 1pm-2:30pm </a:t>
            </a:r>
            <a:r>
              <a:rPr lang="en-US" b="1" i="1"/>
              <a:t>Pacific</a:t>
            </a:r>
          </a:p>
          <a:p>
            <a:pPr marL="305435" indent="-305435"/>
            <a:r>
              <a:rPr lang="en-US"/>
              <a:t>Apply to join the initiative!</a:t>
            </a:r>
          </a:p>
          <a:p>
            <a:pPr marL="305435" indent="-305435"/>
            <a:r>
              <a:rPr lang="en-US"/>
              <a:t>Scan QR Code to fill out our evaluation:</a:t>
            </a:r>
          </a:p>
        </p:txBody>
      </p:sp>
      <p:pic>
        <p:nvPicPr>
          <p:cNvPr id="5" name="Picture 4">
            <a:extLst>
              <a:ext uri="{FF2B5EF4-FFF2-40B4-BE49-F238E27FC236}">
                <a16:creationId xmlns:a16="http://schemas.microsoft.com/office/drawing/2014/main" id="{A9DD4E55-487E-58CB-C96E-D3E131497B7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6413" y="2484989"/>
            <a:ext cx="3143250" cy="2362200"/>
          </a:xfrm>
          <a:prstGeom prst="rect">
            <a:avLst/>
          </a:prstGeom>
        </p:spPr>
      </p:pic>
      <p:sp>
        <p:nvSpPr>
          <p:cNvPr id="4" name="Slide Number Placeholder 3">
            <a:extLst>
              <a:ext uri="{FF2B5EF4-FFF2-40B4-BE49-F238E27FC236}">
                <a16:creationId xmlns:a16="http://schemas.microsoft.com/office/drawing/2014/main" id="{1485CFFE-7DB1-CDB2-BFF8-AF9AD71D1857}"/>
              </a:ext>
            </a:extLst>
          </p:cNvPr>
          <p:cNvSpPr>
            <a:spLocks noGrp="1"/>
          </p:cNvSpPr>
          <p:nvPr>
            <p:ph type="sldNum" sz="quarter" idx="12"/>
          </p:nvPr>
        </p:nvSpPr>
        <p:spPr/>
        <p:txBody>
          <a:bodyPr/>
          <a:lstStyle/>
          <a:p>
            <a:fld id="{BF9613DC-CB98-3B46-9D16-20DCC90D04EC}" type="slidenum">
              <a:rPr lang="en-US" smtClean="0"/>
              <a:t>25</a:t>
            </a:fld>
            <a:endParaRPr lang="en-US"/>
          </a:p>
        </p:txBody>
      </p:sp>
      <p:pic>
        <p:nvPicPr>
          <p:cNvPr id="6" name="Picture 5" descr="A qr code with black squares&#10;&#10;Description automatically generated">
            <a:extLst>
              <a:ext uri="{FF2B5EF4-FFF2-40B4-BE49-F238E27FC236}">
                <a16:creationId xmlns:a16="http://schemas.microsoft.com/office/drawing/2014/main" id="{D5D1B34D-5E95-547E-CB89-B1564DD2432B}"/>
              </a:ext>
            </a:extLst>
          </p:cNvPr>
          <p:cNvPicPr>
            <a:picLocks noChangeAspect="1"/>
          </p:cNvPicPr>
          <p:nvPr/>
        </p:nvPicPr>
        <p:blipFill>
          <a:blip r:embed="rId3"/>
          <a:stretch>
            <a:fillRect/>
          </a:stretch>
        </p:blipFill>
        <p:spPr>
          <a:xfrm>
            <a:off x="6381750" y="4953000"/>
            <a:ext cx="1524000" cy="1524000"/>
          </a:xfrm>
          <a:prstGeom prst="rect">
            <a:avLst/>
          </a:prstGeom>
        </p:spPr>
      </p:pic>
    </p:spTree>
    <p:extLst>
      <p:ext uri="{BB962C8B-B14F-4D97-AF65-F5344CB8AC3E}">
        <p14:creationId xmlns:p14="http://schemas.microsoft.com/office/powerpoint/2010/main" val="1246880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DD3392-1BCB-F43E-F90A-65703A3DE460}"/>
              </a:ext>
            </a:extLst>
          </p:cNvPr>
          <p:cNvSpPr>
            <a:spLocks noGrp="1"/>
          </p:cNvSpPr>
          <p:nvPr>
            <p:ph type="title"/>
          </p:nvPr>
        </p:nvSpPr>
        <p:spPr/>
        <p:txBody>
          <a:bodyPr/>
          <a:lstStyle/>
          <a:p>
            <a:r>
              <a:rPr lang="en-US"/>
              <a:t>What is the Black Men’s HIV Leadership Capacity Building Initiative?</a:t>
            </a:r>
          </a:p>
        </p:txBody>
      </p:sp>
      <p:pic>
        <p:nvPicPr>
          <p:cNvPr id="8" name="Content Placeholder 7" descr="Screenshot of Black Men's HIV Leadership Capacity Building Initiative Website">
            <a:extLst>
              <a:ext uri="{FF2B5EF4-FFF2-40B4-BE49-F238E27FC236}">
                <a16:creationId xmlns:a16="http://schemas.microsoft.com/office/drawing/2014/main" id="{34D4899C-4BCC-E786-7356-449DAB4483BA}"/>
              </a:ext>
            </a:extLst>
          </p:cNvPr>
          <p:cNvPicPr>
            <a:picLocks noGrp="1" noChangeAspect="1"/>
          </p:cNvPicPr>
          <p:nvPr>
            <p:ph sz="half" idx="1"/>
          </p:nvPr>
        </p:nvPicPr>
        <p:blipFill>
          <a:blip r:embed="rId3"/>
          <a:stretch>
            <a:fillRect/>
          </a:stretch>
        </p:blipFill>
        <p:spPr>
          <a:xfrm>
            <a:off x="581025" y="2408828"/>
            <a:ext cx="5422900" cy="3270657"/>
          </a:xfrm>
        </p:spPr>
      </p:pic>
      <p:sp>
        <p:nvSpPr>
          <p:cNvPr id="6" name="Content Placeholder 5">
            <a:extLst>
              <a:ext uri="{FF2B5EF4-FFF2-40B4-BE49-F238E27FC236}">
                <a16:creationId xmlns:a16="http://schemas.microsoft.com/office/drawing/2014/main" id="{9DE041B5-656C-E585-0136-43D507D26062}"/>
              </a:ext>
            </a:extLst>
          </p:cNvPr>
          <p:cNvSpPr>
            <a:spLocks noGrp="1"/>
          </p:cNvSpPr>
          <p:nvPr>
            <p:ph sz="half" idx="2"/>
          </p:nvPr>
        </p:nvSpPr>
        <p:spPr>
          <a:xfrm>
            <a:off x="6188077" y="2408828"/>
            <a:ext cx="5422392" cy="3633047"/>
          </a:xfrm>
        </p:spPr>
        <p:txBody>
          <a:bodyPr anchor="t">
            <a:normAutofit fontScale="92500" lnSpcReduction="20000"/>
          </a:bodyPr>
          <a:lstStyle/>
          <a:p>
            <a:pPr marL="0" indent="0">
              <a:buNone/>
            </a:pPr>
            <a:r>
              <a:rPr lang="en-US" b="0" i="0">
                <a:solidFill>
                  <a:srgbClr val="393939"/>
                </a:solidFill>
                <a:effectLst/>
                <a:latin typeface="+mj-lt"/>
              </a:rPr>
              <a:t>We are cultivating a vibrant community of practice dedicated to enhancing leadership skills and fostering the professional growth of Black men within the HIV workforce. Through online and in-person engagements, we aim to empower Black men to drive social change and advance health equity in the HIV service delivery system. Join us in co-creating a supportive and inclusive environment where Black men can thrive as leaders in a holistic approach to men’s sexual health.</a:t>
            </a:r>
            <a:endParaRPr lang="en-US">
              <a:latin typeface="+mj-lt"/>
            </a:endParaRPr>
          </a:p>
          <a:p>
            <a:r>
              <a:rPr lang="en-US"/>
              <a:t>Apply to join the initiative!</a:t>
            </a:r>
          </a:p>
          <a:p>
            <a:pPr lvl="1"/>
            <a:r>
              <a:rPr lang="en-US"/>
              <a:t>Learn more about the Black Men’s HIV Leadership Capacity Building Initiative:</a:t>
            </a:r>
          </a:p>
          <a:p>
            <a:pPr lvl="2"/>
            <a:r>
              <a:rPr lang="en-US"/>
              <a:t> </a:t>
            </a:r>
            <a:r>
              <a:rPr lang="en-US">
                <a:hlinkClick r:id="rId4"/>
              </a:rPr>
              <a:t>https://paetc.org/our-programs/black-mens-hiv-leadership-capacity-building-initiative/</a:t>
            </a:r>
            <a:r>
              <a:rPr lang="en-US"/>
              <a:t> </a:t>
            </a:r>
          </a:p>
          <a:p>
            <a:pPr lvl="1"/>
            <a:r>
              <a:rPr lang="en-US"/>
              <a:t>Scan the QR code to apply</a:t>
            </a:r>
          </a:p>
        </p:txBody>
      </p:sp>
      <p:pic>
        <p:nvPicPr>
          <p:cNvPr id="10" name="Picture 9" descr="QR Code to apply to join the initiative&#10;">
            <a:extLst>
              <a:ext uri="{FF2B5EF4-FFF2-40B4-BE49-F238E27FC236}">
                <a16:creationId xmlns:a16="http://schemas.microsoft.com/office/drawing/2014/main" id="{081CE56E-90C7-86EE-1ECC-26D337C8BD6F}"/>
              </a:ext>
            </a:extLst>
          </p:cNvPr>
          <p:cNvPicPr>
            <a:picLocks noChangeAspect="1"/>
          </p:cNvPicPr>
          <p:nvPr/>
        </p:nvPicPr>
        <p:blipFill>
          <a:blip r:embed="rId5"/>
          <a:stretch>
            <a:fillRect/>
          </a:stretch>
        </p:blipFill>
        <p:spPr>
          <a:xfrm>
            <a:off x="9230042" y="5696751"/>
            <a:ext cx="924170" cy="986800"/>
          </a:xfrm>
          <a:prstGeom prst="rect">
            <a:avLst/>
          </a:prstGeom>
        </p:spPr>
      </p:pic>
    </p:spTree>
    <p:extLst>
      <p:ext uri="{BB962C8B-B14F-4D97-AF65-F5344CB8AC3E}">
        <p14:creationId xmlns:p14="http://schemas.microsoft.com/office/powerpoint/2010/main" val="1874392248"/>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B3CC-0C23-A47D-FB35-53E875667E31}"/>
              </a:ext>
            </a:extLst>
          </p:cNvPr>
          <p:cNvSpPr>
            <a:spLocks noGrp="1"/>
          </p:cNvSpPr>
          <p:nvPr>
            <p:ph type="ctrTitle"/>
          </p:nvPr>
        </p:nvSpPr>
        <p:spPr>
          <a:xfrm>
            <a:off x="543091" y="2456863"/>
            <a:ext cx="10270839" cy="1475013"/>
          </a:xfrm>
        </p:spPr>
        <p:txBody>
          <a:bodyPr/>
          <a:lstStyle/>
          <a:p>
            <a:r>
              <a:rPr lang="en-US">
                <a:latin typeface="Trebuchet MS"/>
              </a:rPr>
              <a:t>Thank you for joining us!</a:t>
            </a:r>
            <a:endParaRPr lang="en-US"/>
          </a:p>
        </p:txBody>
      </p:sp>
      <p:sp>
        <p:nvSpPr>
          <p:cNvPr id="4" name="Slide Number Placeholder 3">
            <a:extLst>
              <a:ext uri="{FF2B5EF4-FFF2-40B4-BE49-F238E27FC236}">
                <a16:creationId xmlns:a16="http://schemas.microsoft.com/office/drawing/2014/main" id="{5A5D1D7B-C2D9-9EF1-1C65-8AD85C879EB3}"/>
              </a:ext>
            </a:extLst>
          </p:cNvPr>
          <p:cNvSpPr>
            <a:spLocks noGrp="1"/>
          </p:cNvSpPr>
          <p:nvPr>
            <p:ph type="sldNum" sz="quarter" idx="12"/>
          </p:nvPr>
        </p:nvSpPr>
        <p:spPr/>
        <p:txBody>
          <a:bodyPr/>
          <a:lstStyle/>
          <a:p>
            <a:fld id="{BF9613DC-CB98-3B46-9D16-20DCC90D04EC}" type="slidenum">
              <a:rPr lang="en-US" smtClean="0"/>
              <a:pPr/>
              <a:t>27</a:t>
            </a:fld>
            <a:endParaRPr lang="en-US"/>
          </a:p>
        </p:txBody>
      </p:sp>
      <p:sp>
        <p:nvSpPr>
          <p:cNvPr id="6" name="Title 1">
            <a:extLst>
              <a:ext uri="{FF2B5EF4-FFF2-40B4-BE49-F238E27FC236}">
                <a16:creationId xmlns:a16="http://schemas.microsoft.com/office/drawing/2014/main" id="{B80EFDF2-3723-D84D-EDA9-2018C2B02F46}"/>
              </a:ext>
            </a:extLst>
          </p:cNvPr>
          <p:cNvSpPr txBox="1">
            <a:spLocks/>
          </p:cNvSpPr>
          <p:nvPr/>
        </p:nvSpPr>
        <p:spPr>
          <a:xfrm>
            <a:off x="545124" y="5307462"/>
            <a:ext cx="11029616" cy="10138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b="1" i="0" kern="1200" cap="none">
                <a:solidFill>
                  <a:schemeClr val="accent1"/>
                </a:solidFill>
                <a:latin typeface="Trebuchet MS" panose="020B070302020209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a:solidFill>
                  <a:schemeClr val="bg1"/>
                </a:solidFill>
                <a:latin typeface="Trebuchet MS"/>
                <a:hlinkClick r:id="rId2">
                  <a:extLst>
                    <a:ext uri="{A12FA001-AC4F-418D-AE19-62706E023703}">
                      <ahyp:hlinkClr xmlns:ahyp="http://schemas.microsoft.com/office/drawing/2018/hyperlinkcolor" val="tx"/>
                    </a:ext>
                  </a:extLst>
                </a:hlinkClick>
              </a:rPr>
              <a:t>Antoine.s.johnson@gmail.com</a:t>
            </a:r>
            <a:r>
              <a:rPr lang="en-US" sz="2000">
                <a:solidFill>
                  <a:schemeClr val="bg1"/>
                </a:solidFill>
                <a:latin typeface="Trebuchet MS"/>
              </a:rPr>
              <a:t> - for questions about the presentation</a:t>
            </a:r>
            <a:endParaRPr lang="en-US">
              <a:solidFill>
                <a:schemeClr val="bg1"/>
              </a:solidFill>
              <a:hlinkClick r:id="" action="ppaction://noaction">
                <a:extLst>
                  <a:ext uri="{A12FA001-AC4F-418D-AE19-62706E023703}">
                    <ahyp:hlinkClr xmlns:ahyp="http://schemas.microsoft.com/office/drawing/2018/hyperlinkcolor" val="tx"/>
                  </a:ext>
                </a:extLst>
              </a:hlinkClick>
            </a:endParaRPr>
          </a:p>
          <a:p>
            <a:r>
              <a:rPr lang="en-US" sz="2000">
                <a:solidFill>
                  <a:schemeClr val="bg1"/>
                </a:solidFill>
                <a:latin typeface="Trebuchet MS"/>
                <a:hlinkClick r:id="rId3">
                  <a:extLst>
                    <a:ext uri="{A12FA001-AC4F-418D-AE19-62706E023703}">
                      <ahyp:hlinkClr xmlns:ahyp="http://schemas.microsoft.com/office/drawing/2018/hyperlinkcolor" val="tx"/>
                    </a:ext>
                  </a:extLst>
                </a:hlinkClick>
              </a:rPr>
              <a:t>Julie.whitfield@ucsf.edu</a:t>
            </a:r>
            <a:r>
              <a:rPr lang="en-US" sz="2000">
                <a:solidFill>
                  <a:schemeClr val="bg1"/>
                </a:solidFill>
                <a:latin typeface="Trebuchet MS"/>
              </a:rPr>
              <a:t> - for questions about the initiative</a:t>
            </a:r>
          </a:p>
        </p:txBody>
      </p:sp>
      <p:pic>
        <p:nvPicPr>
          <p:cNvPr id="5" name="Picture 4" descr="Pacific AETC logo">
            <a:extLst>
              <a:ext uri="{FF2B5EF4-FFF2-40B4-BE49-F238E27FC236}">
                <a16:creationId xmlns:a16="http://schemas.microsoft.com/office/drawing/2014/main" id="{1963AFFF-98C7-79F3-FF92-46B7E2C60D0E}"/>
              </a:ext>
            </a:extLst>
          </p:cNvPr>
          <p:cNvPicPr>
            <a:picLocks noChangeAspect="1"/>
          </p:cNvPicPr>
          <p:nvPr/>
        </p:nvPicPr>
        <p:blipFill>
          <a:blip r:embed="rId4"/>
          <a:stretch>
            <a:fillRect/>
          </a:stretch>
        </p:blipFill>
        <p:spPr>
          <a:xfrm>
            <a:off x="0" y="0"/>
            <a:ext cx="2799884" cy="1224951"/>
          </a:xfrm>
          <a:prstGeom prst="rect">
            <a:avLst/>
          </a:prstGeom>
        </p:spPr>
      </p:pic>
    </p:spTree>
    <p:extLst>
      <p:ext uri="{BB962C8B-B14F-4D97-AF65-F5344CB8AC3E}">
        <p14:creationId xmlns:p14="http://schemas.microsoft.com/office/powerpoint/2010/main" val="378306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256E-1816-EF27-7E5A-34F5D5951C52}"/>
              </a:ext>
            </a:extLst>
          </p:cNvPr>
          <p:cNvSpPr>
            <a:spLocks noGrp="1"/>
          </p:cNvSpPr>
          <p:nvPr>
            <p:ph type="title"/>
          </p:nvPr>
        </p:nvSpPr>
        <p:spPr/>
        <p:txBody>
          <a:bodyPr/>
          <a:lstStyle/>
          <a:p>
            <a:r>
              <a:rPr lang="en-US"/>
              <a:t>Tips to Maximize our Time Together</a:t>
            </a:r>
          </a:p>
        </p:txBody>
      </p:sp>
      <p:pic>
        <p:nvPicPr>
          <p:cNvPr id="5" name="Content Placeholder 4">
            <a:extLst>
              <a:ext uri="{FF2B5EF4-FFF2-40B4-BE49-F238E27FC236}">
                <a16:creationId xmlns:a16="http://schemas.microsoft.com/office/drawing/2014/main" id="{64C920D0-4312-EAE5-78B4-EC10D187A6D9}"/>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146865" y="2830177"/>
            <a:ext cx="1790700" cy="1790700"/>
          </a:xfrm>
        </p:spPr>
      </p:pic>
      <p:sp>
        <p:nvSpPr>
          <p:cNvPr id="8" name="TextBox 7">
            <a:extLst>
              <a:ext uri="{FF2B5EF4-FFF2-40B4-BE49-F238E27FC236}">
                <a16:creationId xmlns:a16="http://schemas.microsoft.com/office/drawing/2014/main" id="{3C52D344-8D9F-C2D4-7B68-C6CC6F79DB77}"/>
              </a:ext>
            </a:extLst>
          </p:cNvPr>
          <p:cNvSpPr txBox="1"/>
          <p:nvPr/>
        </p:nvSpPr>
        <p:spPr>
          <a:xfrm>
            <a:off x="882566" y="4850701"/>
            <a:ext cx="23170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Please mute if you're not speaking</a:t>
            </a:r>
          </a:p>
        </p:txBody>
      </p:sp>
      <p:pic>
        <p:nvPicPr>
          <p:cNvPr id="6" name="Picture 5">
            <a:extLst>
              <a:ext uri="{FF2B5EF4-FFF2-40B4-BE49-F238E27FC236}">
                <a16:creationId xmlns:a16="http://schemas.microsoft.com/office/drawing/2014/main" id="{B1A202D3-F882-C3AA-DD85-0EDE6A8546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37872" y="2505075"/>
            <a:ext cx="2505075" cy="2533650"/>
          </a:xfrm>
          <a:prstGeom prst="rect">
            <a:avLst/>
          </a:prstGeom>
        </p:spPr>
      </p:pic>
      <p:sp>
        <p:nvSpPr>
          <p:cNvPr id="9" name="TextBox 8">
            <a:extLst>
              <a:ext uri="{FF2B5EF4-FFF2-40B4-BE49-F238E27FC236}">
                <a16:creationId xmlns:a16="http://schemas.microsoft.com/office/drawing/2014/main" id="{FB00732B-C4EE-19D8-7866-5FC22D26EEAE}"/>
              </a:ext>
            </a:extLst>
          </p:cNvPr>
          <p:cNvSpPr txBox="1"/>
          <p:nvPr/>
        </p:nvSpPr>
        <p:spPr>
          <a:xfrm>
            <a:off x="4935522" y="4873113"/>
            <a:ext cx="23170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Turn on your camera if you are able</a:t>
            </a:r>
          </a:p>
        </p:txBody>
      </p:sp>
      <p:pic>
        <p:nvPicPr>
          <p:cNvPr id="7" name="Picture 6">
            <a:extLst>
              <a:ext uri="{FF2B5EF4-FFF2-40B4-BE49-F238E27FC236}">
                <a16:creationId xmlns:a16="http://schemas.microsoft.com/office/drawing/2014/main" id="{28B485AD-B57D-8F1B-B4F7-60E9FD146C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72450" y="2343150"/>
            <a:ext cx="2800350" cy="2857500"/>
          </a:xfrm>
          <a:prstGeom prst="rect">
            <a:avLst/>
          </a:prstGeom>
        </p:spPr>
      </p:pic>
      <p:sp>
        <p:nvSpPr>
          <p:cNvPr id="10" name="TextBox 9">
            <a:extLst>
              <a:ext uri="{FF2B5EF4-FFF2-40B4-BE49-F238E27FC236}">
                <a16:creationId xmlns:a16="http://schemas.microsoft.com/office/drawing/2014/main" id="{B3A444EB-631A-4206-2F68-17C45CA4D553}"/>
              </a:ext>
            </a:extLst>
          </p:cNvPr>
          <p:cNvSpPr txBox="1"/>
          <p:nvPr/>
        </p:nvSpPr>
        <p:spPr>
          <a:xfrm>
            <a:off x="8414217" y="4718179"/>
            <a:ext cx="23170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Freely use the chat!</a:t>
            </a:r>
          </a:p>
          <a:p>
            <a:pPr algn="ctr"/>
            <a:r>
              <a:rPr lang="en-US"/>
              <a:t>Share ideas and support colleagues</a:t>
            </a:r>
          </a:p>
        </p:txBody>
      </p:sp>
      <p:sp>
        <p:nvSpPr>
          <p:cNvPr id="4" name="Slide Number Placeholder 3">
            <a:extLst>
              <a:ext uri="{FF2B5EF4-FFF2-40B4-BE49-F238E27FC236}">
                <a16:creationId xmlns:a16="http://schemas.microsoft.com/office/drawing/2014/main" id="{3560F0CB-71DF-5D83-97F4-5AB3426F57C7}"/>
              </a:ext>
            </a:extLst>
          </p:cNvPr>
          <p:cNvSpPr>
            <a:spLocks noGrp="1"/>
          </p:cNvSpPr>
          <p:nvPr>
            <p:ph type="sldNum" sz="quarter" idx="12"/>
          </p:nvPr>
        </p:nvSpPr>
        <p:spPr/>
        <p:txBody>
          <a:bodyPr/>
          <a:lstStyle/>
          <a:p>
            <a:fld id="{BF9613DC-CB98-3B46-9D16-20DCC90D04EC}" type="slidenum">
              <a:rPr lang="en-US" smtClean="0"/>
              <a:t>3</a:t>
            </a:fld>
            <a:endParaRPr lang="en-US"/>
          </a:p>
        </p:txBody>
      </p:sp>
    </p:spTree>
    <p:extLst>
      <p:ext uri="{BB962C8B-B14F-4D97-AF65-F5344CB8AC3E}">
        <p14:creationId xmlns:p14="http://schemas.microsoft.com/office/powerpoint/2010/main" val="818546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DB01-9440-BC14-405C-FD21DB64473F}"/>
              </a:ext>
            </a:extLst>
          </p:cNvPr>
          <p:cNvSpPr>
            <a:spLocks noGrp="1"/>
          </p:cNvSpPr>
          <p:nvPr>
            <p:ph type="title"/>
          </p:nvPr>
        </p:nvSpPr>
        <p:spPr/>
        <p:txBody>
          <a:bodyPr/>
          <a:lstStyle/>
          <a:p>
            <a:r>
              <a:rPr lang="en-US"/>
              <a:t>This meeting is being recorded</a:t>
            </a:r>
          </a:p>
        </p:txBody>
      </p:sp>
      <p:sp>
        <p:nvSpPr>
          <p:cNvPr id="3" name="Content Placeholder 2">
            <a:extLst>
              <a:ext uri="{FF2B5EF4-FFF2-40B4-BE49-F238E27FC236}">
                <a16:creationId xmlns:a16="http://schemas.microsoft.com/office/drawing/2014/main" id="{572B7CC3-A626-41C8-0C9B-6E045313F76E}"/>
              </a:ext>
            </a:extLst>
          </p:cNvPr>
          <p:cNvSpPr>
            <a:spLocks noGrp="1"/>
          </p:cNvSpPr>
          <p:nvPr>
            <p:ph sz="half" idx="1"/>
          </p:nvPr>
        </p:nvSpPr>
        <p:spPr/>
        <p:txBody>
          <a:bodyPr/>
          <a:lstStyle/>
          <a:p>
            <a:pPr marL="305435" indent="-305435"/>
            <a:r>
              <a:rPr lang="en-US"/>
              <a:t>Your voice, name, and video may be included</a:t>
            </a:r>
          </a:p>
          <a:p>
            <a:pPr marL="305435" indent="-305435"/>
            <a:r>
              <a:rPr lang="en-US"/>
              <a:t>It is ok to keep your video off and/or change your zoom name</a:t>
            </a:r>
          </a:p>
          <a:p>
            <a:pPr marL="305435" indent="-305435"/>
            <a:r>
              <a:rPr lang="en-US"/>
              <a:t>Breakout rooms will not be recorded</a:t>
            </a:r>
          </a:p>
        </p:txBody>
      </p:sp>
      <p:pic>
        <p:nvPicPr>
          <p:cNvPr id="6" name="Content Placeholder 5">
            <a:extLst>
              <a:ext uri="{FF2B5EF4-FFF2-40B4-BE49-F238E27FC236}">
                <a16:creationId xmlns:a16="http://schemas.microsoft.com/office/drawing/2014/main" id="{618ABA31-E217-30F9-268B-E4B3CD2E2C47}"/>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816389" y="1675553"/>
            <a:ext cx="4795097" cy="4737947"/>
          </a:xfrm>
        </p:spPr>
      </p:pic>
      <p:sp>
        <p:nvSpPr>
          <p:cNvPr id="5" name="Slide Number Placeholder 4">
            <a:extLst>
              <a:ext uri="{FF2B5EF4-FFF2-40B4-BE49-F238E27FC236}">
                <a16:creationId xmlns:a16="http://schemas.microsoft.com/office/drawing/2014/main" id="{C78E4490-2D27-1AAB-1EDC-E4ADBEC34592}"/>
              </a:ext>
            </a:extLst>
          </p:cNvPr>
          <p:cNvSpPr>
            <a:spLocks noGrp="1"/>
          </p:cNvSpPr>
          <p:nvPr>
            <p:ph type="sldNum" sz="quarter" idx="12"/>
          </p:nvPr>
        </p:nvSpPr>
        <p:spPr/>
        <p:txBody>
          <a:bodyPr/>
          <a:lstStyle/>
          <a:p>
            <a:fld id="{BF9613DC-CB98-3B46-9D16-20DCC90D04EC}" type="slidenum">
              <a:rPr lang="en-US" smtClean="0"/>
              <a:t>4</a:t>
            </a:fld>
            <a:endParaRPr lang="en-US"/>
          </a:p>
        </p:txBody>
      </p:sp>
    </p:spTree>
    <p:extLst>
      <p:ext uri="{BB962C8B-B14F-4D97-AF65-F5344CB8AC3E}">
        <p14:creationId xmlns:p14="http://schemas.microsoft.com/office/powerpoint/2010/main" val="1529904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E090DE-8D58-43C3-D7B5-C8DA7071B4B5}"/>
              </a:ext>
            </a:extLst>
          </p:cNvPr>
          <p:cNvSpPr>
            <a:spLocks noGrp="1"/>
          </p:cNvSpPr>
          <p:nvPr>
            <p:ph type="title"/>
          </p:nvPr>
        </p:nvSpPr>
        <p:spPr/>
        <p:txBody>
          <a:bodyPr vert="horz" lIns="91440" tIns="45720" rIns="91440" bIns="45720" rtlCol="0" anchor="ctr">
            <a:noAutofit/>
          </a:bodyPr>
          <a:lstStyle/>
          <a:p>
            <a:r>
              <a:rPr lang="en-US" b="1">
                <a:ea typeface="+mj-lt"/>
                <a:cs typeface="+mj-lt"/>
              </a:rPr>
              <a:t>Training &amp; Health Equity Collaborative (THE Collaborative)</a:t>
            </a:r>
            <a:endParaRPr lang="en-US">
              <a:ea typeface="+mj-lt"/>
              <a:cs typeface="+mj-lt"/>
            </a:endParaRPr>
          </a:p>
          <a:p>
            <a:endParaRPr lang="en-US"/>
          </a:p>
        </p:txBody>
      </p:sp>
      <p:sp>
        <p:nvSpPr>
          <p:cNvPr id="7" name="Content Placeholder 6">
            <a:extLst>
              <a:ext uri="{FF2B5EF4-FFF2-40B4-BE49-F238E27FC236}">
                <a16:creationId xmlns:a16="http://schemas.microsoft.com/office/drawing/2014/main" id="{60326D4C-3802-CBCE-188C-A3560DE16A9B}"/>
              </a:ext>
            </a:extLst>
          </p:cNvPr>
          <p:cNvSpPr>
            <a:spLocks noGrp="1"/>
          </p:cNvSpPr>
          <p:nvPr>
            <p:ph sz="half" idx="1"/>
          </p:nvPr>
        </p:nvSpPr>
        <p:spPr>
          <a:xfrm>
            <a:off x="381000" y="2206625"/>
            <a:ext cx="5514975" cy="3884613"/>
          </a:xfrm>
        </p:spPr>
        <p:txBody>
          <a:bodyPr>
            <a:normAutofit fontScale="92500" lnSpcReduction="20000"/>
          </a:bodyPr>
          <a:lstStyle/>
          <a:p>
            <a:pPr marL="0" indent="0">
              <a:buNone/>
            </a:pPr>
            <a:r>
              <a:rPr lang="en-US" sz="2400" b="1"/>
              <a:t>Who we are</a:t>
            </a:r>
          </a:p>
          <a:p>
            <a:r>
              <a:rPr lang="en-US" sz="2400"/>
              <a:t>A provider-focused capacity building assistance unit</a:t>
            </a:r>
          </a:p>
          <a:p>
            <a:r>
              <a:rPr lang="en-US" sz="2400"/>
              <a:t>Within the Department of Family &amp; Community Medicine @ UCSF</a:t>
            </a:r>
          </a:p>
          <a:p>
            <a:pPr marL="0" indent="0">
              <a:buNone/>
            </a:pPr>
            <a:endParaRPr lang="en-US" sz="2400"/>
          </a:p>
          <a:p>
            <a:pPr marL="0" indent="0">
              <a:buNone/>
            </a:pPr>
            <a:r>
              <a:rPr lang="en-US" sz="2400" b="1"/>
              <a:t>Our Mission:</a:t>
            </a:r>
          </a:p>
          <a:p>
            <a:pPr marL="0" indent="0">
              <a:buNone/>
            </a:pPr>
            <a:r>
              <a:rPr lang="en-US" sz="2400"/>
              <a:t>Our goal is to provide capacity building services that support local priorities to improve systems of care.</a:t>
            </a:r>
          </a:p>
          <a:p>
            <a:pPr marL="0" indent="0">
              <a:buNone/>
            </a:pPr>
            <a:endParaRPr lang="en-US" sz="2400"/>
          </a:p>
          <a:p>
            <a:pPr marL="0" indent="0">
              <a:buNone/>
            </a:pPr>
            <a:endParaRPr lang="en-US" sz="2400"/>
          </a:p>
        </p:txBody>
      </p:sp>
      <p:sp>
        <p:nvSpPr>
          <p:cNvPr id="8" name="Content Placeholder 7">
            <a:extLst>
              <a:ext uri="{FF2B5EF4-FFF2-40B4-BE49-F238E27FC236}">
                <a16:creationId xmlns:a16="http://schemas.microsoft.com/office/drawing/2014/main" id="{18E7797E-BD22-FAAE-8FD7-B1933841809F}"/>
              </a:ext>
            </a:extLst>
          </p:cNvPr>
          <p:cNvSpPr>
            <a:spLocks noGrp="1"/>
          </p:cNvSpPr>
          <p:nvPr>
            <p:ph sz="half" idx="2"/>
          </p:nvPr>
        </p:nvSpPr>
        <p:spPr>
          <a:xfrm>
            <a:off x="7458074" y="2587624"/>
            <a:ext cx="4304528" cy="4099955"/>
          </a:xfrm>
        </p:spPr>
        <p:txBody>
          <a:bodyPr>
            <a:noAutofit/>
          </a:bodyPr>
          <a:lstStyle/>
          <a:p>
            <a:pPr marL="0" indent="0">
              <a:buNone/>
            </a:pPr>
            <a:r>
              <a:rPr lang="en-US" sz="2200" b="1"/>
              <a:t>Our Vision:</a:t>
            </a:r>
          </a:p>
          <a:p>
            <a:pPr marL="0" indent="0">
              <a:buNone/>
            </a:pPr>
            <a:r>
              <a:rPr lang="en-US" sz="2200"/>
              <a:t>We envision a healthcare system that is accessible, responsive, culturally affirmative, centered in social justice and health equity, where the lessons of HIV and chronic care are fully integrated into patient- and community-centered models. A system where providers have access to the most relevant, current and accurate information and the skills to implement change that meet the needs of their patient populations.</a:t>
            </a:r>
          </a:p>
          <a:p>
            <a:pPr marL="0" indent="0">
              <a:buNone/>
            </a:pPr>
            <a:endParaRPr lang="en-US" sz="2400" b="1"/>
          </a:p>
        </p:txBody>
      </p:sp>
      <p:pic>
        <p:nvPicPr>
          <p:cNvPr id="2" name="Picture 1">
            <a:extLst>
              <a:ext uri="{FF2B5EF4-FFF2-40B4-BE49-F238E27FC236}">
                <a16:creationId xmlns:a16="http://schemas.microsoft.com/office/drawing/2014/main" id="{3A73F334-37F9-4F31-CFB3-772CF9479C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62550" y="2686050"/>
            <a:ext cx="2085975" cy="3105150"/>
          </a:xfrm>
          <a:prstGeom prst="rect">
            <a:avLst/>
          </a:prstGeom>
        </p:spPr>
      </p:pic>
    </p:spTree>
    <p:extLst>
      <p:ext uri="{BB962C8B-B14F-4D97-AF65-F5344CB8AC3E}">
        <p14:creationId xmlns:p14="http://schemas.microsoft.com/office/powerpoint/2010/main" val="71445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20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20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2000"/>
                                        <p:tgtEl>
                                          <p:spTgt spid="7">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dissolve">
                                      <p:cBhvr>
                                        <p:cTn id="21" dur="20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dissolve">
                                      <p:cBhvr>
                                        <p:cTn id="26" dur="2000"/>
                                        <p:tgtEl>
                                          <p:spTgt spid="8">
                                            <p:txEl>
                                              <p:pRg st="0" end="0"/>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dissolve">
                                      <p:cBhvr>
                                        <p:cTn id="29"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4671-F1E9-FA7A-231E-107DE5B108FE}"/>
              </a:ext>
            </a:extLst>
          </p:cNvPr>
          <p:cNvSpPr>
            <a:spLocks noGrp="1"/>
          </p:cNvSpPr>
          <p:nvPr>
            <p:ph type="title"/>
          </p:nvPr>
        </p:nvSpPr>
        <p:spPr/>
        <p:txBody>
          <a:bodyPr/>
          <a:lstStyle/>
          <a:p>
            <a:r>
              <a:rPr lang="en-US"/>
              <a:t>Pacific AETC Local Partner regions </a:t>
            </a:r>
          </a:p>
        </p:txBody>
      </p:sp>
      <p:pic>
        <p:nvPicPr>
          <p:cNvPr id="4" name="Picture 3" descr="Map of California, Nevada, Arizona, and Utah demonstrating the Pacific AETC local partner regions.">
            <a:extLst>
              <a:ext uri="{FF2B5EF4-FFF2-40B4-BE49-F238E27FC236}">
                <a16:creationId xmlns:a16="http://schemas.microsoft.com/office/drawing/2014/main" id="{9E9EAD4E-6EB5-409C-166E-B3088ADD714C}"/>
              </a:ext>
            </a:extLst>
          </p:cNvPr>
          <p:cNvPicPr>
            <a:picLocks noChangeAspect="1"/>
          </p:cNvPicPr>
          <p:nvPr/>
        </p:nvPicPr>
        <p:blipFill rotWithShape="1">
          <a:blip r:embed="rId2">
            <a:extLst>
              <a:ext uri="{28A0092B-C50C-407E-A947-70E740481C1C}">
                <a14:useLocalDpi xmlns:a14="http://schemas.microsoft.com/office/drawing/2010/main" val="0"/>
              </a:ext>
            </a:extLst>
          </a:blip>
          <a:srcRect t="6487" r="1168" b="-94"/>
          <a:stretch/>
        </p:blipFill>
        <p:spPr>
          <a:xfrm>
            <a:off x="3447554" y="1448969"/>
            <a:ext cx="7884642" cy="5414216"/>
          </a:xfrm>
          <a:prstGeom prst="rect">
            <a:avLst/>
          </a:prstGeom>
        </p:spPr>
      </p:pic>
      <p:sp>
        <p:nvSpPr>
          <p:cNvPr id="6" name="Rectangle 5">
            <a:extLst>
              <a:ext uri="{FF2B5EF4-FFF2-40B4-BE49-F238E27FC236}">
                <a16:creationId xmlns:a16="http://schemas.microsoft.com/office/drawing/2014/main" id="{2A45270D-577C-0768-A7FD-D37558CE2EF2}"/>
              </a:ext>
              <a:ext uri="{C183D7F6-B498-43B3-948B-1728B52AA6E4}">
                <adec:decorative xmlns:adec="http://schemas.microsoft.com/office/drawing/2017/decorative" val="1"/>
              </a:ext>
            </a:extLst>
          </p:cNvPr>
          <p:cNvSpPr/>
          <p:nvPr/>
        </p:nvSpPr>
        <p:spPr>
          <a:xfrm>
            <a:off x="3447554" y="4399005"/>
            <a:ext cx="2817322" cy="2387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cal Partner List:&#10;AZ, BANCC, CVNI, HI, LAA, NV, OCIE, SDI">
            <a:extLst>
              <a:ext uri="{FF2B5EF4-FFF2-40B4-BE49-F238E27FC236}">
                <a16:creationId xmlns:a16="http://schemas.microsoft.com/office/drawing/2014/main" id="{6056A685-0073-D28F-295A-82E7FB3A01EA}"/>
              </a:ext>
            </a:extLst>
          </p:cNvPr>
          <p:cNvPicPr>
            <a:picLocks noChangeAspect="1"/>
          </p:cNvPicPr>
          <p:nvPr/>
        </p:nvPicPr>
        <p:blipFill>
          <a:blip r:embed="rId3"/>
          <a:stretch>
            <a:fillRect/>
          </a:stretch>
        </p:blipFill>
        <p:spPr>
          <a:xfrm>
            <a:off x="725978" y="1435381"/>
            <a:ext cx="1130300" cy="2349500"/>
          </a:xfrm>
          <a:prstGeom prst="rect">
            <a:avLst/>
          </a:prstGeom>
        </p:spPr>
      </p:pic>
      <p:sp>
        <p:nvSpPr>
          <p:cNvPr id="12" name="Rectangle 11">
            <a:extLst>
              <a:ext uri="{FF2B5EF4-FFF2-40B4-BE49-F238E27FC236}">
                <a16:creationId xmlns:a16="http://schemas.microsoft.com/office/drawing/2014/main" id="{ABF19C2E-4A4B-319D-790C-CD80B64CEB66}"/>
              </a:ext>
              <a:ext uri="{C183D7F6-B498-43B3-948B-1728B52AA6E4}">
                <adec:decorative xmlns:adec="http://schemas.microsoft.com/office/drawing/2017/decorative" val="1"/>
              </a:ext>
            </a:extLst>
          </p:cNvPr>
          <p:cNvSpPr/>
          <p:nvPr/>
        </p:nvSpPr>
        <p:spPr>
          <a:xfrm>
            <a:off x="3447554" y="1566582"/>
            <a:ext cx="1226046" cy="2832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SAPIS: AS, GU, FSM, CNMI, PW, MH">
            <a:extLst>
              <a:ext uri="{FF2B5EF4-FFF2-40B4-BE49-F238E27FC236}">
                <a16:creationId xmlns:a16="http://schemas.microsoft.com/office/drawing/2014/main" id="{E71174AC-F9BB-7CCE-56FE-1EE82D51A215}"/>
              </a:ext>
            </a:extLst>
          </p:cNvPr>
          <p:cNvPicPr>
            <a:picLocks noChangeAspect="1"/>
          </p:cNvPicPr>
          <p:nvPr/>
        </p:nvPicPr>
        <p:blipFill>
          <a:blip r:embed="rId4"/>
          <a:stretch>
            <a:fillRect/>
          </a:stretch>
        </p:blipFill>
        <p:spPr>
          <a:xfrm>
            <a:off x="1622177" y="3784881"/>
            <a:ext cx="2438400" cy="2120900"/>
          </a:xfrm>
          <a:prstGeom prst="rect">
            <a:avLst/>
          </a:prstGeom>
          <a:ln>
            <a:solidFill>
              <a:schemeClr val="bg1"/>
            </a:solidFill>
          </a:ln>
        </p:spPr>
      </p:pic>
    </p:spTree>
    <p:extLst>
      <p:ext uri="{BB962C8B-B14F-4D97-AF65-F5344CB8AC3E}">
        <p14:creationId xmlns:p14="http://schemas.microsoft.com/office/powerpoint/2010/main" val="141269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DD3392-1BCB-F43E-F90A-65703A3DE460}"/>
              </a:ext>
            </a:extLst>
          </p:cNvPr>
          <p:cNvSpPr>
            <a:spLocks noGrp="1"/>
          </p:cNvSpPr>
          <p:nvPr>
            <p:ph type="title"/>
          </p:nvPr>
        </p:nvSpPr>
        <p:spPr/>
        <p:txBody>
          <a:bodyPr/>
          <a:lstStyle/>
          <a:p>
            <a:r>
              <a:rPr lang="en-US"/>
              <a:t>What is the Black Men’s HIV Leadership Capacity Building Initiative?</a:t>
            </a:r>
          </a:p>
        </p:txBody>
      </p:sp>
      <p:pic>
        <p:nvPicPr>
          <p:cNvPr id="8" name="Content Placeholder 7" descr="Screenshot of Black Men's HIV Leadership Capacity Building Initiative Website">
            <a:extLst>
              <a:ext uri="{FF2B5EF4-FFF2-40B4-BE49-F238E27FC236}">
                <a16:creationId xmlns:a16="http://schemas.microsoft.com/office/drawing/2014/main" id="{34D4899C-4BCC-E786-7356-449DAB4483BA}"/>
              </a:ext>
            </a:extLst>
          </p:cNvPr>
          <p:cNvPicPr>
            <a:picLocks noGrp="1" noChangeAspect="1"/>
          </p:cNvPicPr>
          <p:nvPr>
            <p:ph sz="half" idx="1"/>
          </p:nvPr>
        </p:nvPicPr>
        <p:blipFill>
          <a:blip r:embed="rId3"/>
          <a:stretch>
            <a:fillRect/>
          </a:stretch>
        </p:blipFill>
        <p:spPr>
          <a:xfrm>
            <a:off x="581025" y="2408828"/>
            <a:ext cx="5422900" cy="3270657"/>
          </a:xfrm>
        </p:spPr>
      </p:pic>
      <p:sp>
        <p:nvSpPr>
          <p:cNvPr id="6" name="Content Placeholder 5">
            <a:extLst>
              <a:ext uri="{FF2B5EF4-FFF2-40B4-BE49-F238E27FC236}">
                <a16:creationId xmlns:a16="http://schemas.microsoft.com/office/drawing/2014/main" id="{9DE041B5-656C-E585-0136-43D507D26062}"/>
              </a:ext>
            </a:extLst>
          </p:cNvPr>
          <p:cNvSpPr>
            <a:spLocks noGrp="1"/>
          </p:cNvSpPr>
          <p:nvPr>
            <p:ph sz="half" idx="2"/>
          </p:nvPr>
        </p:nvSpPr>
        <p:spPr>
          <a:xfrm>
            <a:off x="6188077" y="2408828"/>
            <a:ext cx="5422392" cy="3633047"/>
          </a:xfrm>
        </p:spPr>
        <p:txBody>
          <a:bodyPr anchor="t">
            <a:normAutofit fontScale="92500" lnSpcReduction="20000"/>
          </a:bodyPr>
          <a:lstStyle/>
          <a:p>
            <a:pPr marL="0" indent="0">
              <a:buNone/>
            </a:pPr>
            <a:r>
              <a:rPr lang="en-US" b="0" i="0">
                <a:solidFill>
                  <a:srgbClr val="393939"/>
                </a:solidFill>
                <a:effectLst/>
                <a:latin typeface="+mj-lt"/>
              </a:rPr>
              <a:t>We are cultivating a vibrant community of practice dedicated to enhancing leadership skills and fostering the professional growth of Black men within the HIV workforce. Through online and in-person engagements, we aim to empower Black men to drive social change and advance health equity in the HIV service delivery system. Join us in co-creating a supportive and inclusive environment where Black men can thrive as leaders in a holistic approach to men’s sexual health.</a:t>
            </a:r>
            <a:endParaRPr lang="en-US">
              <a:latin typeface="+mj-lt"/>
            </a:endParaRPr>
          </a:p>
          <a:p>
            <a:r>
              <a:rPr lang="en-US"/>
              <a:t>Apply to join the initiative!</a:t>
            </a:r>
          </a:p>
          <a:p>
            <a:pPr lvl="1"/>
            <a:r>
              <a:rPr lang="en-US"/>
              <a:t>Learn more about the Black Men’s HIV Leadership Capacity Building Initiative:</a:t>
            </a:r>
          </a:p>
          <a:p>
            <a:pPr lvl="2"/>
            <a:r>
              <a:rPr lang="en-US"/>
              <a:t> </a:t>
            </a:r>
            <a:r>
              <a:rPr lang="en-US">
                <a:hlinkClick r:id="rId4"/>
              </a:rPr>
              <a:t>https://paetc.org/our-programs/black-mens-hiv-leadership-capacity-building-initiative/</a:t>
            </a:r>
            <a:r>
              <a:rPr lang="en-US"/>
              <a:t> </a:t>
            </a:r>
          </a:p>
          <a:p>
            <a:pPr lvl="1"/>
            <a:r>
              <a:rPr lang="en-US"/>
              <a:t>Scan the QR code to apply</a:t>
            </a:r>
          </a:p>
        </p:txBody>
      </p:sp>
      <p:pic>
        <p:nvPicPr>
          <p:cNvPr id="10" name="Picture 9" descr="QR Code to apply to join the initiative&#10;">
            <a:extLst>
              <a:ext uri="{FF2B5EF4-FFF2-40B4-BE49-F238E27FC236}">
                <a16:creationId xmlns:a16="http://schemas.microsoft.com/office/drawing/2014/main" id="{081CE56E-90C7-86EE-1ECC-26D337C8BD6F}"/>
              </a:ext>
            </a:extLst>
          </p:cNvPr>
          <p:cNvPicPr>
            <a:picLocks noChangeAspect="1"/>
          </p:cNvPicPr>
          <p:nvPr/>
        </p:nvPicPr>
        <p:blipFill>
          <a:blip r:embed="rId5"/>
          <a:stretch>
            <a:fillRect/>
          </a:stretch>
        </p:blipFill>
        <p:spPr>
          <a:xfrm>
            <a:off x="9230042" y="5696751"/>
            <a:ext cx="924170" cy="986800"/>
          </a:xfrm>
          <a:prstGeom prst="rect">
            <a:avLst/>
          </a:prstGeom>
        </p:spPr>
      </p:pic>
    </p:spTree>
    <p:extLst>
      <p:ext uri="{BB962C8B-B14F-4D97-AF65-F5344CB8AC3E}">
        <p14:creationId xmlns:p14="http://schemas.microsoft.com/office/powerpoint/2010/main" val="29347934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9853" y="2075431"/>
            <a:ext cx="1187907" cy="1187907"/>
            <a:chOff x="0" y="0"/>
            <a:chExt cx="812800" cy="812800"/>
          </a:xfrm>
        </p:grpSpPr>
        <p:sp>
          <p:nvSpPr>
            <p:cNvPr id="3" name="Freeform 3" descr="Headshot of Aunsha Hall-Everett from the shoulders up smiling in a turtleneck and jacket"/>
            <p:cNvSpPr/>
            <p:nvPr/>
          </p:nvSpPr>
          <p:spPr>
            <a:xfrm>
              <a:off x="0" y="0"/>
              <a:ext cx="812800" cy="812800"/>
            </a:xfrm>
            <a:custGeom>
              <a:avLst/>
              <a:gdLst/>
              <a:ahLst/>
              <a:cxnLst/>
              <a:rect l="l" t="t" r="r" b="b"/>
              <a:pathLst>
                <a:path w="812800" h="812800">
                  <a:moveTo>
                    <a:pt x="99932" y="0"/>
                  </a:move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lnTo>
                    <a:pt x="0" y="99932"/>
                  </a:lnTo>
                  <a:cubicBezTo>
                    <a:pt x="0" y="73428"/>
                    <a:pt x="10528" y="48010"/>
                    <a:pt x="29269" y="29269"/>
                  </a:cubicBezTo>
                  <a:cubicBezTo>
                    <a:pt x="48010" y="10528"/>
                    <a:pt x="73428" y="0"/>
                    <a:pt x="99932" y="0"/>
                  </a:cubicBezTo>
                  <a:close/>
                </a:path>
              </a:pathLst>
            </a:custGeom>
            <a:blipFill>
              <a:blip r:embed="rId2"/>
              <a:stretch>
                <a:fillRect t="-16750" b="-16750"/>
              </a:stretch>
            </a:blipFill>
            <a:ln w="28575" cap="rnd">
              <a:solidFill>
                <a:srgbClr val="781418"/>
              </a:solidFill>
              <a:prstDash val="solid"/>
              <a:round/>
            </a:ln>
          </p:spPr>
          <p:txBody>
            <a:bodyPr/>
            <a:lstStyle/>
            <a:p>
              <a:endParaRPr lang="en-US"/>
            </a:p>
          </p:txBody>
        </p:sp>
      </p:grpSp>
      <p:grpSp>
        <p:nvGrpSpPr>
          <p:cNvPr id="4" name="Group 4" descr="Headshot of Cristian Chandler from the shoulders up smiling in a sweater and white collared shirt"/>
          <p:cNvGrpSpPr/>
          <p:nvPr/>
        </p:nvGrpSpPr>
        <p:grpSpPr>
          <a:xfrm>
            <a:off x="9577921" y="2073180"/>
            <a:ext cx="1187907" cy="1187907"/>
            <a:chOff x="0" y="0"/>
            <a:chExt cx="812800" cy="812800"/>
          </a:xfrm>
        </p:grpSpPr>
        <p:sp>
          <p:nvSpPr>
            <p:cNvPr id="5" name="Freeform 5"/>
            <p:cNvSpPr/>
            <p:nvPr/>
          </p:nvSpPr>
          <p:spPr>
            <a:xfrm>
              <a:off x="0" y="0"/>
              <a:ext cx="812800" cy="812800"/>
            </a:xfrm>
            <a:custGeom>
              <a:avLst/>
              <a:gdLst/>
              <a:ahLst/>
              <a:cxnLst/>
              <a:rect l="l" t="t" r="r" b="b"/>
              <a:pathLst>
                <a:path w="812800" h="812800">
                  <a:moveTo>
                    <a:pt x="99932" y="0"/>
                  </a:move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lnTo>
                    <a:pt x="0" y="99932"/>
                  </a:lnTo>
                  <a:cubicBezTo>
                    <a:pt x="0" y="73428"/>
                    <a:pt x="10528" y="48010"/>
                    <a:pt x="29269" y="29269"/>
                  </a:cubicBezTo>
                  <a:cubicBezTo>
                    <a:pt x="48010" y="10528"/>
                    <a:pt x="73428" y="0"/>
                    <a:pt x="99932" y="0"/>
                  </a:cubicBezTo>
                  <a:close/>
                </a:path>
              </a:pathLst>
            </a:custGeom>
            <a:blipFill>
              <a:blip r:embed="rId3"/>
              <a:stretch>
                <a:fillRect t="-20011" b="-20011"/>
              </a:stretch>
            </a:blipFill>
            <a:ln w="28575" cap="rnd">
              <a:solidFill>
                <a:srgbClr val="781418"/>
              </a:solidFill>
              <a:prstDash val="solid"/>
              <a:round/>
            </a:ln>
          </p:spPr>
          <p:txBody>
            <a:bodyPr/>
            <a:lstStyle/>
            <a:p>
              <a:endParaRPr lang="en-US"/>
            </a:p>
          </p:txBody>
        </p:sp>
      </p:grpSp>
      <p:grpSp>
        <p:nvGrpSpPr>
          <p:cNvPr id="6" name="Group 6"/>
          <p:cNvGrpSpPr/>
          <p:nvPr/>
        </p:nvGrpSpPr>
        <p:grpSpPr>
          <a:xfrm>
            <a:off x="4073511" y="2075431"/>
            <a:ext cx="1187907" cy="1187907"/>
            <a:chOff x="0" y="0"/>
            <a:chExt cx="812800" cy="812800"/>
          </a:xfrm>
        </p:grpSpPr>
        <p:sp>
          <p:nvSpPr>
            <p:cNvPr id="7" name="Freeform 7" descr="Headshot of Tai Edward Few smiling in a suit jacket"/>
            <p:cNvSpPr/>
            <p:nvPr/>
          </p:nvSpPr>
          <p:spPr>
            <a:xfrm>
              <a:off x="0" y="0"/>
              <a:ext cx="812800" cy="812800"/>
            </a:xfrm>
            <a:custGeom>
              <a:avLst/>
              <a:gdLst/>
              <a:ahLst/>
              <a:cxnLst/>
              <a:rect l="l" t="t" r="r" b="b"/>
              <a:pathLst>
                <a:path w="812800" h="812800">
                  <a:moveTo>
                    <a:pt x="99932" y="0"/>
                  </a:move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lnTo>
                    <a:pt x="0" y="99932"/>
                  </a:lnTo>
                  <a:cubicBezTo>
                    <a:pt x="0" y="73428"/>
                    <a:pt x="10528" y="48010"/>
                    <a:pt x="29269" y="29269"/>
                  </a:cubicBezTo>
                  <a:cubicBezTo>
                    <a:pt x="48010" y="10528"/>
                    <a:pt x="73428" y="0"/>
                    <a:pt x="99932" y="0"/>
                  </a:cubicBezTo>
                  <a:close/>
                </a:path>
              </a:pathLst>
            </a:custGeom>
            <a:blipFill>
              <a:blip r:embed="rId4"/>
              <a:stretch>
                <a:fillRect/>
              </a:stretch>
            </a:blipFill>
            <a:ln w="28575" cap="rnd">
              <a:solidFill>
                <a:srgbClr val="781418"/>
              </a:solidFill>
              <a:prstDash val="solid"/>
              <a:round/>
            </a:ln>
          </p:spPr>
          <p:txBody>
            <a:bodyPr/>
            <a:lstStyle/>
            <a:p>
              <a:endParaRPr lang="en-US"/>
            </a:p>
          </p:txBody>
        </p:sp>
      </p:grpSp>
      <p:grpSp>
        <p:nvGrpSpPr>
          <p:cNvPr id="8" name="Group 8" descr="Headshot of Dr. James Simmons from the shoulders up smiling in a lab coat with a stethoscope"/>
          <p:cNvGrpSpPr/>
          <p:nvPr/>
        </p:nvGrpSpPr>
        <p:grpSpPr>
          <a:xfrm>
            <a:off x="1329853" y="3696985"/>
            <a:ext cx="1187907" cy="1187907"/>
            <a:chOff x="0" y="0"/>
            <a:chExt cx="812800" cy="812800"/>
          </a:xfrm>
        </p:grpSpPr>
        <p:sp>
          <p:nvSpPr>
            <p:cNvPr id="9" name="Freeform 9"/>
            <p:cNvSpPr/>
            <p:nvPr/>
          </p:nvSpPr>
          <p:spPr>
            <a:xfrm>
              <a:off x="0" y="0"/>
              <a:ext cx="812800" cy="812800"/>
            </a:xfrm>
            <a:custGeom>
              <a:avLst/>
              <a:gdLst/>
              <a:ahLst/>
              <a:cxnLst/>
              <a:rect l="l" t="t" r="r" b="b"/>
              <a:pathLst>
                <a:path w="812800" h="812800">
                  <a:moveTo>
                    <a:pt x="99932" y="0"/>
                  </a:move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lnTo>
                    <a:pt x="0" y="99932"/>
                  </a:lnTo>
                  <a:cubicBezTo>
                    <a:pt x="0" y="73428"/>
                    <a:pt x="10528" y="48010"/>
                    <a:pt x="29269" y="29269"/>
                  </a:cubicBezTo>
                  <a:cubicBezTo>
                    <a:pt x="48010" y="10528"/>
                    <a:pt x="73428" y="0"/>
                    <a:pt x="99932" y="0"/>
                  </a:cubicBezTo>
                  <a:close/>
                </a:path>
              </a:pathLst>
            </a:custGeom>
            <a:blipFill>
              <a:blip r:embed="rId5"/>
              <a:stretch>
                <a:fillRect t="-25000" b="-25000"/>
              </a:stretch>
            </a:blipFill>
            <a:ln w="28575" cap="rnd">
              <a:solidFill>
                <a:srgbClr val="781418"/>
              </a:solidFill>
              <a:prstDash val="solid"/>
              <a:round/>
            </a:ln>
          </p:spPr>
          <p:txBody>
            <a:bodyPr/>
            <a:lstStyle/>
            <a:p>
              <a:endParaRPr lang="en-US"/>
            </a:p>
          </p:txBody>
        </p:sp>
      </p:grpSp>
      <p:grpSp>
        <p:nvGrpSpPr>
          <p:cNvPr id="10" name="Group 10" descr="Headshot of Antoine S. Johnson from the mid-arms up smiling in a dark grey shirt"/>
          <p:cNvGrpSpPr/>
          <p:nvPr/>
        </p:nvGrpSpPr>
        <p:grpSpPr>
          <a:xfrm>
            <a:off x="6833229" y="2075431"/>
            <a:ext cx="1187907" cy="1187907"/>
            <a:chOff x="0" y="0"/>
            <a:chExt cx="812800" cy="812800"/>
          </a:xfrm>
        </p:grpSpPr>
        <p:sp>
          <p:nvSpPr>
            <p:cNvPr id="11" name="Freeform 11"/>
            <p:cNvSpPr/>
            <p:nvPr/>
          </p:nvSpPr>
          <p:spPr>
            <a:xfrm rot="5400000">
              <a:off x="0" y="0"/>
              <a:ext cx="812800" cy="812800"/>
            </a:xfrm>
            <a:custGeom>
              <a:avLst/>
              <a:gdLst/>
              <a:ahLst/>
              <a:cxnLst/>
              <a:rect l="l" t="t" r="r" b="b"/>
              <a:pathLst>
                <a:path w="812800" h="812800">
                  <a:moveTo>
                    <a:pt x="0" y="712868"/>
                  </a:moveTo>
                  <a:lnTo>
                    <a:pt x="0" y="99932"/>
                  </a:lnTo>
                  <a:cubicBezTo>
                    <a:pt x="0" y="73428"/>
                    <a:pt x="10528" y="48010"/>
                    <a:pt x="29269" y="29269"/>
                  </a:cubicBezTo>
                  <a:cubicBezTo>
                    <a:pt x="48010" y="10528"/>
                    <a:pt x="73428" y="0"/>
                    <a:pt x="99932" y="0"/>
                  </a:cubicBez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close/>
                </a:path>
              </a:pathLst>
            </a:custGeom>
            <a:blipFill>
              <a:blip r:embed="rId6"/>
              <a:stretch>
                <a:fillRect t="-37913" b="-12277"/>
              </a:stretch>
            </a:blipFill>
            <a:ln w="28575" cap="rnd">
              <a:solidFill>
                <a:srgbClr val="781418"/>
              </a:solidFill>
              <a:prstDash val="solid"/>
              <a:round/>
            </a:ln>
          </p:spPr>
          <p:txBody>
            <a:bodyPr/>
            <a:lstStyle/>
            <a:p>
              <a:endParaRPr lang="en-US"/>
            </a:p>
          </p:txBody>
        </p:sp>
      </p:grpSp>
      <p:grpSp>
        <p:nvGrpSpPr>
          <p:cNvPr id="12" name="Group 12" descr="Headshot of Mikeal Mitchell from the shoulders up smiling in a dark colored shirt outside"/>
          <p:cNvGrpSpPr/>
          <p:nvPr/>
        </p:nvGrpSpPr>
        <p:grpSpPr>
          <a:xfrm>
            <a:off x="4073511" y="3696985"/>
            <a:ext cx="1187907" cy="1187907"/>
            <a:chOff x="0" y="0"/>
            <a:chExt cx="812800" cy="812800"/>
          </a:xfrm>
        </p:grpSpPr>
        <p:sp>
          <p:nvSpPr>
            <p:cNvPr id="13" name="Freeform 13"/>
            <p:cNvSpPr/>
            <p:nvPr/>
          </p:nvSpPr>
          <p:spPr>
            <a:xfrm>
              <a:off x="0" y="0"/>
              <a:ext cx="812800" cy="812800"/>
            </a:xfrm>
            <a:custGeom>
              <a:avLst/>
              <a:gdLst/>
              <a:ahLst/>
              <a:cxnLst/>
              <a:rect l="l" t="t" r="r" b="b"/>
              <a:pathLst>
                <a:path w="812800" h="812800">
                  <a:moveTo>
                    <a:pt x="99932" y="0"/>
                  </a:move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lnTo>
                    <a:pt x="0" y="99932"/>
                  </a:lnTo>
                  <a:cubicBezTo>
                    <a:pt x="0" y="73428"/>
                    <a:pt x="10528" y="48010"/>
                    <a:pt x="29269" y="29269"/>
                  </a:cubicBezTo>
                  <a:cubicBezTo>
                    <a:pt x="48010" y="10528"/>
                    <a:pt x="73428" y="0"/>
                    <a:pt x="99932" y="0"/>
                  </a:cubicBezTo>
                  <a:close/>
                </a:path>
              </a:pathLst>
            </a:custGeom>
            <a:blipFill>
              <a:blip r:embed="rId7"/>
              <a:stretch>
                <a:fillRect l="-1317" t="-36618" r="-1317"/>
              </a:stretch>
            </a:blipFill>
            <a:ln w="28575" cap="rnd">
              <a:solidFill>
                <a:srgbClr val="781418"/>
              </a:solidFill>
              <a:prstDash val="solid"/>
              <a:round/>
            </a:ln>
          </p:spPr>
          <p:txBody>
            <a:bodyPr/>
            <a:lstStyle/>
            <a:p>
              <a:endParaRPr lang="en-US"/>
            </a:p>
          </p:txBody>
        </p:sp>
      </p:grpSp>
      <p:grpSp>
        <p:nvGrpSpPr>
          <p:cNvPr id="16" name="Group 16" descr="Headshot of Andre J. Molette from the waist up smiling in a black shirt"/>
          <p:cNvGrpSpPr/>
          <p:nvPr/>
        </p:nvGrpSpPr>
        <p:grpSpPr>
          <a:xfrm>
            <a:off x="6817969" y="3695482"/>
            <a:ext cx="1187907" cy="1187907"/>
            <a:chOff x="0" y="0"/>
            <a:chExt cx="812800" cy="812800"/>
          </a:xfrm>
        </p:grpSpPr>
        <p:sp>
          <p:nvSpPr>
            <p:cNvPr id="17" name="Freeform 17"/>
            <p:cNvSpPr/>
            <p:nvPr/>
          </p:nvSpPr>
          <p:spPr>
            <a:xfrm>
              <a:off x="0" y="0"/>
              <a:ext cx="812800" cy="812800"/>
            </a:xfrm>
            <a:custGeom>
              <a:avLst/>
              <a:gdLst/>
              <a:ahLst/>
              <a:cxnLst/>
              <a:rect l="l" t="t" r="r" b="b"/>
              <a:pathLst>
                <a:path w="812800" h="812800">
                  <a:moveTo>
                    <a:pt x="99932" y="0"/>
                  </a:moveTo>
                  <a:lnTo>
                    <a:pt x="712868" y="0"/>
                  </a:lnTo>
                  <a:cubicBezTo>
                    <a:pt x="739372" y="0"/>
                    <a:pt x="764790" y="10528"/>
                    <a:pt x="783531" y="29269"/>
                  </a:cubicBezTo>
                  <a:cubicBezTo>
                    <a:pt x="802272" y="48010"/>
                    <a:pt x="812800" y="73428"/>
                    <a:pt x="812800" y="99932"/>
                  </a:cubicBezTo>
                  <a:lnTo>
                    <a:pt x="812800" y="712868"/>
                  </a:lnTo>
                  <a:cubicBezTo>
                    <a:pt x="812800" y="739372"/>
                    <a:pt x="802272" y="764790"/>
                    <a:pt x="783531" y="783531"/>
                  </a:cubicBezTo>
                  <a:cubicBezTo>
                    <a:pt x="764790" y="802272"/>
                    <a:pt x="739372" y="812800"/>
                    <a:pt x="712868" y="812800"/>
                  </a:cubicBezTo>
                  <a:lnTo>
                    <a:pt x="99932" y="812800"/>
                  </a:lnTo>
                  <a:cubicBezTo>
                    <a:pt x="73428" y="812800"/>
                    <a:pt x="48010" y="802272"/>
                    <a:pt x="29269" y="783531"/>
                  </a:cubicBezTo>
                  <a:cubicBezTo>
                    <a:pt x="10528" y="764790"/>
                    <a:pt x="0" y="739372"/>
                    <a:pt x="0" y="712868"/>
                  </a:cubicBezTo>
                  <a:lnTo>
                    <a:pt x="0" y="99932"/>
                  </a:lnTo>
                  <a:cubicBezTo>
                    <a:pt x="0" y="73428"/>
                    <a:pt x="10528" y="48010"/>
                    <a:pt x="29269" y="29269"/>
                  </a:cubicBezTo>
                  <a:cubicBezTo>
                    <a:pt x="48010" y="10528"/>
                    <a:pt x="73428" y="0"/>
                    <a:pt x="99932" y="0"/>
                  </a:cubicBezTo>
                  <a:close/>
                </a:path>
              </a:pathLst>
            </a:custGeom>
            <a:blipFill>
              <a:blip r:embed="rId8"/>
              <a:stretch>
                <a:fillRect t="-2677" b="-2677"/>
              </a:stretch>
            </a:blipFill>
            <a:ln w="28575" cap="rnd">
              <a:solidFill>
                <a:srgbClr val="781418"/>
              </a:solidFill>
              <a:prstDash val="solid"/>
              <a:round/>
            </a:ln>
          </p:spPr>
          <p:txBody>
            <a:bodyPr/>
            <a:lstStyle/>
            <a:p>
              <a:endParaRPr lang="en-US"/>
            </a:p>
          </p:txBody>
        </p:sp>
      </p:grpSp>
      <p:grpSp>
        <p:nvGrpSpPr>
          <p:cNvPr id="18" name="Group 18" descr="Headshot of Julie Whitfield from the shoulders up smiling in a taupe turtleneck"/>
          <p:cNvGrpSpPr/>
          <p:nvPr/>
        </p:nvGrpSpPr>
        <p:grpSpPr>
          <a:xfrm>
            <a:off x="8043484" y="5536195"/>
            <a:ext cx="989722" cy="989722"/>
            <a:chOff x="0" y="0"/>
            <a:chExt cx="812800" cy="812800"/>
          </a:xfrm>
        </p:grpSpPr>
        <p:sp>
          <p:nvSpPr>
            <p:cNvPr id="19" name="Freeform 19"/>
            <p:cNvSpPr/>
            <p:nvPr/>
          </p:nvSpPr>
          <p:spPr>
            <a:xfrm>
              <a:off x="0" y="0"/>
              <a:ext cx="812800" cy="812800"/>
            </a:xfrm>
            <a:custGeom>
              <a:avLst/>
              <a:gdLst/>
              <a:ahLst/>
              <a:cxnLst/>
              <a:rect l="l" t="t" r="r" b="b"/>
              <a:pathLst>
                <a:path w="812800" h="812800">
                  <a:moveTo>
                    <a:pt x="119942" y="0"/>
                  </a:moveTo>
                  <a:lnTo>
                    <a:pt x="692858" y="0"/>
                  </a:lnTo>
                  <a:cubicBezTo>
                    <a:pt x="759100" y="0"/>
                    <a:pt x="812800" y="53700"/>
                    <a:pt x="812800" y="119942"/>
                  </a:cubicBezTo>
                  <a:lnTo>
                    <a:pt x="812800" y="692858"/>
                  </a:lnTo>
                  <a:cubicBezTo>
                    <a:pt x="812800" y="759100"/>
                    <a:pt x="759100" y="812800"/>
                    <a:pt x="692858" y="812800"/>
                  </a:cubicBezTo>
                  <a:lnTo>
                    <a:pt x="119942" y="812800"/>
                  </a:lnTo>
                  <a:cubicBezTo>
                    <a:pt x="53700" y="812800"/>
                    <a:pt x="0" y="759100"/>
                    <a:pt x="0" y="692858"/>
                  </a:cubicBezTo>
                  <a:lnTo>
                    <a:pt x="0" y="119942"/>
                  </a:lnTo>
                  <a:cubicBezTo>
                    <a:pt x="0" y="53700"/>
                    <a:pt x="53700" y="0"/>
                    <a:pt x="119942" y="0"/>
                  </a:cubicBezTo>
                  <a:close/>
                </a:path>
              </a:pathLst>
            </a:custGeom>
            <a:blipFill>
              <a:blip r:embed="rId9"/>
              <a:stretch>
                <a:fillRect t="-5926" b="-27406"/>
              </a:stretch>
            </a:blipFill>
            <a:ln w="28575" cap="rnd">
              <a:solidFill>
                <a:srgbClr val="781418"/>
              </a:solidFill>
              <a:prstDash val="solid"/>
              <a:round/>
            </a:ln>
          </p:spPr>
          <p:txBody>
            <a:bodyPr/>
            <a:lstStyle/>
            <a:p>
              <a:endParaRPr lang="en-US"/>
            </a:p>
          </p:txBody>
        </p:sp>
      </p:grpSp>
      <p:grpSp>
        <p:nvGrpSpPr>
          <p:cNvPr id="20" name="Group 20" descr="Headshot of Ben Ignalino sitting at a table, smiling in an orange shirt"/>
          <p:cNvGrpSpPr/>
          <p:nvPr/>
        </p:nvGrpSpPr>
        <p:grpSpPr>
          <a:xfrm>
            <a:off x="5601140" y="5536195"/>
            <a:ext cx="989722" cy="989722"/>
            <a:chOff x="0" y="0"/>
            <a:chExt cx="812800" cy="812800"/>
          </a:xfrm>
        </p:grpSpPr>
        <p:sp>
          <p:nvSpPr>
            <p:cNvPr id="21" name="Freeform 21"/>
            <p:cNvSpPr/>
            <p:nvPr/>
          </p:nvSpPr>
          <p:spPr>
            <a:xfrm>
              <a:off x="0" y="0"/>
              <a:ext cx="812800" cy="812800"/>
            </a:xfrm>
            <a:custGeom>
              <a:avLst/>
              <a:gdLst/>
              <a:ahLst/>
              <a:cxnLst/>
              <a:rect l="l" t="t" r="r" b="b"/>
              <a:pathLst>
                <a:path w="812800" h="812800">
                  <a:moveTo>
                    <a:pt x="119942" y="0"/>
                  </a:moveTo>
                  <a:lnTo>
                    <a:pt x="692858" y="0"/>
                  </a:lnTo>
                  <a:cubicBezTo>
                    <a:pt x="759100" y="0"/>
                    <a:pt x="812800" y="53700"/>
                    <a:pt x="812800" y="119942"/>
                  </a:cubicBezTo>
                  <a:lnTo>
                    <a:pt x="812800" y="692858"/>
                  </a:lnTo>
                  <a:cubicBezTo>
                    <a:pt x="812800" y="759100"/>
                    <a:pt x="759100" y="812800"/>
                    <a:pt x="692858" y="812800"/>
                  </a:cubicBezTo>
                  <a:lnTo>
                    <a:pt x="119942" y="812800"/>
                  </a:lnTo>
                  <a:cubicBezTo>
                    <a:pt x="53700" y="812800"/>
                    <a:pt x="0" y="759100"/>
                    <a:pt x="0" y="692858"/>
                  </a:cubicBezTo>
                  <a:lnTo>
                    <a:pt x="0" y="119942"/>
                  </a:lnTo>
                  <a:cubicBezTo>
                    <a:pt x="0" y="53700"/>
                    <a:pt x="53700" y="0"/>
                    <a:pt x="119942" y="0"/>
                  </a:cubicBezTo>
                  <a:close/>
                </a:path>
              </a:pathLst>
            </a:custGeom>
            <a:blipFill>
              <a:blip r:embed="rId10"/>
              <a:stretch>
                <a:fillRect l="-7315" r="-7315"/>
              </a:stretch>
            </a:blipFill>
            <a:ln w="28575" cap="rnd">
              <a:solidFill>
                <a:srgbClr val="781418"/>
              </a:solidFill>
              <a:prstDash val="solid"/>
              <a:round/>
            </a:ln>
          </p:spPr>
          <p:txBody>
            <a:bodyPr/>
            <a:lstStyle/>
            <a:p>
              <a:endParaRPr lang="en-US"/>
            </a:p>
          </p:txBody>
        </p:sp>
      </p:grpSp>
      <p:grpSp>
        <p:nvGrpSpPr>
          <p:cNvPr id="22" name="Group 22" descr="Headshot of JaDawn Wright Morgan from the shoulders up smiling in a white collared jacket"/>
          <p:cNvGrpSpPr/>
          <p:nvPr/>
        </p:nvGrpSpPr>
        <p:grpSpPr>
          <a:xfrm>
            <a:off x="3157268" y="5536195"/>
            <a:ext cx="989722" cy="989722"/>
            <a:chOff x="0" y="0"/>
            <a:chExt cx="812800" cy="812800"/>
          </a:xfrm>
        </p:grpSpPr>
        <p:sp>
          <p:nvSpPr>
            <p:cNvPr id="23" name="Freeform 23"/>
            <p:cNvSpPr/>
            <p:nvPr/>
          </p:nvSpPr>
          <p:spPr>
            <a:xfrm>
              <a:off x="0" y="0"/>
              <a:ext cx="812800" cy="812800"/>
            </a:xfrm>
            <a:custGeom>
              <a:avLst/>
              <a:gdLst/>
              <a:ahLst/>
              <a:cxnLst/>
              <a:rect l="l" t="t" r="r" b="b"/>
              <a:pathLst>
                <a:path w="812800" h="812800">
                  <a:moveTo>
                    <a:pt x="119942" y="0"/>
                  </a:moveTo>
                  <a:lnTo>
                    <a:pt x="692858" y="0"/>
                  </a:lnTo>
                  <a:cubicBezTo>
                    <a:pt x="759100" y="0"/>
                    <a:pt x="812800" y="53700"/>
                    <a:pt x="812800" y="119942"/>
                  </a:cubicBezTo>
                  <a:lnTo>
                    <a:pt x="812800" y="692858"/>
                  </a:lnTo>
                  <a:cubicBezTo>
                    <a:pt x="812800" y="759100"/>
                    <a:pt x="759100" y="812800"/>
                    <a:pt x="692858" y="812800"/>
                  </a:cubicBezTo>
                  <a:lnTo>
                    <a:pt x="119942" y="812800"/>
                  </a:lnTo>
                  <a:cubicBezTo>
                    <a:pt x="53700" y="812800"/>
                    <a:pt x="0" y="759100"/>
                    <a:pt x="0" y="692858"/>
                  </a:cubicBezTo>
                  <a:lnTo>
                    <a:pt x="0" y="119942"/>
                  </a:lnTo>
                  <a:cubicBezTo>
                    <a:pt x="0" y="53700"/>
                    <a:pt x="53700" y="0"/>
                    <a:pt x="119942" y="0"/>
                  </a:cubicBezTo>
                  <a:close/>
                </a:path>
              </a:pathLst>
            </a:custGeom>
            <a:blipFill>
              <a:blip r:embed="rId11"/>
              <a:stretch>
                <a:fillRect t="-9621" b="-9621"/>
              </a:stretch>
            </a:blipFill>
            <a:ln w="28575" cap="rnd">
              <a:solidFill>
                <a:srgbClr val="781418"/>
              </a:solidFill>
              <a:prstDash val="solid"/>
              <a:round/>
            </a:ln>
          </p:spPr>
          <p:txBody>
            <a:bodyPr/>
            <a:lstStyle/>
            <a:p>
              <a:endParaRPr lang="en-US"/>
            </a:p>
          </p:txBody>
        </p:sp>
      </p:grpSp>
      <p:sp>
        <p:nvSpPr>
          <p:cNvPr id="24" name="TextBox 24"/>
          <p:cNvSpPr txBox="1"/>
          <p:nvPr/>
        </p:nvSpPr>
        <p:spPr>
          <a:xfrm>
            <a:off x="2461488" y="6570367"/>
            <a:ext cx="2381281"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JaDawn Wright Morgan, MA</a:t>
            </a:r>
          </a:p>
        </p:txBody>
      </p:sp>
      <p:sp>
        <p:nvSpPr>
          <p:cNvPr id="25" name="TextBox 25"/>
          <p:cNvSpPr txBox="1"/>
          <p:nvPr/>
        </p:nvSpPr>
        <p:spPr>
          <a:xfrm>
            <a:off x="5374032" y="6570367"/>
            <a:ext cx="1443937"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Ben Ignalino</a:t>
            </a:r>
          </a:p>
        </p:txBody>
      </p:sp>
      <p:sp>
        <p:nvSpPr>
          <p:cNvPr id="26" name="TextBox 26"/>
          <p:cNvSpPr txBox="1"/>
          <p:nvPr/>
        </p:nvSpPr>
        <p:spPr>
          <a:xfrm>
            <a:off x="7854995" y="6570367"/>
            <a:ext cx="1366699"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Julie Whitfield</a:t>
            </a:r>
          </a:p>
        </p:txBody>
      </p:sp>
      <p:sp>
        <p:nvSpPr>
          <p:cNvPr id="27" name="TextBox 27"/>
          <p:cNvSpPr txBox="1"/>
          <p:nvPr/>
        </p:nvSpPr>
        <p:spPr>
          <a:xfrm>
            <a:off x="496027" y="4935887"/>
            <a:ext cx="2855557" cy="423706"/>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Dr. James Q Simmons, DNP, MSN, RN,</a:t>
            </a:r>
          </a:p>
          <a:p>
            <a:pPr algn="ctr">
              <a:lnSpc>
                <a:spcPts val="1745"/>
              </a:lnSpc>
            </a:pPr>
            <a:r>
              <a:rPr lang="en-US" sz="1246">
                <a:solidFill>
                  <a:srgbClr val="000000"/>
                </a:solidFill>
                <a:latin typeface="Goldplay"/>
              </a:rPr>
              <a:t>AGACNP-BC, BJMC </a:t>
            </a:r>
          </a:p>
        </p:txBody>
      </p:sp>
      <p:sp>
        <p:nvSpPr>
          <p:cNvPr id="28" name="TextBox 28"/>
          <p:cNvSpPr txBox="1"/>
          <p:nvPr/>
        </p:nvSpPr>
        <p:spPr>
          <a:xfrm>
            <a:off x="733951" y="3320489"/>
            <a:ext cx="2379712"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Aunsha Hall-Everett, EdD, MA</a:t>
            </a:r>
          </a:p>
        </p:txBody>
      </p:sp>
      <p:sp>
        <p:nvSpPr>
          <p:cNvPr id="29" name="TextBox 29"/>
          <p:cNvSpPr txBox="1"/>
          <p:nvPr/>
        </p:nvSpPr>
        <p:spPr>
          <a:xfrm>
            <a:off x="3767060" y="3320489"/>
            <a:ext cx="1800809"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Tai Edward Few, M.Div</a:t>
            </a:r>
          </a:p>
        </p:txBody>
      </p:sp>
      <p:sp>
        <p:nvSpPr>
          <p:cNvPr id="30" name="TextBox 30"/>
          <p:cNvSpPr txBox="1"/>
          <p:nvPr/>
        </p:nvSpPr>
        <p:spPr>
          <a:xfrm>
            <a:off x="6323608" y="3320489"/>
            <a:ext cx="2207149"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Antoine S. Johnson, PhD</a:t>
            </a:r>
          </a:p>
        </p:txBody>
      </p:sp>
      <p:sp>
        <p:nvSpPr>
          <p:cNvPr id="31" name="TextBox 31"/>
          <p:cNvSpPr txBox="1"/>
          <p:nvPr/>
        </p:nvSpPr>
        <p:spPr>
          <a:xfrm>
            <a:off x="8869403" y="3315424"/>
            <a:ext cx="2572352"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Cristian Chandler, PhD, MPH</a:t>
            </a:r>
          </a:p>
        </p:txBody>
      </p:sp>
      <p:sp>
        <p:nvSpPr>
          <p:cNvPr id="32" name="TextBox 32"/>
          <p:cNvSpPr txBox="1"/>
          <p:nvPr/>
        </p:nvSpPr>
        <p:spPr>
          <a:xfrm>
            <a:off x="6465643" y="4935359"/>
            <a:ext cx="1923079"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Andre J. Molette, MPH</a:t>
            </a:r>
          </a:p>
        </p:txBody>
      </p:sp>
      <p:sp>
        <p:nvSpPr>
          <p:cNvPr id="33" name="TextBox 33"/>
          <p:cNvSpPr txBox="1"/>
          <p:nvPr/>
        </p:nvSpPr>
        <p:spPr>
          <a:xfrm>
            <a:off x="3812875" y="4942043"/>
            <a:ext cx="1709176"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Mikeal Mitchell</a:t>
            </a:r>
          </a:p>
        </p:txBody>
      </p:sp>
      <p:sp>
        <p:nvSpPr>
          <p:cNvPr id="34" name="TextBox 34"/>
          <p:cNvSpPr txBox="1"/>
          <p:nvPr/>
        </p:nvSpPr>
        <p:spPr>
          <a:xfrm>
            <a:off x="9353259" y="4937820"/>
            <a:ext cx="1637228" cy="205697"/>
          </a:xfrm>
          <a:prstGeom prst="rect">
            <a:avLst/>
          </a:prstGeom>
        </p:spPr>
        <p:txBody>
          <a:bodyPr lIns="0" tIns="0" rIns="0" bIns="0" rtlCol="0" anchor="t">
            <a:spAutoFit/>
          </a:bodyPr>
          <a:lstStyle/>
          <a:p>
            <a:pPr algn="ctr">
              <a:lnSpc>
                <a:spcPts val="1745"/>
              </a:lnSpc>
            </a:pPr>
            <a:r>
              <a:rPr lang="en-US" sz="1246">
                <a:solidFill>
                  <a:srgbClr val="000000"/>
                </a:solidFill>
                <a:latin typeface="Goldplay"/>
              </a:rPr>
              <a:t>Wayne Rafus</a:t>
            </a:r>
          </a:p>
        </p:txBody>
      </p:sp>
      <p:sp>
        <p:nvSpPr>
          <p:cNvPr id="35" name="Title 34">
            <a:extLst>
              <a:ext uri="{FF2B5EF4-FFF2-40B4-BE49-F238E27FC236}">
                <a16:creationId xmlns:a16="http://schemas.microsoft.com/office/drawing/2014/main" id="{2337B978-09D1-C05B-0623-519E432B6622}"/>
              </a:ext>
            </a:extLst>
          </p:cNvPr>
          <p:cNvSpPr>
            <a:spLocks noGrp="1"/>
          </p:cNvSpPr>
          <p:nvPr>
            <p:ph type="title"/>
          </p:nvPr>
        </p:nvSpPr>
        <p:spPr/>
        <p:txBody>
          <a:bodyPr/>
          <a:lstStyle/>
          <a:p>
            <a:r>
              <a:rPr lang="en-US"/>
              <a:t>Meet Our Steering Committee and Program Team</a:t>
            </a:r>
          </a:p>
        </p:txBody>
      </p:sp>
      <p:pic>
        <p:nvPicPr>
          <p:cNvPr id="38" name="Picture 37" descr="Headshot of Wayne Rafus from the shoulders up, smiling in a black shirt">
            <a:extLst>
              <a:ext uri="{FF2B5EF4-FFF2-40B4-BE49-F238E27FC236}">
                <a16:creationId xmlns:a16="http://schemas.microsoft.com/office/drawing/2014/main" id="{0D182FC9-9972-60F0-C673-8D0805AD6AA8}"/>
              </a:ext>
            </a:extLst>
          </p:cNvPr>
          <p:cNvPicPr>
            <a:picLocks noChangeAspect="1"/>
          </p:cNvPicPr>
          <p:nvPr/>
        </p:nvPicPr>
        <p:blipFill>
          <a:blip r:embed="rId12"/>
          <a:stretch>
            <a:fillRect/>
          </a:stretch>
        </p:blipFill>
        <p:spPr>
          <a:xfrm>
            <a:off x="9580519" y="3692995"/>
            <a:ext cx="1193286" cy="1200152"/>
          </a:xfrm>
          <a:prstGeom prst="rect">
            <a:avLst/>
          </a:prstGeom>
        </p:spPr>
      </p:pic>
    </p:spTree>
    <p:extLst>
      <p:ext uri="{BB962C8B-B14F-4D97-AF65-F5344CB8AC3E}">
        <p14:creationId xmlns:p14="http://schemas.microsoft.com/office/powerpoint/2010/main" val="404441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D1D0-5F54-7D2D-8E9D-CE7D59762AE2}"/>
              </a:ext>
            </a:extLst>
          </p:cNvPr>
          <p:cNvSpPr>
            <a:spLocks noGrp="1"/>
          </p:cNvSpPr>
          <p:nvPr>
            <p:ph type="title"/>
          </p:nvPr>
        </p:nvSpPr>
        <p:spPr/>
        <p:txBody>
          <a:bodyPr/>
          <a:lstStyle/>
          <a:p>
            <a:r>
              <a:rPr lang="en-US"/>
              <a:t>Community Agreements</a:t>
            </a:r>
          </a:p>
        </p:txBody>
      </p:sp>
      <p:sp>
        <p:nvSpPr>
          <p:cNvPr id="3" name="Content Placeholder 2" hidden="1">
            <a:extLst>
              <a:ext uri="{FF2B5EF4-FFF2-40B4-BE49-F238E27FC236}">
                <a16:creationId xmlns:a16="http://schemas.microsoft.com/office/drawing/2014/main" id="{06CEE681-D962-9C02-4708-470E7710B20D}"/>
              </a:ext>
            </a:extLst>
          </p:cNvPr>
          <p:cNvSpPr>
            <a:spLocks noGrp="1"/>
          </p:cNvSpPr>
          <p:nvPr>
            <p:ph idx="1"/>
          </p:nvPr>
        </p:nvSpPr>
        <p:spPr/>
        <p:txBody>
          <a:bodyPr/>
          <a:lstStyle/>
          <a:p>
            <a:pPr marL="0" indent="0">
              <a:buNone/>
            </a:pPr>
            <a:endParaRPr lang="en-US"/>
          </a:p>
        </p:txBody>
      </p:sp>
      <p:sp>
        <p:nvSpPr>
          <p:cNvPr id="6" name="Oval 5">
            <a:extLst>
              <a:ext uri="{FF2B5EF4-FFF2-40B4-BE49-F238E27FC236}">
                <a16:creationId xmlns:a16="http://schemas.microsoft.com/office/drawing/2014/main" id="{25110589-8C83-5DCE-B6AF-61EF1155B270}"/>
              </a:ext>
            </a:extLst>
          </p:cNvPr>
          <p:cNvSpPr/>
          <p:nvPr/>
        </p:nvSpPr>
        <p:spPr>
          <a:xfrm>
            <a:off x="987776" y="2973942"/>
            <a:ext cx="1937147" cy="17958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Respect</a:t>
            </a:r>
          </a:p>
        </p:txBody>
      </p:sp>
      <p:sp>
        <p:nvSpPr>
          <p:cNvPr id="10" name="Oval 9">
            <a:extLst>
              <a:ext uri="{FF2B5EF4-FFF2-40B4-BE49-F238E27FC236}">
                <a16:creationId xmlns:a16="http://schemas.microsoft.com/office/drawing/2014/main" id="{23BEBE0E-6D99-C895-8CA4-0A79562FC479}"/>
              </a:ext>
            </a:extLst>
          </p:cNvPr>
          <p:cNvSpPr/>
          <p:nvPr/>
        </p:nvSpPr>
        <p:spPr>
          <a:xfrm>
            <a:off x="3781776" y="2973942"/>
            <a:ext cx="1937147" cy="17958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Take Space, Make Space</a:t>
            </a:r>
          </a:p>
        </p:txBody>
      </p:sp>
      <p:sp>
        <p:nvSpPr>
          <p:cNvPr id="9" name="Oval 8">
            <a:extLst>
              <a:ext uri="{FF2B5EF4-FFF2-40B4-BE49-F238E27FC236}">
                <a16:creationId xmlns:a16="http://schemas.microsoft.com/office/drawing/2014/main" id="{8A435D2B-4718-0FDF-291A-93E66A10FCA1}"/>
              </a:ext>
            </a:extLst>
          </p:cNvPr>
          <p:cNvSpPr/>
          <p:nvPr/>
        </p:nvSpPr>
        <p:spPr>
          <a:xfrm>
            <a:off x="6482197" y="2973941"/>
            <a:ext cx="1937147" cy="17958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Practice Self-Compassion</a:t>
            </a:r>
          </a:p>
        </p:txBody>
      </p:sp>
      <p:sp>
        <p:nvSpPr>
          <p:cNvPr id="11" name="Oval 10">
            <a:extLst>
              <a:ext uri="{FF2B5EF4-FFF2-40B4-BE49-F238E27FC236}">
                <a16:creationId xmlns:a16="http://schemas.microsoft.com/office/drawing/2014/main" id="{91BCB0DC-B1F7-8CBD-8878-34EB3F6541A2}"/>
              </a:ext>
            </a:extLst>
          </p:cNvPr>
          <p:cNvSpPr/>
          <p:nvPr/>
        </p:nvSpPr>
        <p:spPr>
          <a:xfrm>
            <a:off x="9276196" y="2973940"/>
            <a:ext cx="1937147" cy="17958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Reflect and Connect</a:t>
            </a:r>
          </a:p>
        </p:txBody>
      </p:sp>
      <p:sp>
        <p:nvSpPr>
          <p:cNvPr id="4" name="Slide Number Placeholder 3">
            <a:extLst>
              <a:ext uri="{FF2B5EF4-FFF2-40B4-BE49-F238E27FC236}">
                <a16:creationId xmlns:a16="http://schemas.microsoft.com/office/drawing/2014/main" id="{5BCB103B-B52C-3C09-6F52-82567F435AF7}"/>
              </a:ext>
            </a:extLst>
          </p:cNvPr>
          <p:cNvSpPr>
            <a:spLocks noGrp="1"/>
          </p:cNvSpPr>
          <p:nvPr>
            <p:ph type="sldNum" sz="quarter" idx="12"/>
          </p:nvPr>
        </p:nvSpPr>
        <p:spPr/>
        <p:txBody>
          <a:bodyPr/>
          <a:lstStyle/>
          <a:p>
            <a:fld id="{BF9613DC-CB98-3B46-9D16-20DCC90D04EC}" type="slidenum">
              <a:rPr lang="en-US" smtClean="0"/>
              <a:t>9</a:t>
            </a:fld>
            <a:endParaRPr lang="en-US"/>
          </a:p>
        </p:txBody>
      </p:sp>
    </p:spTree>
    <p:extLst>
      <p:ext uri="{BB962C8B-B14F-4D97-AF65-F5344CB8AC3E}">
        <p14:creationId xmlns:p14="http://schemas.microsoft.com/office/powerpoint/2010/main" val="273714705"/>
      </p:ext>
    </p:extLst>
  </p:cSld>
  <p:clrMapOvr>
    <a:masterClrMapping/>
  </p:clrMapOvr>
</p:sld>
</file>

<file path=ppt/theme/theme1.xml><?xml version="1.0" encoding="utf-8"?>
<a:theme xmlns:a="http://schemas.openxmlformats.org/drawingml/2006/main" name="Dividend">
  <a:themeElements>
    <a:clrScheme name="Custom 37">
      <a:dk1>
        <a:srgbClr val="000000"/>
      </a:dk1>
      <a:lt1>
        <a:srgbClr val="FFFFFF"/>
      </a:lt1>
      <a:dk2>
        <a:srgbClr val="3D3D3D"/>
      </a:dk2>
      <a:lt2>
        <a:srgbClr val="EBEBEB"/>
      </a:lt2>
      <a:accent1>
        <a:srgbClr val="781318"/>
      </a:accent1>
      <a:accent2>
        <a:srgbClr val="134A77"/>
      </a:accent2>
      <a:accent3>
        <a:srgbClr val="157741"/>
      </a:accent3>
      <a:accent4>
        <a:srgbClr val="781318"/>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Dividend</Template>
  <Application>Microsoft Office PowerPoint</Application>
  <PresentationFormat>Widescreen</PresentationFormat>
  <Slides>27</Slides>
  <Notes>10</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Dividend</vt:lpstr>
      <vt:lpstr>Office Theme</vt:lpstr>
      <vt:lpstr>Black Men’s HIV Leadership Capacity Building Initiative</vt:lpstr>
      <vt:lpstr>We are using Zoom's live transcription function today</vt:lpstr>
      <vt:lpstr>Tips to Maximize our Time Together</vt:lpstr>
      <vt:lpstr>This meeting is being recorded</vt:lpstr>
      <vt:lpstr>Training &amp; Health Equity Collaborative (THE Collaborative) </vt:lpstr>
      <vt:lpstr>Pacific AETC Local Partner regions </vt:lpstr>
      <vt:lpstr>What is the Black Men’s HIV Leadership Capacity Building Initiative?</vt:lpstr>
      <vt:lpstr>Meet Our Steering Committee and Program Team</vt:lpstr>
      <vt:lpstr>Community Agreements</vt:lpstr>
      <vt:lpstr>Agenda</vt:lpstr>
      <vt:lpstr>Learning Objectives</vt:lpstr>
      <vt:lpstr>Foundations of Progress: Exploring the Historical Landscape of HIV Activism Through Black Men's Perspectives</vt:lpstr>
      <vt:lpstr>Approaches to Care</vt:lpstr>
      <vt:lpstr>June 5th, 1981</vt:lpstr>
      <vt:lpstr>Creating a “Gay White Disease”</vt:lpstr>
      <vt:lpstr>Cecil Williams and GLIDE</vt:lpstr>
      <vt:lpstr>Dr. Robert C. Scott &amp; APEB</vt:lpstr>
      <vt:lpstr>Allen Temple Baptist Church AIDS Ministry</vt:lpstr>
      <vt:lpstr>Dr. Calu Lester</vt:lpstr>
      <vt:lpstr>“The Works: Drugs, Sex &amp; AIDS” Created by KWIC-FAN</vt:lpstr>
      <vt:lpstr>Essex Hemphill – “Vital Signs”(1994)</vt:lpstr>
      <vt:lpstr>References</vt:lpstr>
      <vt:lpstr>Q&amp;A</vt:lpstr>
      <vt:lpstr>Breakout Room Activity</vt:lpstr>
      <vt:lpstr>Announcements/Closing</vt:lpstr>
      <vt:lpstr>What is the Black Men’s HIV Leadership Capacity Building Initiative?</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Whitfield, Julie</dc:creator>
  <cp:revision>1</cp:revision>
  <dcterms:created xsi:type="dcterms:W3CDTF">2024-05-06T17:04:28Z</dcterms:created>
  <dcterms:modified xsi:type="dcterms:W3CDTF">2024-06-18T19:56:54Z</dcterms:modified>
</cp:coreProperties>
</file>