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144000" cy="5143500" type="screen16x9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3297"/>
    <a:srgbClr val="00497F"/>
    <a:srgbClr val="314663"/>
    <a:srgbClr val="0089BB"/>
    <a:srgbClr val="A0BEE7"/>
    <a:srgbClr val="788EAC"/>
    <a:srgbClr val="008FC3"/>
    <a:srgbClr val="C89600"/>
    <a:srgbClr val="789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1" autoAdjust="0"/>
    <p:restoredTop sz="95073" autoAdjust="0"/>
  </p:normalViewPr>
  <p:slideViewPr>
    <p:cSldViewPr snapToGrid="0" showGuides="1">
      <p:cViewPr varScale="1">
        <p:scale>
          <a:sx n="80" d="100"/>
          <a:sy n="80" d="100"/>
        </p:scale>
        <p:origin x="1278" y="60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5952"/>
    </p:cViewPr>
  </p:sorterViewPr>
  <p:notesViewPr>
    <p:cSldViewPr snapToGrid="0" showGuides="1">
      <p:cViewPr varScale="1">
        <p:scale>
          <a:sx n="136" d="100"/>
          <a:sy n="136" d="100"/>
        </p:scale>
        <p:origin x="2496" y="23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0963" y="857250"/>
            <a:ext cx="6697662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NHC Summary Slide</a:t>
            </a:r>
          </a:p>
        </p:txBody>
      </p:sp>
    </p:spTree>
    <p:extLst>
      <p:ext uri="{BB962C8B-B14F-4D97-AF65-F5344CB8AC3E}">
        <p14:creationId xmlns:p14="http://schemas.microsoft.com/office/powerpoint/2010/main" val="1051435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27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0751" y="855732"/>
            <a:ext cx="9154751" cy="347472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82" name="Title 1"/>
          <p:cNvSpPr>
            <a:spLocks noGrp="1"/>
          </p:cNvSpPr>
          <p:nvPr>
            <p:ph type="ctrTitle" hasCustomPrompt="1"/>
          </p:nvPr>
        </p:nvSpPr>
        <p:spPr>
          <a:xfrm>
            <a:off x="438219" y="931641"/>
            <a:ext cx="8229600" cy="1280160"/>
          </a:xfrm>
          <a:prstGeom prst="rect">
            <a:avLst/>
          </a:prstGeom>
        </p:spPr>
        <p:txBody>
          <a:bodyPr lIns="91440" anchor="ctr" anchorCtr="0">
            <a:normAutofit/>
          </a:bodyPr>
          <a:lstStyle>
            <a:lvl1pPr algn="l">
              <a:lnSpc>
                <a:spcPts val="3000"/>
              </a:lnSpc>
              <a:defRPr sz="2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and Add Title of Talk</a:t>
            </a:r>
          </a:p>
        </p:txBody>
      </p:sp>
      <p:sp>
        <p:nvSpPr>
          <p:cNvPr id="273" name="Date"/>
          <p:cNvSpPr>
            <a:spLocks noGrp="1"/>
          </p:cNvSpPr>
          <p:nvPr>
            <p:ph type="body" sz="quarter" idx="14" hasCustomPrompt="1"/>
          </p:nvPr>
        </p:nvSpPr>
        <p:spPr>
          <a:xfrm>
            <a:off x="438217" y="3967450"/>
            <a:ext cx="8229600" cy="21945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ts val="1200"/>
              </a:lnSpc>
              <a:buNone/>
              <a:defRPr sz="1050" b="0" baseline="0">
                <a:solidFill>
                  <a:srgbClr val="6FC5FF"/>
                </a:solidFill>
                <a:latin typeface="Arial"/>
              </a:defRPr>
            </a:lvl1pPr>
          </a:lstStyle>
          <a:p>
            <a:pPr lvl="0"/>
            <a:r>
              <a:rPr lang="en-US" dirty="0"/>
              <a:t>Click and Add Last Updated Info</a:t>
            </a:r>
          </a:p>
        </p:txBody>
      </p:sp>
      <p:grpSp>
        <p:nvGrpSpPr>
          <p:cNvPr id="34" name="Logo Horizontal V2">
            <a:extLst>
              <a:ext uri="{FF2B5EF4-FFF2-40B4-BE49-F238E27FC236}">
                <a16:creationId xmlns:a16="http://schemas.microsoft.com/office/drawing/2014/main" id="{36276770-D6C1-3340-A54F-851A6FEB193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34702" y="296219"/>
            <a:ext cx="3372064" cy="320040"/>
            <a:chOff x="960861" y="1655928"/>
            <a:chExt cx="4437220" cy="420624"/>
          </a:xfrm>
        </p:grpSpPr>
        <p:pic>
          <p:nvPicPr>
            <p:cNvPr id="35" name="Logomark V2">
              <a:extLst>
                <a:ext uri="{FF2B5EF4-FFF2-40B4-BE49-F238E27FC236}">
                  <a16:creationId xmlns:a16="http://schemas.microsoft.com/office/drawing/2014/main" id="{81839592-238C-D84C-B9A8-F93EC9CAD7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0861" y="1655928"/>
              <a:ext cx="428518" cy="420624"/>
            </a:xfrm>
            <a:prstGeom prst="rect">
              <a:avLst/>
            </a:prstGeom>
          </p:spPr>
        </p:pic>
        <p:grpSp>
          <p:nvGrpSpPr>
            <p:cNvPr id="60" name="Nat HIV Cur logo type horiz">
              <a:extLst>
                <a:ext uri="{FF2B5EF4-FFF2-40B4-BE49-F238E27FC236}">
                  <a16:creationId xmlns:a16="http://schemas.microsoft.com/office/drawing/2014/main" id="{C1E2FEF3-56D7-1447-AE74-4A8D4C99EB9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476074" y="1719322"/>
              <a:ext cx="3922007" cy="292608"/>
              <a:chOff x="918" y="1071"/>
              <a:chExt cx="2989" cy="223"/>
            </a:xfrm>
          </p:grpSpPr>
          <p:sp>
            <p:nvSpPr>
              <p:cNvPr id="61" name="Freeform 29">
                <a:extLst>
                  <a:ext uri="{FF2B5EF4-FFF2-40B4-BE49-F238E27FC236}">
                    <a16:creationId xmlns:a16="http://schemas.microsoft.com/office/drawing/2014/main" id="{2D82EC55-D9F3-334B-ABD1-4980F10671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8" y="1076"/>
                <a:ext cx="173" cy="212"/>
              </a:xfrm>
              <a:custGeom>
                <a:avLst/>
                <a:gdLst>
                  <a:gd name="T0" fmla="*/ 248 w 288"/>
                  <a:gd name="T1" fmla="*/ 0 h 340"/>
                  <a:gd name="T2" fmla="*/ 248 w 288"/>
                  <a:gd name="T3" fmla="*/ 0 h 340"/>
                  <a:gd name="T4" fmla="*/ 248 w 288"/>
                  <a:gd name="T5" fmla="*/ 282 h 340"/>
                  <a:gd name="T6" fmla="*/ 247 w 288"/>
                  <a:gd name="T7" fmla="*/ 282 h 340"/>
                  <a:gd name="T8" fmla="*/ 50 w 288"/>
                  <a:gd name="T9" fmla="*/ 0 h 340"/>
                  <a:gd name="T10" fmla="*/ 0 w 288"/>
                  <a:gd name="T11" fmla="*/ 0 h 340"/>
                  <a:gd name="T12" fmla="*/ 0 w 288"/>
                  <a:gd name="T13" fmla="*/ 340 h 340"/>
                  <a:gd name="T14" fmla="*/ 40 w 288"/>
                  <a:gd name="T15" fmla="*/ 340 h 340"/>
                  <a:gd name="T16" fmla="*/ 40 w 288"/>
                  <a:gd name="T17" fmla="*/ 58 h 340"/>
                  <a:gd name="T18" fmla="*/ 41 w 288"/>
                  <a:gd name="T19" fmla="*/ 58 h 340"/>
                  <a:gd name="T20" fmla="*/ 238 w 288"/>
                  <a:gd name="T21" fmla="*/ 340 h 340"/>
                  <a:gd name="T22" fmla="*/ 288 w 288"/>
                  <a:gd name="T23" fmla="*/ 340 h 340"/>
                  <a:gd name="T24" fmla="*/ 288 w 288"/>
                  <a:gd name="T25" fmla="*/ 0 h 340"/>
                  <a:gd name="T26" fmla="*/ 248 w 288"/>
                  <a:gd name="T27" fmla="*/ 0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8" h="340">
                    <a:moveTo>
                      <a:pt x="248" y="0"/>
                    </a:moveTo>
                    <a:lnTo>
                      <a:pt x="248" y="0"/>
                    </a:lnTo>
                    <a:lnTo>
                      <a:pt x="248" y="282"/>
                    </a:lnTo>
                    <a:lnTo>
                      <a:pt x="247" y="282"/>
                    </a:lnTo>
                    <a:lnTo>
                      <a:pt x="50" y="0"/>
                    </a:lnTo>
                    <a:lnTo>
                      <a:pt x="0" y="0"/>
                    </a:lnTo>
                    <a:lnTo>
                      <a:pt x="0" y="340"/>
                    </a:lnTo>
                    <a:lnTo>
                      <a:pt x="40" y="340"/>
                    </a:lnTo>
                    <a:lnTo>
                      <a:pt x="40" y="58"/>
                    </a:lnTo>
                    <a:lnTo>
                      <a:pt x="41" y="58"/>
                    </a:lnTo>
                    <a:lnTo>
                      <a:pt x="238" y="340"/>
                    </a:lnTo>
                    <a:lnTo>
                      <a:pt x="288" y="340"/>
                    </a:lnTo>
                    <a:lnTo>
                      <a:pt x="288" y="0"/>
                    </a:lnTo>
                    <a:lnTo>
                      <a:pt x="248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62" name="Freeform 30">
                <a:extLst>
                  <a:ext uri="{FF2B5EF4-FFF2-40B4-BE49-F238E27FC236}">
                    <a16:creationId xmlns:a16="http://schemas.microsoft.com/office/drawing/2014/main" id="{15A116DC-1D93-A94B-997A-1F8C8D80621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27" y="1144"/>
                <a:ext cx="119" cy="148"/>
              </a:xfrm>
              <a:custGeom>
                <a:avLst/>
                <a:gdLst>
                  <a:gd name="T0" fmla="*/ 11 w 197"/>
                  <a:gd name="T1" fmla="*/ 35 h 237"/>
                  <a:gd name="T2" fmla="*/ 11 w 197"/>
                  <a:gd name="T3" fmla="*/ 35 h 237"/>
                  <a:gd name="T4" fmla="*/ 100 w 197"/>
                  <a:gd name="T5" fmla="*/ 0 h 237"/>
                  <a:gd name="T6" fmla="*/ 194 w 197"/>
                  <a:gd name="T7" fmla="*/ 96 h 237"/>
                  <a:gd name="T8" fmla="*/ 194 w 197"/>
                  <a:gd name="T9" fmla="*/ 192 h 237"/>
                  <a:gd name="T10" fmla="*/ 197 w 197"/>
                  <a:gd name="T11" fmla="*/ 231 h 237"/>
                  <a:gd name="T12" fmla="*/ 161 w 197"/>
                  <a:gd name="T13" fmla="*/ 231 h 237"/>
                  <a:gd name="T14" fmla="*/ 159 w 197"/>
                  <a:gd name="T15" fmla="*/ 197 h 237"/>
                  <a:gd name="T16" fmla="*/ 158 w 197"/>
                  <a:gd name="T17" fmla="*/ 197 h 237"/>
                  <a:gd name="T18" fmla="*/ 84 w 197"/>
                  <a:gd name="T19" fmla="*/ 237 h 237"/>
                  <a:gd name="T20" fmla="*/ 0 w 197"/>
                  <a:gd name="T21" fmla="*/ 170 h 237"/>
                  <a:gd name="T22" fmla="*/ 142 w 197"/>
                  <a:gd name="T23" fmla="*/ 91 h 237"/>
                  <a:gd name="T24" fmla="*/ 156 w 197"/>
                  <a:gd name="T25" fmla="*/ 91 h 237"/>
                  <a:gd name="T26" fmla="*/ 156 w 197"/>
                  <a:gd name="T27" fmla="*/ 84 h 237"/>
                  <a:gd name="T28" fmla="*/ 101 w 197"/>
                  <a:gd name="T29" fmla="*/ 35 h 237"/>
                  <a:gd name="T30" fmla="*/ 34 w 197"/>
                  <a:gd name="T31" fmla="*/ 60 h 237"/>
                  <a:gd name="T32" fmla="*/ 11 w 197"/>
                  <a:gd name="T33" fmla="*/ 35 h 237"/>
                  <a:gd name="T34" fmla="*/ 119 w 197"/>
                  <a:gd name="T35" fmla="*/ 123 h 237"/>
                  <a:gd name="T36" fmla="*/ 119 w 197"/>
                  <a:gd name="T37" fmla="*/ 123 h 237"/>
                  <a:gd name="T38" fmla="*/ 41 w 197"/>
                  <a:gd name="T39" fmla="*/ 166 h 237"/>
                  <a:gd name="T40" fmla="*/ 90 w 197"/>
                  <a:gd name="T41" fmla="*/ 205 h 237"/>
                  <a:gd name="T42" fmla="*/ 156 w 197"/>
                  <a:gd name="T43" fmla="*/ 137 h 237"/>
                  <a:gd name="T44" fmla="*/ 156 w 197"/>
                  <a:gd name="T45" fmla="*/ 123 h 237"/>
                  <a:gd name="T46" fmla="*/ 119 w 197"/>
                  <a:gd name="T47" fmla="*/ 123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97" h="237">
                    <a:moveTo>
                      <a:pt x="11" y="35"/>
                    </a:moveTo>
                    <a:lnTo>
                      <a:pt x="11" y="35"/>
                    </a:lnTo>
                    <a:cubicBezTo>
                      <a:pt x="34" y="12"/>
                      <a:pt x="67" y="0"/>
                      <a:pt x="100" y="0"/>
                    </a:cubicBezTo>
                    <a:cubicBezTo>
                      <a:pt x="166" y="0"/>
                      <a:pt x="194" y="32"/>
                      <a:pt x="194" y="96"/>
                    </a:cubicBezTo>
                    <a:lnTo>
                      <a:pt x="194" y="192"/>
                    </a:lnTo>
                    <a:cubicBezTo>
                      <a:pt x="194" y="205"/>
                      <a:pt x="195" y="219"/>
                      <a:pt x="197" y="231"/>
                    </a:cubicBezTo>
                    <a:lnTo>
                      <a:pt x="161" y="231"/>
                    </a:lnTo>
                    <a:cubicBezTo>
                      <a:pt x="159" y="221"/>
                      <a:pt x="159" y="207"/>
                      <a:pt x="159" y="197"/>
                    </a:cubicBezTo>
                    <a:lnTo>
                      <a:pt x="158" y="197"/>
                    </a:lnTo>
                    <a:cubicBezTo>
                      <a:pt x="143" y="220"/>
                      <a:pt x="118" y="237"/>
                      <a:pt x="84" y="237"/>
                    </a:cubicBezTo>
                    <a:cubicBezTo>
                      <a:pt x="38" y="237"/>
                      <a:pt x="0" y="214"/>
                      <a:pt x="0" y="170"/>
                    </a:cubicBezTo>
                    <a:cubicBezTo>
                      <a:pt x="0" y="96"/>
                      <a:pt x="87" y="91"/>
                      <a:pt x="142" y="91"/>
                    </a:cubicBezTo>
                    <a:lnTo>
                      <a:pt x="156" y="91"/>
                    </a:lnTo>
                    <a:lnTo>
                      <a:pt x="156" y="84"/>
                    </a:lnTo>
                    <a:cubicBezTo>
                      <a:pt x="156" y="52"/>
                      <a:pt x="136" y="35"/>
                      <a:pt x="101" y="35"/>
                    </a:cubicBezTo>
                    <a:cubicBezTo>
                      <a:pt x="77" y="35"/>
                      <a:pt x="52" y="43"/>
                      <a:pt x="34" y="60"/>
                    </a:cubicBezTo>
                    <a:lnTo>
                      <a:pt x="11" y="35"/>
                    </a:lnTo>
                    <a:close/>
                    <a:moveTo>
                      <a:pt x="119" y="123"/>
                    </a:moveTo>
                    <a:lnTo>
                      <a:pt x="119" y="123"/>
                    </a:lnTo>
                    <a:cubicBezTo>
                      <a:pt x="71" y="123"/>
                      <a:pt x="41" y="136"/>
                      <a:pt x="41" y="166"/>
                    </a:cubicBezTo>
                    <a:cubicBezTo>
                      <a:pt x="41" y="194"/>
                      <a:pt x="62" y="205"/>
                      <a:pt x="90" y="205"/>
                    </a:cubicBezTo>
                    <a:cubicBezTo>
                      <a:pt x="133" y="205"/>
                      <a:pt x="155" y="174"/>
                      <a:pt x="156" y="137"/>
                    </a:cubicBezTo>
                    <a:lnTo>
                      <a:pt x="156" y="123"/>
                    </a:lnTo>
                    <a:lnTo>
                      <a:pt x="119" y="12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63" name="Freeform 31">
                <a:extLst>
                  <a:ext uri="{FF2B5EF4-FFF2-40B4-BE49-F238E27FC236}">
                    <a16:creationId xmlns:a16="http://schemas.microsoft.com/office/drawing/2014/main" id="{8E6BFF9A-AE41-4C4B-98E4-D732660B99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4" y="1108"/>
                <a:ext cx="93" cy="184"/>
              </a:xfrm>
              <a:custGeom>
                <a:avLst/>
                <a:gdLst>
                  <a:gd name="T0" fmla="*/ 152 w 154"/>
                  <a:gd name="T1" fmla="*/ 96 h 295"/>
                  <a:gd name="T2" fmla="*/ 152 w 154"/>
                  <a:gd name="T3" fmla="*/ 96 h 295"/>
                  <a:gd name="T4" fmla="*/ 86 w 154"/>
                  <a:gd name="T5" fmla="*/ 96 h 295"/>
                  <a:gd name="T6" fmla="*/ 86 w 154"/>
                  <a:gd name="T7" fmla="*/ 208 h 295"/>
                  <a:gd name="T8" fmla="*/ 120 w 154"/>
                  <a:gd name="T9" fmla="*/ 260 h 295"/>
                  <a:gd name="T10" fmla="*/ 153 w 154"/>
                  <a:gd name="T11" fmla="*/ 252 h 295"/>
                  <a:gd name="T12" fmla="*/ 154 w 154"/>
                  <a:gd name="T13" fmla="*/ 286 h 295"/>
                  <a:gd name="T14" fmla="*/ 111 w 154"/>
                  <a:gd name="T15" fmla="*/ 295 h 295"/>
                  <a:gd name="T16" fmla="*/ 49 w 154"/>
                  <a:gd name="T17" fmla="*/ 219 h 295"/>
                  <a:gd name="T18" fmla="*/ 49 w 154"/>
                  <a:gd name="T19" fmla="*/ 96 h 295"/>
                  <a:gd name="T20" fmla="*/ 0 w 154"/>
                  <a:gd name="T21" fmla="*/ 96 h 295"/>
                  <a:gd name="T22" fmla="*/ 0 w 154"/>
                  <a:gd name="T23" fmla="*/ 64 h 295"/>
                  <a:gd name="T24" fmla="*/ 49 w 154"/>
                  <a:gd name="T25" fmla="*/ 64 h 295"/>
                  <a:gd name="T26" fmla="*/ 49 w 154"/>
                  <a:gd name="T27" fmla="*/ 0 h 295"/>
                  <a:gd name="T28" fmla="*/ 86 w 154"/>
                  <a:gd name="T29" fmla="*/ 0 h 295"/>
                  <a:gd name="T30" fmla="*/ 86 w 154"/>
                  <a:gd name="T31" fmla="*/ 64 h 295"/>
                  <a:gd name="T32" fmla="*/ 152 w 154"/>
                  <a:gd name="T33" fmla="*/ 64 h 295"/>
                  <a:gd name="T34" fmla="*/ 152 w 154"/>
                  <a:gd name="T35" fmla="*/ 96 h 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4" h="295">
                    <a:moveTo>
                      <a:pt x="152" y="96"/>
                    </a:moveTo>
                    <a:lnTo>
                      <a:pt x="152" y="96"/>
                    </a:lnTo>
                    <a:lnTo>
                      <a:pt x="86" y="96"/>
                    </a:lnTo>
                    <a:lnTo>
                      <a:pt x="86" y="208"/>
                    </a:lnTo>
                    <a:cubicBezTo>
                      <a:pt x="86" y="237"/>
                      <a:pt x="87" y="260"/>
                      <a:pt x="120" y="260"/>
                    </a:cubicBezTo>
                    <a:cubicBezTo>
                      <a:pt x="131" y="260"/>
                      <a:pt x="143" y="258"/>
                      <a:pt x="153" y="252"/>
                    </a:cubicBezTo>
                    <a:lnTo>
                      <a:pt x="154" y="286"/>
                    </a:lnTo>
                    <a:cubicBezTo>
                      <a:pt x="141" y="292"/>
                      <a:pt x="125" y="295"/>
                      <a:pt x="111" y="295"/>
                    </a:cubicBezTo>
                    <a:cubicBezTo>
                      <a:pt x="57" y="295"/>
                      <a:pt x="49" y="266"/>
                      <a:pt x="49" y="219"/>
                    </a:cubicBezTo>
                    <a:lnTo>
                      <a:pt x="49" y="96"/>
                    </a:lnTo>
                    <a:lnTo>
                      <a:pt x="0" y="96"/>
                    </a:lnTo>
                    <a:lnTo>
                      <a:pt x="0" y="64"/>
                    </a:lnTo>
                    <a:lnTo>
                      <a:pt x="49" y="64"/>
                    </a:lnTo>
                    <a:lnTo>
                      <a:pt x="49" y="0"/>
                    </a:lnTo>
                    <a:lnTo>
                      <a:pt x="86" y="0"/>
                    </a:lnTo>
                    <a:lnTo>
                      <a:pt x="86" y="64"/>
                    </a:lnTo>
                    <a:lnTo>
                      <a:pt x="152" y="64"/>
                    </a:lnTo>
                    <a:lnTo>
                      <a:pt x="152" y="96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64" name="Freeform 32">
                <a:extLst>
                  <a:ext uri="{FF2B5EF4-FFF2-40B4-BE49-F238E27FC236}">
                    <a16:creationId xmlns:a16="http://schemas.microsoft.com/office/drawing/2014/main" id="{C6CA712E-CDC3-CB4E-A87C-D4084B6303A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377" y="1076"/>
                <a:ext cx="34" cy="212"/>
              </a:xfrm>
              <a:custGeom>
                <a:avLst/>
                <a:gdLst>
                  <a:gd name="T0" fmla="*/ 27 w 55"/>
                  <a:gd name="T1" fmla="*/ 0 h 340"/>
                  <a:gd name="T2" fmla="*/ 27 w 55"/>
                  <a:gd name="T3" fmla="*/ 0 h 340"/>
                  <a:gd name="T4" fmla="*/ 55 w 55"/>
                  <a:gd name="T5" fmla="*/ 27 h 340"/>
                  <a:gd name="T6" fmla="*/ 27 w 55"/>
                  <a:gd name="T7" fmla="*/ 55 h 340"/>
                  <a:gd name="T8" fmla="*/ 0 w 55"/>
                  <a:gd name="T9" fmla="*/ 27 h 340"/>
                  <a:gd name="T10" fmla="*/ 27 w 55"/>
                  <a:gd name="T11" fmla="*/ 0 h 340"/>
                  <a:gd name="T12" fmla="*/ 9 w 55"/>
                  <a:gd name="T13" fmla="*/ 115 h 340"/>
                  <a:gd name="T14" fmla="*/ 9 w 55"/>
                  <a:gd name="T15" fmla="*/ 115 h 340"/>
                  <a:gd name="T16" fmla="*/ 46 w 55"/>
                  <a:gd name="T17" fmla="*/ 115 h 340"/>
                  <a:gd name="T18" fmla="*/ 46 w 55"/>
                  <a:gd name="T19" fmla="*/ 340 h 340"/>
                  <a:gd name="T20" fmla="*/ 9 w 55"/>
                  <a:gd name="T21" fmla="*/ 340 h 340"/>
                  <a:gd name="T22" fmla="*/ 9 w 55"/>
                  <a:gd name="T23" fmla="*/ 115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5" h="340">
                    <a:moveTo>
                      <a:pt x="27" y="0"/>
                    </a:moveTo>
                    <a:lnTo>
                      <a:pt x="27" y="0"/>
                    </a:lnTo>
                    <a:cubicBezTo>
                      <a:pt x="43" y="0"/>
                      <a:pt x="55" y="13"/>
                      <a:pt x="55" y="27"/>
                    </a:cubicBezTo>
                    <a:cubicBezTo>
                      <a:pt x="55" y="43"/>
                      <a:pt x="43" y="55"/>
                      <a:pt x="27" y="55"/>
                    </a:cubicBezTo>
                    <a:cubicBezTo>
                      <a:pt x="11" y="55"/>
                      <a:pt x="0" y="43"/>
                      <a:pt x="0" y="27"/>
                    </a:cubicBezTo>
                    <a:cubicBezTo>
                      <a:pt x="0" y="13"/>
                      <a:pt x="12" y="0"/>
                      <a:pt x="27" y="0"/>
                    </a:cubicBezTo>
                    <a:close/>
                    <a:moveTo>
                      <a:pt x="9" y="115"/>
                    </a:moveTo>
                    <a:lnTo>
                      <a:pt x="9" y="115"/>
                    </a:lnTo>
                    <a:lnTo>
                      <a:pt x="46" y="115"/>
                    </a:lnTo>
                    <a:lnTo>
                      <a:pt x="46" y="340"/>
                    </a:lnTo>
                    <a:lnTo>
                      <a:pt x="9" y="340"/>
                    </a:lnTo>
                    <a:lnTo>
                      <a:pt x="9" y="11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65" name="Freeform 33">
                <a:extLst>
                  <a:ext uri="{FF2B5EF4-FFF2-40B4-BE49-F238E27FC236}">
                    <a16:creationId xmlns:a16="http://schemas.microsoft.com/office/drawing/2014/main" id="{F4E1210F-D833-3649-AD46-8162D23C3F8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38" y="1144"/>
                <a:ext cx="144" cy="148"/>
              </a:xfrm>
              <a:custGeom>
                <a:avLst/>
                <a:gdLst>
                  <a:gd name="T0" fmla="*/ 120 w 240"/>
                  <a:gd name="T1" fmla="*/ 0 h 237"/>
                  <a:gd name="T2" fmla="*/ 120 w 240"/>
                  <a:gd name="T3" fmla="*/ 0 h 237"/>
                  <a:gd name="T4" fmla="*/ 240 w 240"/>
                  <a:gd name="T5" fmla="*/ 119 h 237"/>
                  <a:gd name="T6" fmla="*/ 120 w 240"/>
                  <a:gd name="T7" fmla="*/ 237 h 237"/>
                  <a:gd name="T8" fmla="*/ 0 w 240"/>
                  <a:gd name="T9" fmla="*/ 119 h 237"/>
                  <a:gd name="T10" fmla="*/ 120 w 240"/>
                  <a:gd name="T11" fmla="*/ 0 h 237"/>
                  <a:gd name="T12" fmla="*/ 120 w 240"/>
                  <a:gd name="T13" fmla="*/ 202 h 237"/>
                  <a:gd name="T14" fmla="*/ 120 w 240"/>
                  <a:gd name="T15" fmla="*/ 202 h 237"/>
                  <a:gd name="T16" fmla="*/ 200 w 240"/>
                  <a:gd name="T17" fmla="*/ 119 h 237"/>
                  <a:gd name="T18" fmla="*/ 120 w 240"/>
                  <a:gd name="T19" fmla="*/ 35 h 237"/>
                  <a:gd name="T20" fmla="*/ 41 w 240"/>
                  <a:gd name="T21" fmla="*/ 119 h 237"/>
                  <a:gd name="T22" fmla="*/ 120 w 240"/>
                  <a:gd name="T23" fmla="*/ 202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40" h="237">
                    <a:moveTo>
                      <a:pt x="120" y="0"/>
                    </a:moveTo>
                    <a:lnTo>
                      <a:pt x="120" y="0"/>
                    </a:lnTo>
                    <a:cubicBezTo>
                      <a:pt x="189" y="0"/>
                      <a:pt x="240" y="48"/>
                      <a:pt x="240" y="119"/>
                    </a:cubicBezTo>
                    <a:cubicBezTo>
                      <a:pt x="240" y="189"/>
                      <a:pt x="189" y="237"/>
                      <a:pt x="120" y="237"/>
                    </a:cubicBezTo>
                    <a:cubicBezTo>
                      <a:pt x="51" y="237"/>
                      <a:pt x="0" y="189"/>
                      <a:pt x="0" y="119"/>
                    </a:cubicBezTo>
                    <a:cubicBezTo>
                      <a:pt x="0" y="48"/>
                      <a:pt x="51" y="0"/>
                      <a:pt x="120" y="0"/>
                    </a:cubicBezTo>
                    <a:close/>
                    <a:moveTo>
                      <a:pt x="120" y="202"/>
                    </a:moveTo>
                    <a:lnTo>
                      <a:pt x="120" y="202"/>
                    </a:lnTo>
                    <a:cubicBezTo>
                      <a:pt x="169" y="202"/>
                      <a:pt x="200" y="166"/>
                      <a:pt x="200" y="119"/>
                    </a:cubicBezTo>
                    <a:cubicBezTo>
                      <a:pt x="200" y="72"/>
                      <a:pt x="169" y="35"/>
                      <a:pt x="120" y="35"/>
                    </a:cubicBezTo>
                    <a:cubicBezTo>
                      <a:pt x="72" y="35"/>
                      <a:pt x="41" y="72"/>
                      <a:pt x="41" y="119"/>
                    </a:cubicBezTo>
                    <a:cubicBezTo>
                      <a:pt x="41" y="166"/>
                      <a:pt x="72" y="202"/>
                      <a:pt x="120" y="202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66" name="Freeform 34">
                <a:extLst>
                  <a:ext uri="{FF2B5EF4-FFF2-40B4-BE49-F238E27FC236}">
                    <a16:creationId xmlns:a16="http://schemas.microsoft.com/office/drawing/2014/main" id="{0BA393B1-A90E-954A-9D8D-2FBFF22344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13" y="1144"/>
                <a:ext cx="119" cy="144"/>
              </a:xfrm>
              <a:custGeom>
                <a:avLst/>
                <a:gdLst>
                  <a:gd name="T0" fmla="*/ 2 w 198"/>
                  <a:gd name="T1" fmla="*/ 60 h 231"/>
                  <a:gd name="T2" fmla="*/ 2 w 198"/>
                  <a:gd name="T3" fmla="*/ 60 h 231"/>
                  <a:gd name="T4" fmla="*/ 0 w 198"/>
                  <a:gd name="T5" fmla="*/ 6 h 231"/>
                  <a:gd name="T6" fmla="*/ 36 w 198"/>
                  <a:gd name="T7" fmla="*/ 6 h 231"/>
                  <a:gd name="T8" fmla="*/ 37 w 198"/>
                  <a:gd name="T9" fmla="*/ 43 h 231"/>
                  <a:gd name="T10" fmla="*/ 38 w 198"/>
                  <a:gd name="T11" fmla="*/ 43 h 231"/>
                  <a:gd name="T12" fmla="*/ 112 w 198"/>
                  <a:gd name="T13" fmla="*/ 0 h 231"/>
                  <a:gd name="T14" fmla="*/ 198 w 198"/>
                  <a:gd name="T15" fmla="*/ 92 h 231"/>
                  <a:gd name="T16" fmla="*/ 198 w 198"/>
                  <a:gd name="T17" fmla="*/ 231 h 231"/>
                  <a:gd name="T18" fmla="*/ 160 w 198"/>
                  <a:gd name="T19" fmla="*/ 231 h 231"/>
                  <a:gd name="T20" fmla="*/ 160 w 198"/>
                  <a:gd name="T21" fmla="*/ 96 h 231"/>
                  <a:gd name="T22" fmla="*/ 109 w 198"/>
                  <a:gd name="T23" fmla="*/ 35 h 231"/>
                  <a:gd name="T24" fmla="*/ 39 w 198"/>
                  <a:gd name="T25" fmla="*/ 121 h 231"/>
                  <a:gd name="T26" fmla="*/ 39 w 198"/>
                  <a:gd name="T27" fmla="*/ 231 h 231"/>
                  <a:gd name="T28" fmla="*/ 2 w 198"/>
                  <a:gd name="T29" fmla="*/ 231 h 231"/>
                  <a:gd name="T30" fmla="*/ 2 w 198"/>
                  <a:gd name="T31" fmla="*/ 6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98" h="231">
                    <a:moveTo>
                      <a:pt x="2" y="60"/>
                    </a:moveTo>
                    <a:lnTo>
                      <a:pt x="2" y="60"/>
                    </a:lnTo>
                    <a:cubicBezTo>
                      <a:pt x="2" y="39"/>
                      <a:pt x="0" y="21"/>
                      <a:pt x="0" y="6"/>
                    </a:cubicBezTo>
                    <a:lnTo>
                      <a:pt x="36" y="6"/>
                    </a:lnTo>
                    <a:cubicBezTo>
                      <a:pt x="36" y="18"/>
                      <a:pt x="37" y="31"/>
                      <a:pt x="37" y="43"/>
                    </a:cubicBezTo>
                    <a:lnTo>
                      <a:pt x="38" y="43"/>
                    </a:lnTo>
                    <a:cubicBezTo>
                      <a:pt x="48" y="21"/>
                      <a:pt x="75" y="0"/>
                      <a:pt x="112" y="0"/>
                    </a:cubicBezTo>
                    <a:cubicBezTo>
                      <a:pt x="171" y="0"/>
                      <a:pt x="198" y="38"/>
                      <a:pt x="198" y="92"/>
                    </a:cubicBezTo>
                    <a:lnTo>
                      <a:pt x="198" y="231"/>
                    </a:lnTo>
                    <a:lnTo>
                      <a:pt x="160" y="231"/>
                    </a:lnTo>
                    <a:lnTo>
                      <a:pt x="160" y="96"/>
                    </a:lnTo>
                    <a:cubicBezTo>
                      <a:pt x="160" y="59"/>
                      <a:pt x="144" y="35"/>
                      <a:pt x="109" y="35"/>
                    </a:cubicBezTo>
                    <a:cubicBezTo>
                      <a:pt x="61" y="35"/>
                      <a:pt x="39" y="70"/>
                      <a:pt x="39" y="121"/>
                    </a:cubicBezTo>
                    <a:lnTo>
                      <a:pt x="39" y="231"/>
                    </a:lnTo>
                    <a:lnTo>
                      <a:pt x="2" y="231"/>
                    </a:lnTo>
                    <a:lnTo>
                      <a:pt x="2" y="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67" name="Freeform 35">
                <a:extLst>
                  <a:ext uri="{FF2B5EF4-FFF2-40B4-BE49-F238E27FC236}">
                    <a16:creationId xmlns:a16="http://schemas.microsoft.com/office/drawing/2014/main" id="{0275D4C4-B425-9A47-820C-FF178CC7F90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64" y="1144"/>
                <a:ext cx="117" cy="148"/>
              </a:xfrm>
              <a:custGeom>
                <a:avLst/>
                <a:gdLst>
                  <a:gd name="T0" fmla="*/ 10 w 196"/>
                  <a:gd name="T1" fmla="*/ 35 h 237"/>
                  <a:gd name="T2" fmla="*/ 10 w 196"/>
                  <a:gd name="T3" fmla="*/ 35 h 237"/>
                  <a:gd name="T4" fmla="*/ 99 w 196"/>
                  <a:gd name="T5" fmla="*/ 0 h 237"/>
                  <a:gd name="T6" fmla="*/ 193 w 196"/>
                  <a:gd name="T7" fmla="*/ 96 h 237"/>
                  <a:gd name="T8" fmla="*/ 193 w 196"/>
                  <a:gd name="T9" fmla="*/ 192 h 237"/>
                  <a:gd name="T10" fmla="*/ 196 w 196"/>
                  <a:gd name="T11" fmla="*/ 231 h 237"/>
                  <a:gd name="T12" fmla="*/ 160 w 196"/>
                  <a:gd name="T13" fmla="*/ 231 h 237"/>
                  <a:gd name="T14" fmla="*/ 158 w 196"/>
                  <a:gd name="T15" fmla="*/ 197 h 237"/>
                  <a:gd name="T16" fmla="*/ 157 w 196"/>
                  <a:gd name="T17" fmla="*/ 197 h 237"/>
                  <a:gd name="T18" fmla="*/ 83 w 196"/>
                  <a:gd name="T19" fmla="*/ 237 h 237"/>
                  <a:gd name="T20" fmla="*/ 0 w 196"/>
                  <a:gd name="T21" fmla="*/ 170 h 237"/>
                  <a:gd name="T22" fmla="*/ 141 w 196"/>
                  <a:gd name="T23" fmla="*/ 91 h 237"/>
                  <a:gd name="T24" fmla="*/ 156 w 196"/>
                  <a:gd name="T25" fmla="*/ 91 h 237"/>
                  <a:gd name="T26" fmla="*/ 156 w 196"/>
                  <a:gd name="T27" fmla="*/ 84 h 237"/>
                  <a:gd name="T28" fmla="*/ 100 w 196"/>
                  <a:gd name="T29" fmla="*/ 35 h 237"/>
                  <a:gd name="T30" fmla="*/ 33 w 196"/>
                  <a:gd name="T31" fmla="*/ 60 h 237"/>
                  <a:gd name="T32" fmla="*/ 10 w 196"/>
                  <a:gd name="T33" fmla="*/ 35 h 237"/>
                  <a:gd name="T34" fmla="*/ 118 w 196"/>
                  <a:gd name="T35" fmla="*/ 123 h 237"/>
                  <a:gd name="T36" fmla="*/ 118 w 196"/>
                  <a:gd name="T37" fmla="*/ 123 h 237"/>
                  <a:gd name="T38" fmla="*/ 40 w 196"/>
                  <a:gd name="T39" fmla="*/ 166 h 237"/>
                  <a:gd name="T40" fmla="*/ 89 w 196"/>
                  <a:gd name="T41" fmla="*/ 205 h 237"/>
                  <a:gd name="T42" fmla="*/ 156 w 196"/>
                  <a:gd name="T43" fmla="*/ 137 h 237"/>
                  <a:gd name="T44" fmla="*/ 156 w 196"/>
                  <a:gd name="T45" fmla="*/ 123 h 237"/>
                  <a:gd name="T46" fmla="*/ 118 w 196"/>
                  <a:gd name="T47" fmla="*/ 123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96" h="237">
                    <a:moveTo>
                      <a:pt x="10" y="35"/>
                    </a:moveTo>
                    <a:lnTo>
                      <a:pt x="10" y="35"/>
                    </a:lnTo>
                    <a:cubicBezTo>
                      <a:pt x="33" y="12"/>
                      <a:pt x="66" y="0"/>
                      <a:pt x="99" y="0"/>
                    </a:cubicBezTo>
                    <a:cubicBezTo>
                      <a:pt x="165" y="0"/>
                      <a:pt x="193" y="32"/>
                      <a:pt x="193" y="96"/>
                    </a:cubicBezTo>
                    <a:lnTo>
                      <a:pt x="193" y="192"/>
                    </a:lnTo>
                    <a:cubicBezTo>
                      <a:pt x="193" y="205"/>
                      <a:pt x="194" y="219"/>
                      <a:pt x="196" y="231"/>
                    </a:cubicBezTo>
                    <a:lnTo>
                      <a:pt x="160" y="231"/>
                    </a:lnTo>
                    <a:cubicBezTo>
                      <a:pt x="158" y="221"/>
                      <a:pt x="158" y="207"/>
                      <a:pt x="158" y="197"/>
                    </a:cubicBezTo>
                    <a:lnTo>
                      <a:pt x="157" y="197"/>
                    </a:lnTo>
                    <a:cubicBezTo>
                      <a:pt x="142" y="220"/>
                      <a:pt x="117" y="237"/>
                      <a:pt x="83" y="237"/>
                    </a:cubicBezTo>
                    <a:cubicBezTo>
                      <a:pt x="38" y="237"/>
                      <a:pt x="0" y="214"/>
                      <a:pt x="0" y="170"/>
                    </a:cubicBezTo>
                    <a:cubicBezTo>
                      <a:pt x="0" y="96"/>
                      <a:pt x="86" y="91"/>
                      <a:pt x="141" y="91"/>
                    </a:cubicBezTo>
                    <a:lnTo>
                      <a:pt x="156" y="91"/>
                    </a:lnTo>
                    <a:lnTo>
                      <a:pt x="156" y="84"/>
                    </a:lnTo>
                    <a:cubicBezTo>
                      <a:pt x="156" y="52"/>
                      <a:pt x="135" y="35"/>
                      <a:pt x="100" y="35"/>
                    </a:cubicBezTo>
                    <a:cubicBezTo>
                      <a:pt x="76" y="35"/>
                      <a:pt x="51" y="43"/>
                      <a:pt x="33" y="60"/>
                    </a:cubicBezTo>
                    <a:lnTo>
                      <a:pt x="10" y="35"/>
                    </a:lnTo>
                    <a:close/>
                    <a:moveTo>
                      <a:pt x="118" y="123"/>
                    </a:moveTo>
                    <a:lnTo>
                      <a:pt x="118" y="123"/>
                    </a:lnTo>
                    <a:cubicBezTo>
                      <a:pt x="71" y="123"/>
                      <a:pt x="40" y="136"/>
                      <a:pt x="40" y="166"/>
                    </a:cubicBezTo>
                    <a:cubicBezTo>
                      <a:pt x="40" y="194"/>
                      <a:pt x="61" y="205"/>
                      <a:pt x="89" y="205"/>
                    </a:cubicBezTo>
                    <a:cubicBezTo>
                      <a:pt x="133" y="205"/>
                      <a:pt x="155" y="174"/>
                      <a:pt x="156" y="137"/>
                    </a:cubicBezTo>
                    <a:lnTo>
                      <a:pt x="156" y="123"/>
                    </a:lnTo>
                    <a:lnTo>
                      <a:pt x="118" y="12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68" name="Freeform 36">
                <a:extLst>
                  <a:ext uri="{FF2B5EF4-FFF2-40B4-BE49-F238E27FC236}">
                    <a16:creationId xmlns:a16="http://schemas.microsoft.com/office/drawing/2014/main" id="{25A2CA33-6296-A243-9A04-02746CB4D3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0" y="1075"/>
                <a:ext cx="22" cy="213"/>
              </a:xfrm>
              <a:custGeom>
                <a:avLst/>
                <a:gdLst>
                  <a:gd name="T0" fmla="*/ 0 w 37"/>
                  <a:gd name="T1" fmla="*/ 341 h 341"/>
                  <a:gd name="T2" fmla="*/ 0 w 37"/>
                  <a:gd name="T3" fmla="*/ 341 h 341"/>
                  <a:gd name="T4" fmla="*/ 37 w 37"/>
                  <a:gd name="T5" fmla="*/ 341 h 341"/>
                  <a:gd name="T6" fmla="*/ 37 w 37"/>
                  <a:gd name="T7" fmla="*/ 0 h 341"/>
                  <a:gd name="T8" fmla="*/ 0 w 37"/>
                  <a:gd name="T9" fmla="*/ 0 h 341"/>
                  <a:gd name="T10" fmla="*/ 0 w 37"/>
                  <a:gd name="T11" fmla="*/ 341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" h="341">
                    <a:moveTo>
                      <a:pt x="0" y="341"/>
                    </a:moveTo>
                    <a:lnTo>
                      <a:pt x="0" y="341"/>
                    </a:lnTo>
                    <a:lnTo>
                      <a:pt x="37" y="341"/>
                    </a:lnTo>
                    <a:lnTo>
                      <a:pt x="37" y="0"/>
                    </a:lnTo>
                    <a:lnTo>
                      <a:pt x="0" y="0"/>
                    </a:lnTo>
                    <a:lnTo>
                      <a:pt x="0" y="34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69" name="Freeform 37">
                <a:extLst>
                  <a:ext uri="{FF2B5EF4-FFF2-40B4-BE49-F238E27FC236}">
                    <a16:creationId xmlns:a16="http://schemas.microsoft.com/office/drawing/2014/main" id="{5D4782A4-84D1-894A-9F0B-816F11B191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1" y="1076"/>
                <a:ext cx="158" cy="212"/>
              </a:xfrm>
              <a:custGeom>
                <a:avLst/>
                <a:gdLst>
                  <a:gd name="T0" fmla="*/ 222 w 262"/>
                  <a:gd name="T1" fmla="*/ 0 h 340"/>
                  <a:gd name="T2" fmla="*/ 222 w 262"/>
                  <a:gd name="T3" fmla="*/ 0 h 340"/>
                  <a:gd name="T4" fmla="*/ 222 w 262"/>
                  <a:gd name="T5" fmla="*/ 144 h 340"/>
                  <a:gd name="T6" fmla="*/ 41 w 262"/>
                  <a:gd name="T7" fmla="*/ 144 h 340"/>
                  <a:gd name="T8" fmla="*/ 41 w 262"/>
                  <a:gd name="T9" fmla="*/ 0 h 340"/>
                  <a:gd name="T10" fmla="*/ 0 w 262"/>
                  <a:gd name="T11" fmla="*/ 0 h 340"/>
                  <a:gd name="T12" fmla="*/ 0 w 262"/>
                  <a:gd name="T13" fmla="*/ 340 h 340"/>
                  <a:gd name="T14" fmla="*/ 41 w 262"/>
                  <a:gd name="T15" fmla="*/ 340 h 340"/>
                  <a:gd name="T16" fmla="*/ 41 w 262"/>
                  <a:gd name="T17" fmla="*/ 181 h 340"/>
                  <a:gd name="T18" fmla="*/ 222 w 262"/>
                  <a:gd name="T19" fmla="*/ 181 h 340"/>
                  <a:gd name="T20" fmla="*/ 222 w 262"/>
                  <a:gd name="T21" fmla="*/ 340 h 340"/>
                  <a:gd name="T22" fmla="*/ 262 w 262"/>
                  <a:gd name="T23" fmla="*/ 340 h 340"/>
                  <a:gd name="T24" fmla="*/ 262 w 262"/>
                  <a:gd name="T25" fmla="*/ 0 h 340"/>
                  <a:gd name="T26" fmla="*/ 222 w 262"/>
                  <a:gd name="T27" fmla="*/ 0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62" h="340">
                    <a:moveTo>
                      <a:pt x="222" y="0"/>
                    </a:moveTo>
                    <a:lnTo>
                      <a:pt x="222" y="0"/>
                    </a:lnTo>
                    <a:lnTo>
                      <a:pt x="222" y="144"/>
                    </a:lnTo>
                    <a:lnTo>
                      <a:pt x="41" y="144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0" y="340"/>
                    </a:lnTo>
                    <a:lnTo>
                      <a:pt x="41" y="340"/>
                    </a:lnTo>
                    <a:lnTo>
                      <a:pt x="41" y="181"/>
                    </a:lnTo>
                    <a:lnTo>
                      <a:pt x="222" y="181"/>
                    </a:lnTo>
                    <a:lnTo>
                      <a:pt x="222" y="340"/>
                    </a:lnTo>
                    <a:lnTo>
                      <a:pt x="262" y="340"/>
                    </a:lnTo>
                    <a:lnTo>
                      <a:pt x="262" y="0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70" name="Freeform 38">
                <a:extLst>
                  <a:ext uri="{FF2B5EF4-FFF2-40B4-BE49-F238E27FC236}">
                    <a16:creationId xmlns:a16="http://schemas.microsoft.com/office/drawing/2014/main" id="{89E9310D-6ED7-7643-911A-08AA490704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7" y="1076"/>
                <a:ext cx="24" cy="212"/>
              </a:xfrm>
              <a:custGeom>
                <a:avLst/>
                <a:gdLst>
                  <a:gd name="T0" fmla="*/ 0 w 40"/>
                  <a:gd name="T1" fmla="*/ 340 h 340"/>
                  <a:gd name="T2" fmla="*/ 0 w 40"/>
                  <a:gd name="T3" fmla="*/ 340 h 340"/>
                  <a:gd name="T4" fmla="*/ 40 w 40"/>
                  <a:gd name="T5" fmla="*/ 340 h 340"/>
                  <a:gd name="T6" fmla="*/ 40 w 40"/>
                  <a:gd name="T7" fmla="*/ 0 h 340"/>
                  <a:gd name="T8" fmla="*/ 0 w 40"/>
                  <a:gd name="T9" fmla="*/ 0 h 340"/>
                  <a:gd name="T10" fmla="*/ 0 w 40"/>
                  <a:gd name="T11" fmla="*/ 340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" h="340">
                    <a:moveTo>
                      <a:pt x="0" y="340"/>
                    </a:moveTo>
                    <a:lnTo>
                      <a:pt x="0" y="340"/>
                    </a:lnTo>
                    <a:lnTo>
                      <a:pt x="40" y="340"/>
                    </a:lnTo>
                    <a:lnTo>
                      <a:pt x="40" y="0"/>
                    </a:lnTo>
                    <a:lnTo>
                      <a:pt x="0" y="0"/>
                    </a:lnTo>
                    <a:lnTo>
                      <a:pt x="0" y="34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71" name="Freeform 39">
                <a:extLst>
                  <a:ext uri="{FF2B5EF4-FFF2-40B4-BE49-F238E27FC236}">
                    <a16:creationId xmlns:a16="http://schemas.microsoft.com/office/drawing/2014/main" id="{E661FBB3-90AF-B24A-8B93-FA6EF95399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3" y="1076"/>
                <a:ext cx="182" cy="212"/>
              </a:xfrm>
              <a:custGeom>
                <a:avLst/>
                <a:gdLst>
                  <a:gd name="T0" fmla="*/ 260 w 302"/>
                  <a:gd name="T1" fmla="*/ 0 h 340"/>
                  <a:gd name="T2" fmla="*/ 260 w 302"/>
                  <a:gd name="T3" fmla="*/ 0 h 340"/>
                  <a:gd name="T4" fmla="*/ 152 w 302"/>
                  <a:gd name="T5" fmla="*/ 279 h 340"/>
                  <a:gd name="T6" fmla="*/ 151 w 302"/>
                  <a:gd name="T7" fmla="*/ 279 h 340"/>
                  <a:gd name="T8" fmla="*/ 46 w 302"/>
                  <a:gd name="T9" fmla="*/ 0 h 340"/>
                  <a:gd name="T10" fmla="*/ 0 w 302"/>
                  <a:gd name="T11" fmla="*/ 0 h 340"/>
                  <a:gd name="T12" fmla="*/ 131 w 302"/>
                  <a:gd name="T13" fmla="*/ 340 h 340"/>
                  <a:gd name="T14" fmla="*/ 169 w 302"/>
                  <a:gd name="T15" fmla="*/ 340 h 340"/>
                  <a:gd name="T16" fmla="*/ 302 w 302"/>
                  <a:gd name="T17" fmla="*/ 0 h 340"/>
                  <a:gd name="T18" fmla="*/ 260 w 302"/>
                  <a:gd name="T19" fmla="*/ 0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02" h="340">
                    <a:moveTo>
                      <a:pt x="260" y="0"/>
                    </a:moveTo>
                    <a:lnTo>
                      <a:pt x="260" y="0"/>
                    </a:lnTo>
                    <a:lnTo>
                      <a:pt x="152" y="279"/>
                    </a:lnTo>
                    <a:lnTo>
                      <a:pt x="151" y="279"/>
                    </a:lnTo>
                    <a:lnTo>
                      <a:pt x="46" y="0"/>
                    </a:lnTo>
                    <a:lnTo>
                      <a:pt x="0" y="0"/>
                    </a:lnTo>
                    <a:lnTo>
                      <a:pt x="131" y="340"/>
                    </a:lnTo>
                    <a:lnTo>
                      <a:pt x="169" y="340"/>
                    </a:lnTo>
                    <a:lnTo>
                      <a:pt x="302" y="0"/>
                    </a:lnTo>
                    <a:lnTo>
                      <a:pt x="26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72" name="Freeform 40">
                <a:extLst>
                  <a:ext uri="{FF2B5EF4-FFF2-40B4-BE49-F238E27FC236}">
                    <a16:creationId xmlns:a16="http://schemas.microsoft.com/office/drawing/2014/main" id="{7CF13BEC-215D-E740-ADB5-1FF438BD2B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6" y="1071"/>
                <a:ext cx="181" cy="223"/>
              </a:xfrm>
              <a:custGeom>
                <a:avLst/>
                <a:gdLst>
                  <a:gd name="T0" fmla="*/ 258 w 302"/>
                  <a:gd name="T1" fmla="*/ 78 h 357"/>
                  <a:gd name="T2" fmla="*/ 258 w 302"/>
                  <a:gd name="T3" fmla="*/ 78 h 357"/>
                  <a:gd name="T4" fmla="*/ 173 w 302"/>
                  <a:gd name="T5" fmla="*/ 37 h 357"/>
                  <a:gd name="T6" fmla="*/ 44 w 302"/>
                  <a:gd name="T7" fmla="*/ 178 h 357"/>
                  <a:gd name="T8" fmla="*/ 173 w 302"/>
                  <a:gd name="T9" fmla="*/ 319 h 357"/>
                  <a:gd name="T10" fmla="*/ 272 w 302"/>
                  <a:gd name="T11" fmla="*/ 272 h 357"/>
                  <a:gd name="T12" fmla="*/ 302 w 302"/>
                  <a:gd name="T13" fmla="*/ 297 h 357"/>
                  <a:gd name="T14" fmla="*/ 173 w 302"/>
                  <a:gd name="T15" fmla="*/ 357 h 357"/>
                  <a:gd name="T16" fmla="*/ 0 w 302"/>
                  <a:gd name="T17" fmla="*/ 178 h 357"/>
                  <a:gd name="T18" fmla="*/ 173 w 302"/>
                  <a:gd name="T19" fmla="*/ 0 h 357"/>
                  <a:gd name="T20" fmla="*/ 293 w 302"/>
                  <a:gd name="T21" fmla="*/ 53 h 357"/>
                  <a:gd name="T22" fmla="*/ 258 w 302"/>
                  <a:gd name="T23" fmla="*/ 78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2" h="357">
                    <a:moveTo>
                      <a:pt x="258" y="78"/>
                    </a:moveTo>
                    <a:lnTo>
                      <a:pt x="258" y="78"/>
                    </a:lnTo>
                    <a:cubicBezTo>
                      <a:pt x="238" y="51"/>
                      <a:pt x="206" y="37"/>
                      <a:pt x="173" y="37"/>
                    </a:cubicBezTo>
                    <a:cubicBezTo>
                      <a:pt x="97" y="37"/>
                      <a:pt x="44" y="104"/>
                      <a:pt x="44" y="178"/>
                    </a:cubicBezTo>
                    <a:cubicBezTo>
                      <a:pt x="44" y="257"/>
                      <a:pt x="97" y="319"/>
                      <a:pt x="173" y="319"/>
                    </a:cubicBezTo>
                    <a:cubicBezTo>
                      <a:pt x="215" y="319"/>
                      <a:pt x="248" y="302"/>
                      <a:pt x="272" y="272"/>
                    </a:cubicBezTo>
                    <a:lnTo>
                      <a:pt x="302" y="297"/>
                    </a:lnTo>
                    <a:cubicBezTo>
                      <a:pt x="272" y="338"/>
                      <a:pt x="227" y="357"/>
                      <a:pt x="173" y="357"/>
                    </a:cubicBezTo>
                    <a:cubicBezTo>
                      <a:pt x="76" y="357"/>
                      <a:pt x="0" y="281"/>
                      <a:pt x="0" y="178"/>
                    </a:cubicBezTo>
                    <a:cubicBezTo>
                      <a:pt x="0" y="78"/>
                      <a:pt x="72" y="0"/>
                      <a:pt x="173" y="0"/>
                    </a:cubicBezTo>
                    <a:cubicBezTo>
                      <a:pt x="219" y="0"/>
                      <a:pt x="264" y="15"/>
                      <a:pt x="293" y="53"/>
                    </a:cubicBezTo>
                    <a:lnTo>
                      <a:pt x="258" y="78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73" name="Freeform 41">
                <a:extLst>
                  <a:ext uri="{FF2B5EF4-FFF2-40B4-BE49-F238E27FC236}">
                    <a16:creationId xmlns:a16="http://schemas.microsoft.com/office/drawing/2014/main" id="{B6EFA3B2-B10F-B64C-A028-86E7E9F8D4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2" y="1148"/>
                <a:ext cx="119" cy="144"/>
              </a:xfrm>
              <a:custGeom>
                <a:avLst/>
                <a:gdLst>
                  <a:gd name="T0" fmla="*/ 196 w 198"/>
                  <a:gd name="T1" fmla="*/ 172 h 231"/>
                  <a:gd name="T2" fmla="*/ 196 w 198"/>
                  <a:gd name="T3" fmla="*/ 172 h 231"/>
                  <a:gd name="T4" fmla="*/ 198 w 198"/>
                  <a:gd name="T5" fmla="*/ 225 h 231"/>
                  <a:gd name="T6" fmla="*/ 162 w 198"/>
                  <a:gd name="T7" fmla="*/ 225 h 231"/>
                  <a:gd name="T8" fmla="*/ 161 w 198"/>
                  <a:gd name="T9" fmla="*/ 188 h 231"/>
                  <a:gd name="T10" fmla="*/ 160 w 198"/>
                  <a:gd name="T11" fmla="*/ 188 h 231"/>
                  <a:gd name="T12" fmla="*/ 85 w 198"/>
                  <a:gd name="T13" fmla="*/ 231 h 231"/>
                  <a:gd name="T14" fmla="*/ 0 w 198"/>
                  <a:gd name="T15" fmla="*/ 139 h 231"/>
                  <a:gd name="T16" fmla="*/ 0 w 198"/>
                  <a:gd name="T17" fmla="*/ 0 h 231"/>
                  <a:gd name="T18" fmla="*/ 37 w 198"/>
                  <a:gd name="T19" fmla="*/ 0 h 231"/>
                  <a:gd name="T20" fmla="*/ 37 w 198"/>
                  <a:gd name="T21" fmla="*/ 135 h 231"/>
                  <a:gd name="T22" fmla="*/ 89 w 198"/>
                  <a:gd name="T23" fmla="*/ 196 h 231"/>
                  <a:gd name="T24" fmla="*/ 158 w 198"/>
                  <a:gd name="T25" fmla="*/ 110 h 231"/>
                  <a:gd name="T26" fmla="*/ 158 w 198"/>
                  <a:gd name="T27" fmla="*/ 0 h 231"/>
                  <a:gd name="T28" fmla="*/ 196 w 198"/>
                  <a:gd name="T29" fmla="*/ 0 h 231"/>
                  <a:gd name="T30" fmla="*/ 196 w 198"/>
                  <a:gd name="T31" fmla="*/ 172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98" h="231">
                    <a:moveTo>
                      <a:pt x="196" y="172"/>
                    </a:moveTo>
                    <a:lnTo>
                      <a:pt x="196" y="172"/>
                    </a:lnTo>
                    <a:cubicBezTo>
                      <a:pt x="196" y="192"/>
                      <a:pt x="198" y="210"/>
                      <a:pt x="198" y="225"/>
                    </a:cubicBezTo>
                    <a:lnTo>
                      <a:pt x="162" y="225"/>
                    </a:lnTo>
                    <a:cubicBezTo>
                      <a:pt x="162" y="213"/>
                      <a:pt x="161" y="200"/>
                      <a:pt x="161" y="188"/>
                    </a:cubicBezTo>
                    <a:lnTo>
                      <a:pt x="160" y="188"/>
                    </a:lnTo>
                    <a:cubicBezTo>
                      <a:pt x="150" y="210"/>
                      <a:pt x="122" y="231"/>
                      <a:pt x="85" y="231"/>
                    </a:cubicBezTo>
                    <a:cubicBezTo>
                      <a:pt x="26" y="231"/>
                      <a:pt x="0" y="193"/>
                      <a:pt x="0" y="139"/>
                    </a:cubicBezTo>
                    <a:lnTo>
                      <a:pt x="0" y="0"/>
                    </a:lnTo>
                    <a:lnTo>
                      <a:pt x="37" y="0"/>
                    </a:lnTo>
                    <a:lnTo>
                      <a:pt x="37" y="135"/>
                    </a:lnTo>
                    <a:cubicBezTo>
                      <a:pt x="37" y="173"/>
                      <a:pt x="54" y="196"/>
                      <a:pt x="89" y="196"/>
                    </a:cubicBezTo>
                    <a:cubicBezTo>
                      <a:pt x="137" y="196"/>
                      <a:pt x="158" y="161"/>
                      <a:pt x="158" y="110"/>
                    </a:cubicBezTo>
                    <a:lnTo>
                      <a:pt x="158" y="0"/>
                    </a:lnTo>
                    <a:lnTo>
                      <a:pt x="196" y="0"/>
                    </a:lnTo>
                    <a:lnTo>
                      <a:pt x="196" y="17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74" name="Freeform 42">
                <a:extLst>
                  <a:ext uri="{FF2B5EF4-FFF2-40B4-BE49-F238E27FC236}">
                    <a16:creationId xmlns:a16="http://schemas.microsoft.com/office/drawing/2014/main" id="{085BD827-E303-474A-8146-204B13D948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9" y="1144"/>
                <a:ext cx="77" cy="144"/>
              </a:xfrm>
              <a:custGeom>
                <a:avLst/>
                <a:gdLst>
                  <a:gd name="T0" fmla="*/ 2 w 128"/>
                  <a:gd name="T1" fmla="*/ 60 h 231"/>
                  <a:gd name="T2" fmla="*/ 2 w 128"/>
                  <a:gd name="T3" fmla="*/ 60 h 231"/>
                  <a:gd name="T4" fmla="*/ 0 w 128"/>
                  <a:gd name="T5" fmla="*/ 6 h 231"/>
                  <a:gd name="T6" fmla="*/ 36 w 128"/>
                  <a:gd name="T7" fmla="*/ 6 h 231"/>
                  <a:gd name="T8" fmla="*/ 37 w 128"/>
                  <a:gd name="T9" fmla="*/ 43 h 231"/>
                  <a:gd name="T10" fmla="*/ 38 w 128"/>
                  <a:gd name="T11" fmla="*/ 43 h 231"/>
                  <a:gd name="T12" fmla="*/ 113 w 128"/>
                  <a:gd name="T13" fmla="*/ 0 h 231"/>
                  <a:gd name="T14" fmla="*/ 128 w 128"/>
                  <a:gd name="T15" fmla="*/ 3 h 231"/>
                  <a:gd name="T16" fmla="*/ 125 w 128"/>
                  <a:gd name="T17" fmla="*/ 41 h 231"/>
                  <a:gd name="T18" fmla="*/ 105 w 128"/>
                  <a:gd name="T19" fmla="*/ 38 h 231"/>
                  <a:gd name="T20" fmla="*/ 40 w 128"/>
                  <a:gd name="T21" fmla="*/ 121 h 231"/>
                  <a:gd name="T22" fmla="*/ 40 w 128"/>
                  <a:gd name="T23" fmla="*/ 231 h 231"/>
                  <a:gd name="T24" fmla="*/ 2 w 128"/>
                  <a:gd name="T25" fmla="*/ 231 h 231"/>
                  <a:gd name="T26" fmla="*/ 2 w 128"/>
                  <a:gd name="T27" fmla="*/ 6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28" h="231">
                    <a:moveTo>
                      <a:pt x="2" y="60"/>
                    </a:moveTo>
                    <a:lnTo>
                      <a:pt x="2" y="60"/>
                    </a:lnTo>
                    <a:cubicBezTo>
                      <a:pt x="2" y="39"/>
                      <a:pt x="0" y="21"/>
                      <a:pt x="0" y="6"/>
                    </a:cubicBezTo>
                    <a:lnTo>
                      <a:pt x="36" y="6"/>
                    </a:lnTo>
                    <a:cubicBezTo>
                      <a:pt x="36" y="18"/>
                      <a:pt x="37" y="31"/>
                      <a:pt x="37" y="43"/>
                    </a:cubicBezTo>
                    <a:lnTo>
                      <a:pt x="38" y="43"/>
                    </a:lnTo>
                    <a:cubicBezTo>
                      <a:pt x="48" y="21"/>
                      <a:pt x="76" y="0"/>
                      <a:pt x="113" y="0"/>
                    </a:cubicBezTo>
                    <a:cubicBezTo>
                      <a:pt x="117" y="0"/>
                      <a:pt x="123" y="1"/>
                      <a:pt x="128" y="3"/>
                    </a:cubicBezTo>
                    <a:lnTo>
                      <a:pt x="125" y="41"/>
                    </a:lnTo>
                    <a:cubicBezTo>
                      <a:pt x="119" y="39"/>
                      <a:pt x="112" y="38"/>
                      <a:pt x="105" y="38"/>
                    </a:cubicBezTo>
                    <a:cubicBezTo>
                      <a:pt x="60" y="38"/>
                      <a:pt x="40" y="70"/>
                      <a:pt x="40" y="121"/>
                    </a:cubicBezTo>
                    <a:lnTo>
                      <a:pt x="40" y="231"/>
                    </a:lnTo>
                    <a:lnTo>
                      <a:pt x="2" y="231"/>
                    </a:lnTo>
                    <a:lnTo>
                      <a:pt x="2" y="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75" name="Freeform 43">
                <a:extLst>
                  <a:ext uri="{FF2B5EF4-FFF2-40B4-BE49-F238E27FC236}">
                    <a16:creationId xmlns:a16="http://schemas.microsoft.com/office/drawing/2014/main" id="{B9386BEA-0416-8044-B3AE-E0BFF4BC25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0" y="1144"/>
                <a:ext cx="77" cy="144"/>
              </a:xfrm>
              <a:custGeom>
                <a:avLst/>
                <a:gdLst>
                  <a:gd name="T0" fmla="*/ 2 w 128"/>
                  <a:gd name="T1" fmla="*/ 60 h 231"/>
                  <a:gd name="T2" fmla="*/ 2 w 128"/>
                  <a:gd name="T3" fmla="*/ 60 h 231"/>
                  <a:gd name="T4" fmla="*/ 0 w 128"/>
                  <a:gd name="T5" fmla="*/ 6 h 231"/>
                  <a:gd name="T6" fmla="*/ 36 w 128"/>
                  <a:gd name="T7" fmla="*/ 6 h 231"/>
                  <a:gd name="T8" fmla="*/ 37 w 128"/>
                  <a:gd name="T9" fmla="*/ 43 h 231"/>
                  <a:gd name="T10" fmla="*/ 38 w 128"/>
                  <a:gd name="T11" fmla="*/ 43 h 231"/>
                  <a:gd name="T12" fmla="*/ 112 w 128"/>
                  <a:gd name="T13" fmla="*/ 0 h 231"/>
                  <a:gd name="T14" fmla="*/ 128 w 128"/>
                  <a:gd name="T15" fmla="*/ 3 h 231"/>
                  <a:gd name="T16" fmla="*/ 125 w 128"/>
                  <a:gd name="T17" fmla="*/ 41 h 231"/>
                  <a:gd name="T18" fmla="*/ 105 w 128"/>
                  <a:gd name="T19" fmla="*/ 38 h 231"/>
                  <a:gd name="T20" fmla="*/ 40 w 128"/>
                  <a:gd name="T21" fmla="*/ 121 h 231"/>
                  <a:gd name="T22" fmla="*/ 40 w 128"/>
                  <a:gd name="T23" fmla="*/ 231 h 231"/>
                  <a:gd name="T24" fmla="*/ 2 w 128"/>
                  <a:gd name="T25" fmla="*/ 231 h 231"/>
                  <a:gd name="T26" fmla="*/ 2 w 128"/>
                  <a:gd name="T27" fmla="*/ 6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28" h="231">
                    <a:moveTo>
                      <a:pt x="2" y="60"/>
                    </a:moveTo>
                    <a:lnTo>
                      <a:pt x="2" y="60"/>
                    </a:lnTo>
                    <a:cubicBezTo>
                      <a:pt x="2" y="39"/>
                      <a:pt x="0" y="21"/>
                      <a:pt x="0" y="6"/>
                    </a:cubicBezTo>
                    <a:lnTo>
                      <a:pt x="36" y="6"/>
                    </a:lnTo>
                    <a:cubicBezTo>
                      <a:pt x="36" y="18"/>
                      <a:pt x="37" y="31"/>
                      <a:pt x="37" y="43"/>
                    </a:cubicBezTo>
                    <a:lnTo>
                      <a:pt x="38" y="43"/>
                    </a:lnTo>
                    <a:cubicBezTo>
                      <a:pt x="48" y="21"/>
                      <a:pt x="76" y="0"/>
                      <a:pt x="112" y="0"/>
                    </a:cubicBezTo>
                    <a:cubicBezTo>
                      <a:pt x="117" y="0"/>
                      <a:pt x="123" y="1"/>
                      <a:pt x="128" y="3"/>
                    </a:cubicBezTo>
                    <a:lnTo>
                      <a:pt x="125" y="41"/>
                    </a:lnTo>
                    <a:cubicBezTo>
                      <a:pt x="119" y="39"/>
                      <a:pt x="112" y="38"/>
                      <a:pt x="105" y="38"/>
                    </a:cubicBezTo>
                    <a:cubicBezTo>
                      <a:pt x="60" y="38"/>
                      <a:pt x="40" y="70"/>
                      <a:pt x="40" y="121"/>
                    </a:cubicBezTo>
                    <a:lnTo>
                      <a:pt x="40" y="231"/>
                    </a:lnTo>
                    <a:lnTo>
                      <a:pt x="2" y="231"/>
                    </a:lnTo>
                    <a:lnTo>
                      <a:pt x="2" y="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76" name="Freeform 44">
                <a:extLst>
                  <a:ext uri="{FF2B5EF4-FFF2-40B4-BE49-F238E27FC236}">
                    <a16:creationId xmlns:a16="http://schemas.microsoft.com/office/drawing/2014/main" id="{F81FD0E8-C4A2-BD45-8584-EE692F73E63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17" y="1076"/>
                <a:ext cx="33" cy="212"/>
              </a:xfrm>
              <a:custGeom>
                <a:avLst/>
                <a:gdLst>
                  <a:gd name="T0" fmla="*/ 27 w 55"/>
                  <a:gd name="T1" fmla="*/ 0 h 340"/>
                  <a:gd name="T2" fmla="*/ 27 w 55"/>
                  <a:gd name="T3" fmla="*/ 0 h 340"/>
                  <a:gd name="T4" fmla="*/ 55 w 55"/>
                  <a:gd name="T5" fmla="*/ 27 h 340"/>
                  <a:gd name="T6" fmla="*/ 27 w 55"/>
                  <a:gd name="T7" fmla="*/ 55 h 340"/>
                  <a:gd name="T8" fmla="*/ 0 w 55"/>
                  <a:gd name="T9" fmla="*/ 27 h 340"/>
                  <a:gd name="T10" fmla="*/ 27 w 55"/>
                  <a:gd name="T11" fmla="*/ 0 h 340"/>
                  <a:gd name="T12" fmla="*/ 9 w 55"/>
                  <a:gd name="T13" fmla="*/ 115 h 340"/>
                  <a:gd name="T14" fmla="*/ 9 w 55"/>
                  <a:gd name="T15" fmla="*/ 115 h 340"/>
                  <a:gd name="T16" fmla="*/ 46 w 55"/>
                  <a:gd name="T17" fmla="*/ 115 h 340"/>
                  <a:gd name="T18" fmla="*/ 46 w 55"/>
                  <a:gd name="T19" fmla="*/ 340 h 340"/>
                  <a:gd name="T20" fmla="*/ 9 w 55"/>
                  <a:gd name="T21" fmla="*/ 340 h 340"/>
                  <a:gd name="T22" fmla="*/ 9 w 55"/>
                  <a:gd name="T23" fmla="*/ 115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5" h="340">
                    <a:moveTo>
                      <a:pt x="27" y="0"/>
                    </a:moveTo>
                    <a:lnTo>
                      <a:pt x="27" y="0"/>
                    </a:lnTo>
                    <a:cubicBezTo>
                      <a:pt x="43" y="0"/>
                      <a:pt x="55" y="13"/>
                      <a:pt x="55" y="27"/>
                    </a:cubicBezTo>
                    <a:cubicBezTo>
                      <a:pt x="55" y="43"/>
                      <a:pt x="43" y="55"/>
                      <a:pt x="27" y="55"/>
                    </a:cubicBezTo>
                    <a:cubicBezTo>
                      <a:pt x="12" y="55"/>
                      <a:pt x="0" y="43"/>
                      <a:pt x="0" y="27"/>
                    </a:cubicBezTo>
                    <a:cubicBezTo>
                      <a:pt x="0" y="13"/>
                      <a:pt x="12" y="0"/>
                      <a:pt x="27" y="0"/>
                    </a:cubicBezTo>
                    <a:close/>
                    <a:moveTo>
                      <a:pt x="9" y="115"/>
                    </a:moveTo>
                    <a:lnTo>
                      <a:pt x="9" y="115"/>
                    </a:lnTo>
                    <a:lnTo>
                      <a:pt x="46" y="115"/>
                    </a:lnTo>
                    <a:lnTo>
                      <a:pt x="46" y="340"/>
                    </a:lnTo>
                    <a:lnTo>
                      <a:pt x="9" y="340"/>
                    </a:lnTo>
                    <a:lnTo>
                      <a:pt x="9" y="11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77" name="Freeform 45">
                <a:extLst>
                  <a:ext uri="{FF2B5EF4-FFF2-40B4-BE49-F238E27FC236}">
                    <a16:creationId xmlns:a16="http://schemas.microsoft.com/office/drawing/2014/main" id="{4FD148FC-617A-9C4C-B529-5DCD4ED3FB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7" y="1144"/>
                <a:ext cx="122" cy="148"/>
              </a:xfrm>
              <a:custGeom>
                <a:avLst/>
                <a:gdLst>
                  <a:gd name="T0" fmla="*/ 173 w 203"/>
                  <a:gd name="T1" fmla="*/ 62 h 237"/>
                  <a:gd name="T2" fmla="*/ 173 w 203"/>
                  <a:gd name="T3" fmla="*/ 62 h 237"/>
                  <a:gd name="T4" fmla="*/ 116 w 203"/>
                  <a:gd name="T5" fmla="*/ 35 h 237"/>
                  <a:gd name="T6" fmla="*/ 41 w 203"/>
                  <a:gd name="T7" fmla="*/ 119 h 237"/>
                  <a:gd name="T8" fmla="*/ 116 w 203"/>
                  <a:gd name="T9" fmla="*/ 202 h 237"/>
                  <a:gd name="T10" fmla="*/ 174 w 203"/>
                  <a:gd name="T11" fmla="*/ 174 h 237"/>
                  <a:gd name="T12" fmla="*/ 201 w 203"/>
                  <a:gd name="T13" fmla="*/ 201 h 237"/>
                  <a:gd name="T14" fmla="*/ 116 w 203"/>
                  <a:gd name="T15" fmla="*/ 237 h 237"/>
                  <a:gd name="T16" fmla="*/ 0 w 203"/>
                  <a:gd name="T17" fmla="*/ 119 h 237"/>
                  <a:gd name="T18" fmla="*/ 116 w 203"/>
                  <a:gd name="T19" fmla="*/ 0 h 237"/>
                  <a:gd name="T20" fmla="*/ 203 w 203"/>
                  <a:gd name="T21" fmla="*/ 36 h 237"/>
                  <a:gd name="T22" fmla="*/ 173 w 203"/>
                  <a:gd name="T23" fmla="*/ 62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3" h="237">
                    <a:moveTo>
                      <a:pt x="173" y="62"/>
                    </a:moveTo>
                    <a:lnTo>
                      <a:pt x="173" y="62"/>
                    </a:lnTo>
                    <a:cubicBezTo>
                      <a:pt x="157" y="43"/>
                      <a:pt x="139" y="35"/>
                      <a:pt x="116" y="35"/>
                    </a:cubicBezTo>
                    <a:cubicBezTo>
                      <a:pt x="66" y="35"/>
                      <a:pt x="41" y="72"/>
                      <a:pt x="41" y="119"/>
                    </a:cubicBezTo>
                    <a:cubicBezTo>
                      <a:pt x="41" y="165"/>
                      <a:pt x="71" y="202"/>
                      <a:pt x="116" y="202"/>
                    </a:cubicBezTo>
                    <a:cubicBezTo>
                      <a:pt x="141" y="202"/>
                      <a:pt x="160" y="193"/>
                      <a:pt x="174" y="174"/>
                    </a:cubicBezTo>
                    <a:lnTo>
                      <a:pt x="201" y="201"/>
                    </a:lnTo>
                    <a:cubicBezTo>
                      <a:pt x="180" y="226"/>
                      <a:pt x="149" y="237"/>
                      <a:pt x="116" y="237"/>
                    </a:cubicBezTo>
                    <a:cubicBezTo>
                      <a:pt x="47" y="237"/>
                      <a:pt x="0" y="188"/>
                      <a:pt x="0" y="119"/>
                    </a:cubicBezTo>
                    <a:cubicBezTo>
                      <a:pt x="0" y="50"/>
                      <a:pt x="47" y="0"/>
                      <a:pt x="116" y="0"/>
                    </a:cubicBezTo>
                    <a:cubicBezTo>
                      <a:pt x="150" y="0"/>
                      <a:pt x="180" y="12"/>
                      <a:pt x="203" y="36"/>
                    </a:cubicBezTo>
                    <a:lnTo>
                      <a:pt x="173" y="6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78" name="Freeform 46">
                <a:extLst>
                  <a:ext uri="{FF2B5EF4-FFF2-40B4-BE49-F238E27FC236}">
                    <a16:creationId xmlns:a16="http://schemas.microsoft.com/office/drawing/2014/main" id="{4F31E82C-2B6A-1143-83B8-0C0EDD6D01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3" y="1148"/>
                <a:ext cx="118" cy="144"/>
              </a:xfrm>
              <a:custGeom>
                <a:avLst/>
                <a:gdLst>
                  <a:gd name="T0" fmla="*/ 195 w 197"/>
                  <a:gd name="T1" fmla="*/ 172 h 231"/>
                  <a:gd name="T2" fmla="*/ 195 w 197"/>
                  <a:gd name="T3" fmla="*/ 172 h 231"/>
                  <a:gd name="T4" fmla="*/ 197 w 197"/>
                  <a:gd name="T5" fmla="*/ 225 h 231"/>
                  <a:gd name="T6" fmla="*/ 162 w 197"/>
                  <a:gd name="T7" fmla="*/ 225 h 231"/>
                  <a:gd name="T8" fmla="*/ 161 w 197"/>
                  <a:gd name="T9" fmla="*/ 188 h 231"/>
                  <a:gd name="T10" fmla="*/ 160 w 197"/>
                  <a:gd name="T11" fmla="*/ 188 h 231"/>
                  <a:gd name="T12" fmla="*/ 85 w 197"/>
                  <a:gd name="T13" fmla="*/ 231 h 231"/>
                  <a:gd name="T14" fmla="*/ 0 w 197"/>
                  <a:gd name="T15" fmla="*/ 139 h 231"/>
                  <a:gd name="T16" fmla="*/ 0 w 197"/>
                  <a:gd name="T17" fmla="*/ 0 h 231"/>
                  <a:gd name="T18" fmla="*/ 37 w 197"/>
                  <a:gd name="T19" fmla="*/ 0 h 231"/>
                  <a:gd name="T20" fmla="*/ 37 w 197"/>
                  <a:gd name="T21" fmla="*/ 135 h 231"/>
                  <a:gd name="T22" fmla="*/ 88 w 197"/>
                  <a:gd name="T23" fmla="*/ 196 h 231"/>
                  <a:gd name="T24" fmla="*/ 158 w 197"/>
                  <a:gd name="T25" fmla="*/ 110 h 231"/>
                  <a:gd name="T26" fmla="*/ 158 w 197"/>
                  <a:gd name="T27" fmla="*/ 0 h 231"/>
                  <a:gd name="T28" fmla="*/ 195 w 197"/>
                  <a:gd name="T29" fmla="*/ 0 h 231"/>
                  <a:gd name="T30" fmla="*/ 195 w 197"/>
                  <a:gd name="T31" fmla="*/ 172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97" h="231">
                    <a:moveTo>
                      <a:pt x="195" y="172"/>
                    </a:moveTo>
                    <a:lnTo>
                      <a:pt x="195" y="172"/>
                    </a:lnTo>
                    <a:cubicBezTo>
                      <a:pt x="195" y="192"/>
                      <a:pt x="197" y="210"/>
                      <a:pt x="197" y="225"/>
                    </a:cubicBezTo>
                    <a:lnTo>
                      <a:pt x="162" y="225"/>
                    </a:lnTo>
                    <a:cubicBezTo>
                      <a:pt x="162" y="213"/>
                      <a:pt x="161" y="200"/>
                      <a:pt x="161" y="188"/>
                    </a:cubicBezTo>
                    <a:lnTo>
                      <a:pt x="160" y="188"/>
                    </a:lnTo>
                    <a:cubicBezTo>
                      <a:pt x="150" y="210"/>
                      <a:pt x="122" y="231"/>
                      <a:pt x="85" y="231"/>
                    </a:cubicBezTo>
                    <a:cubicBezTo>
                      <a:pt x="26" y="231"/>
                      <a:pt x="0" y="193"/>
                      <a:pt x="0" y="139"/>
                    </a:cubicBezTo>
                    <a:lnTo>
                      <a:pt x="0" y="0"/>
                    </a:lnTo>
                    <a:lnTo>
                      <a:pt x="37" y="0"/>
                    </a:lnTo>
                    <a:lnTo>
                      <a:pt x="37" y="135"/>
                    </a:lnTo>
                    <a:cubicBezTo>
                      <a:pt x="37" y="173"/>
                      <a:pt x="53" y="196"/>
                      <a:pt x="88" y="196"/>
                    </a:cubicBezTo>
                    <a:cubicBezTo>
                      <a:pt x="137" y="196"/>
                      <a:pt x="158" y="161"/>
                      <a:pt x="158" y="110"/>
                    </a:cubicBezTo>
                    <a:lnTo>
                      <a:pt x="158" y="0"/>
                    </a:lnTo>
                    <a:lnTo>
                      <a:pt x="195" y="0"/>
                    </a:lnTo>
                    <a:lnTo>
                      <a:pt x="195" y="17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79" name="Freeform 47">
                <a:extLst>
                  <a:ext uri="{FF2B5EF4-FFF2-40B4-BE49-F238E27FC236}">
                    <a16:creationId xmlns:a16="http://schemas.microsoft.com/office/drawing/2014/main" id="{3E333870-3067-8043-945C-370F52125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2" y="1075"/>
                <a:ext cx="23" cy="213"/>
              </a:xfrm>
              <a:custGeom>
                <a:avLst/>
                <a:gdLst>
                  <a:gd name="T0" fmla="*/ 0 w 38"/>
                  <a:gd name="T1" fmla="*/ 341 h 341"/>
                  <a:gd name="T2" fmla="*/ 0 w 38"/>
                  <a:gd name="T3" fmla="*/ 341 h 341"/>
                  <a:gd name="T4" fmla="*/ 38 w 38"/>
                  <a:gd name="T5" fmla="*/ 341 h 341"/>
                  <a:gd name="T6" fmla="*/ 38 w 38"/>
                  <a:gd name="T7" fmla="*/ 0 h 341"/>
                  <a:gd name="T8" fmla="*/ 0 w 38"/>
                  <a:gd name="T9" fmla="*/ 0 h 341"/>
                  <a:gd name="T10" fmla="*/ 0 w 38"/>
                  <a:gd name="T11" fmla="*/ 341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" h="341">
                    <a:moveTo>
                      <a:pt x="0" y="341"/>
                    </a:moveTo>
                    <a:lnTo>
                      <a:pt x="0" y="341"/>
                    </a:lnTo>
                    <a:lnTo>
                      <a:pt x="38" y="341"/>
                    </a:lnTo>
                    <a:lnTo>
                      <a:pt x="38" y="0"/>
                    </a:lnTo>
                    <a:lnTo>
                      <a:pt x="0" y="0"/>
                    </a:lnTo>
                    <a:lnTo>
                      <a:pt x="0" y="34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80" name="Freeform 48">
                <a:extLst>
                  <a:ext uri="{FF2B5EF4-FFF2-40B4-BE49-F238E27FC236}">
                    <a16:creationId xmlns:a16="http://schemas.microsoft.com/office/drawing/2014/main" id="{8B38150E-C5A0-BA4B-9BCA-9440B6046F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5" y="1148"/>
                <a:ext cx="119" cy="144"/>
              </a:xfrm>
              <a:custGeom>
                <a:avLst/>
                <a:gdLst>
                  <a:gd name="T0" fmla="*/ 195 w 197"/>
                  <a:gd name="T1" fmla="*/ 172 h 231"/>
                  <a:gd name="T2" fmla="*/ 195 w 197"/>
                  <a:gd name="T3" fmla="*/ 172 h 231"/>
                  <a:gd name="T4" fmla="*/ 197 w 197"/>
                  <a:gd name="T5" fmla="*/ 225 h 231"/>
                  <a:gd name="T6" fmla="*/ 162 w 197"/>
                  <a:gd name="T7" fmla="*/ 225 h 231"/>
                  <a:gd name="T8" fmla="*/ 161 w 197"/>
                  <a:gd name="T9" fmla="*/ 188 h 231"/>
                  <a:gd name="T10" fmla="*/ 160 w 197"/>
                  <a:gd name="T11" fmla="*/ 188 h 231"/>
                  <a:gd name="T12" fmla="*/ 85 w 197"/>
                  <a:gd name="T13" fmla="*/ 231 h 231"/>
                  <a:gd name="T14" fmla="*/ 0 w 197"/>
                  <a:gd name="T15" fmla="*/ 139 h 231"/>
                  <a:gd name="T16" fmla="*/ 0 w 197"/>
                  <a:gd name="T17" fmla="*/ 0 h 231"/>
                  <a:gd name="T18" fmla="*/ 37 w 197"/>
                  <a:gd name="T19" fmla="*/ 0 h 231"/>
                  <a:gd name="T20" fmla="*/ 37 w 197"/>
                  <a:gd name="T21" fmla="*/ 135 h 231"/>
                  <a:gd name="T22" fmla="*/ 88 w 197"/>
                  <a:gd name="T23" fmla="*/ 196 h 231"/>
                  <a:gd name="T24" fmla="*/ 158 w 197"/>
                  <a:gd name="T25" fmla="*/ 110 h 231"/>
                  <a:gd name="T26" fmla="*/ 158 w 197"/>
                  <a:gd name="T27" fmla="*/ 0 h 231"/>
                  <a:gd name="T28" fmla="*/ 195 w 197"/>
                  <a:gd name="T29" fmla="*/ 0 h 231"/>
                  <a:gd name="T30" fmla="*/ 195 w 197"/>
                  <a:gd name="T31" fmla="*/ 172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97" h="231">
                    <a:moveTo>
                      <a:pt x="195" y="172"/>
                    </a:moveTo>
                    <a:lnTo>
                      <a:pt x="195" y="172"/>
                    </a:lnTo>
                    <a:cubicBezTo>
                      <a:pt x="195" y="192"/>
                      <a:pt x="197" y="210"/>
                      <a:pt x="197" y="225"/>
                    </a:cubicBezTo>
                    <a:lnTo>
                      <a:pt x="162" y="225"/>
                    </a:lnTo>
                    <a:cubicBezTo>
                      <a:pt x="162" y="213"/>
                      <a:pt x="161" y="200"/>
                      <a:pt x="161" y="188"/>
                    </a:cubicBezTo>
                    <a:lnTo>
                      <a:pt x="160" y="188"/>
                    </a:lnTo>
                    <a:cubicBezTo>
                      <a:pt x="150" y="210"/>
                      <a:pt x="122" y="231"/>
                      <a:pt x="85" y="231"/>
                    </a:cubicBezTo>
                    <a:cubicBezTo>
                      <a:pt x="26" y="231"/>
                      <a:pt x="0" y="193"/>
                      <a:pt x="0" y="139"/>
                    </a:cubicBezTo>
                    <a:lnTo>
                      <a:pt x="0" y="0"/>
                    </a:lnTo>
                    <a:lnTo>
                      <a:pt x="37" y="0"/>
                    </a:lnTo>
                    <a:lnTo>
                      <a:pt x="37" y="135"/>
                    </a:lnTo>
                    <a:cubicBezTo>
                      <a:pt x="37" y="173"/>
                      <a:pt x="53" y="196"/>
                      <a:pt x="88" y="196"/>
                    </a:cubicBezTo>
                    <a:cubicBezTo>
                      <a:pt x="137" y="196"/>
                      <a:pt x="158" y="161"/>
                      <a:pt x="158" y="110"/>
                    </a:cubicBezTo>
                    <a:lnTo>
                      <a:pt x="158" y="0"/>
                    </a:lnTo>
                    <a:lnTo>
                      <a:pt x="195" y="0"/>
                    </a:lnTo>
                    <a:lnTo>
                      <a:pt x="195" y="17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  <p:sp>
            <p:nvSpPr>
              <p:cNvPr id="81" name="Freeform 49">
                <a:extLst>
                  <a:ext uri="{FF2B5EF4-FFF2-40B4-BE49-F238E27FC236}">
                    <a16:creationId xmlns:a16="http://schemas.microsoft.com/office/drawing/2014/main" id="{634336A8-D539-9647-A61C-45738281A1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2" y="1144"/>
                <a:ext cx="205" cy="144"/>
              </a:xfrm>
              <a:custGeom>
                <a:avLst/>
                <a:gdLst>
                  <a:gd name="T0" fmla="*/ 2 w 340"/>
                  <a:gd name="T1" fmla="*/ 60 h 231"/>
                  <a:gd name="T2" fmla="*/ 2 w 340"/>
                  <a:gd name="T3" fmla="*/ 60 h 231"/>
                  <a:gd name="T4" fmla="*/ 0 w 340"/>
                  <a:gd name="T5" fmla="*/ 6 h 231"/>
                  <a:gd name="T6" fmla="*/ 36 w 340"/>
                  <a:gd name="T7" fmla="*/ 6 h 231"/>
                  <a:gd name="T8" fmla="*/ 37 w 340"/>
                  <a:gd name="T9" fmla="*/ 43 h 231"/>
                  <a:gd name="T10" fmla="*/ 37 w 340"/>
                  <a:gd name="T11" fmla="*/ 43 h 231"/>
                  <a:gd name="T12" fmla="*/ 112 w 340"/>
                  <a:gd name="T13" fmla="*/ 0 h 231"/>
                  <a:gd name="T14" fmla="*/ 183 w 340"/>
                  <a:gd name="T15" fmla="*/ 43 h 231"/>
                  <a:gd name="T16" fmla="*/ 254 w 340"/>
                  <a:gd name="T17" fmla="*/ 0 h 231"/>
                  <a:gd name="T18" fmla="*/ 340 w 340"/>
                  <a:gd name="T19" fmla="*/ 95 h 231"/>
                  <a:gd name="T20" fmla="*/ 340 w 340"/>
                  <a:gd name="T21" fmla="*/ 231 h 231"/>
                  <a:gd name="T22" fmla="*/ 302 w 340"/>
                  <a:gd name="T23" fmla="*/ 231 h 231"/>
                  <a:gd name="T24" fmla="*/ 302 w 340"/>
                  <a:gd name="T25" fmla="*/ 96 h 231"/>
                  <a:gd name="T26" fmla="*/ 248 w 340"/>
                  <a:gd name="T27" fmla="*/ 35 h 231"/>
                  <a:gd name="T28" fmla="*/ 190 w 340"/>
                  <a:gd name="T29" fmla="*/ 101 h 231"/>
                  <a:gd name="T30" fmla="*/ 190 w 340"/>
                  <a:gd name="T31" fmla="*/ 231 h 231"/>
                  <a:gd name="T32" fmla="*/ 152 w 340"/>
                  <a:gd name="T33" fmla="*/ 231 h 231"/>
                  <a:gd name="T34" fmla="*/ 152 w 340"/>
                  <a:gd name="T35" fmla="*/ 104 h 231"/>
                  <a:gd name="T36" fmla="*/ 109 w 340"/>
                  <a:gd name="T37" fmla="*/ 35 h 231"/>
                  <a:gd name="T38" fmla="*/ 39 w 340"/>
                  <a:gd name="T39" fmla="*/ 121 h 231"/>
                  <a:gd name="T40" fmla="*/ 39 w 340"/>
                  <a:gd name="T41" fmla="*/ 231 h 231"/>
                  <a:gd name="T42" fmla="*/ 2 w 340"/>
                  <a:gd name="T43" fmla="*/ 231 h 231"/>
                  <a:gd name="T44" fmla="*/ 2 w 340"/>
                  <a:gd name="T45" fmla="*/ 6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40" h="231">
                    <a:moveTo>
                      <a:pt x="2" y="60"/>
                    </a:moveTo>
                    <a:lnTo>
                      <a:pt x="2" y="60"/>
                    </a:lnTo>
                    <a:cubicBezTo>
                      <a:pt x="2" y="39"/>
                      <a:pt x="0" y="21"/>
                      <a:pt x="0" y="6"/>
                    </a:cubicBezTo>
                    <a:lnTo>
                      <a:pt x="36" y="6"/>
                    </a:lnTo>
                    <a:cubicBezTo>
                      <a:pt x="36" y="18"/>
                      <a:pt x="37" y="31"/>
                      <a:pt x="37" y="43"/>
                    </a:cubicBezTo>
                    <a:lnTo>
                      <a:pt x="37" y="43"/>
                    </a:lnTo>
                    <a:cubicBezTo>
                      <a:pt x="48" y="21"/>
                      <a:pt x="75" y="0"/>
                      <a:pt x="112" y="0"/>
                    </a:cubicBezTo>
                    <a:cubicBezTo>
                      <a:pt x="161" y="0"/>
                      <a:pt x="176" y="28"/>
                      <a:pt x="183" y="43"/>
                    </a:cubicBezTo>
                    <a:cubicBezTo>
                      <a:pt x="200" y="17"/>
                      <a:pt x="220" y="0"/>
                      <a:pt x="254" y="0"/>
                    </a:cubicBezTo>
                    <a:cubicBezTo>
                      <a:pt x="319" y="0"/>
                      <a:pt x="340" y="36"/>
                      <a:pt x="340" y="95"/>
                    </a:cubicBezTo>
                    <a:lnTo>
                      <a:pt x="340" y="231"/>
                    </a:lnTo>
                    <a:lnTo>
                      <a:pt x="302" y="231"/>
                    </a:lnTo>
                    <a:lnTo>
                      <a:pt x="302" y="96"/>
                    </a:lnTo>
                    <a:cubicBezTo>
                      <a:pt x="302" y="65"/>
                      <a:pt x="291" y="35"/>
                      <a:pt x="248" y="35"/>
                    </a:cubicBezTo>
                    <a:cubicBezTo>
                      <a:pt x="216" y="35"/>
                      <a:pt x="190" y="61"/>
                      <a:pt x="190" y="101"/>
                    </a:cubicBezTo>
                    <a:lnTo>
                      <a:pt x="190" y="231"/>
                    </a:lnTo>
                    <a:lnTo>
                      <a:pt x="152" y="231"/>
                    </a:lnTo>
                    <a:lnTo>
                      <a:pt x="152" y="104"/>
                    </a:lnTo>
                    <a:cubicBezTo>
                      <a:pt x="152" y="54"/>
                      <a:pt x="140" y="35"/>
                      <a:pt x="109" y="35"/>
                    </a:cubicBezTo>
                    <a:cubicBezTo>
                      <a:pt x="61" y="35"/>
                      <a:pt x="39" y="70"/>
                      <a:pt x="39" y="121"/>
                    </a:cubicBezTo>
                    <a:lnTo>
                      <a:pt x="39" y="231"/>
                    </a:lnTo>
                    <a:lnTo>
                      <a:pt x="2" y="231"/>
                    </a:lnTo>
                    <a:lnTo>
                      <a:pt x="2" y="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199"/>
              </a:p>
            </p:txBody>
          </p:sp>
        </p:grpSp>
      </p:grp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DE11159E-F35E-AD4D-B16A-15ECC19E36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19" y="2351569"/>
            <a:ext cx="8229600" cy="1463040"/>
          </a:xfrm>
          <a:prstGeom prst="rect">
            <a:avLst/>
          </a:prstGeom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 baseline="0">
                <a:solidFill>
                  <a:schemeClr val="bg1">
                    <a:lumMod val="95000"/>
                  </a:schemeClr>
                </a:solidFill>
                <a:latin typeface="Arial"/>
              </a:defRPr>
            </a:lvl1pPr>
            <a:lvl2pPr marL="0" indent="0" algn="l">
              <a:spcBef>
                <a:spcPts val="0"/>
              </a:spcBef>
              <a:buNone/>
              <a:defRPr sz="1350" i="1">
                <a:solidFill>
                  <a:schemeClr val="accent2"/>
                </a:solidFill>
                <a:latin typeface="Arial"/>
              </a:defRPr>
            </a:lvl2pPr>
            <a:lvl3pPr marL="0" indent="0" algn="l">
              <a:spcBef>
                <a:spcPts val="0"/>
              </a:spcBef>
              <a:buNone/>
              <a:defRPr sz="1200" i="1">
                <a:solidFill>
                  <a:schemeClr val="accent2"/>
                </a:solidFill>
                <a:latin typeface="Arial"/>
              </a:defRPr>
            </a:lvl3pPr>
            <a:lvl4pPr marL="471488" indent="0" algn="ctr">
              <a:buNone/>
              <a:defRPr/>
            </a:lvl4pPr>
            <a:lvl5pPr marL="602456" indent="0" algn="ctr">
              <a:buNone/>
              <a:defRPr/>
            </a:lvl5pPr>
          </a:lstStyle>
          <a:p>
            <a:pPr lvl="0"/>
            <a:r>
              <a:rPr lang="en-US" dirty="0"/>
              <a:t>Click and Add Speaker Info</a:t>
            </a:r>
          </a:p>
        </p:txBody>
      </p:sp>
      <p:pic>
        <p:nvPicPr>
          <p:cNvPr id="36" name="Picture 35" descr="AETC_Program-color-outline-01.png">
            <a:extLst>
              <a:ext uri="{FF2B5EF4-FFF2-40B4-BE49-F238E27FC236}">
                <a16:creationId xmlns:a16="http://schemas.microsoft.com/office/drawing/2014/main" id="{A03B4C79-6BA2-1844-BA38-7B00F609DFE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8547" y="4535473"/>
            <a:ext cx="1092764" cy="419187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477ED0BA-CD2E-4D48-9675-BF88D51DAD74}"/>
              </a:ext>
            </a:extLst>
          </p:cNvPr>
          <p:cNvSpPr txBox="1"/>
          <p:nvPr userDrawn="1"/>
        </p:nvSpPr>
        <p:spPr>
          <a:xfrm>
            <a:off x="453927" y="4493910"/>
            <a:ext cx="228087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  <a:latin typeface="Corbel" panose="020B0503020204020204" pitchFamily="34" charset="0"/>
              </a:rPr>
              <a:t>National </a:t>
            </a:r>
            <a:r>
              <a:rPr lang="en-US" sz="1200" dirty="0">
                <a:solidFill>
                  <a:srgbClr val="C00000"/>
                </a:solidFill>
                <a:latin typeface="Corbel" panose="020B0503020204020204" pitchFamily="34" charset="0"/>
              </a:rPr>
              <a:t>HIV</a:t>
            </a:r>
            <a:r>
              <a:rPr lang="en-US" sz="1200" dirty="0">
                <a:solidFill>
                  <a:srgbClr val="002060"/>
                </a:solidFill>
                <a:latin typeface="Corbel" panose="020B0503020204020204" pitchFamily="34" charset="0"/>
              </a:rPr>
              <a:t> Curriculum</a:t>
            </a:r>
            <a:br>
              <a:rPr lang="en-US" sz="1400" dirty="0">
                <a:solidFill>
                  <a:srgbClr val="002060"/>
                </a:solidFill>
                <a:latin typeface="Arial"/>
              </a:rPr>
            </a:br>
            <a:r>
              <a:rPr lang="en-US" sz="1100" dirty="0" err="1">
                <a:solidFill>
                  <a:srgbClr val="002060"/>
                </a:solidFill>
                <a:latin typeface="Arial"/>
              </a:rPr>
              <a:t>www.hiv.uw.edu</a:t>
            </a:r>
            <a:endParaRPr lang="en-US" sz="1100" dirty="0">
              <a:solidFill>
                <a:srgbClr val="002060"/>
              </a:solidFill>
              <a:latin typeface="Arial"/>
            </a:endParaRPr>
          </a:p>
        </p:txBody>
      </p:sp>
      <p:cxnSp>
        <p:nvCxnSpPr>
          <p:cNvPr id="30" name="Straight Connector 29"/>
          <p:cNvCxnSpPr>
            <a:cxnSpLocks/>
          </p:cNvCxnSpPr>
          <p:nvPr userDrawn="1"/>
        </p:nvCxnSpPr>
        <p:spPr>
          <a:xfrm>
            <a:off x="-14989" y="858320"/>
            <a:ext cx="9162862" cy="0"/>
          </a:xfrm>
          <a:prstGeom prst="line">
            <a:avLst/>
          </a:prstGeom>
          <a:ln w="2540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cxnSpLocks/>
          </p:cNvCxnSpPr>
          <p:nvPr userDrawn="1"/>
        </p:nvCxnSpPr>
        <p:spPr>
          <a:xfrm>
            <a:off x="-14989" y="4330452"/>
            <a:ext cx="9162862" cy="0"/>
          </a:xfrm>
          <a:prstGeom prst="line">
            <a:avLst/>
          </a:prstGeom>
          <a:ln w="2540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3ADE2D6-1B69-A94D-B8B0-AF0AFEBE20E8}"/>
              </a:ext>
            </a:extLst>
          </p:cNvPr>
          <p:cNvCxnSpPr/>
          <p:nvPr userDrawn="1"/>
        </p:nvCxnSpPr>
        <p:spPr>
          <a:xfrm>
            <a:off x="531020" y="4724855"/>
            <a:ext cx="1536192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869889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+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Text and Figure Slide: click to enter title</a:t>
            </a:r>
          </a:p>
        </p:txBody>
      </p:sp>
      <p:sp>
        <p:nvSpPr>
          <p:cNvPr id="3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135604"/>
            <a:ext cx="4244975" cy="36004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05740" indent="-171450">
              <a:lnSpc>
                <a:spcPct val="100000"/>
              </a:lnSpc>
              <a:spcBef>
                <a:spcPts val="1200"/>
              </a:spcBef>
              <a:buClr>
                <a:srgbClr val="0070C0"/>
              </a:buClr>
              <a:buSzPct val="110000"/>
              <a:buFont typeface="Arial"/>
              <a:buChar char="•"/>
              <a:defRPr sz="18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2915" marR="0" indent="-171450" algn="l" defTabSz="6858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Lucida Grande"/>
              <a:buChar char="-"/>
              <a:tabLst/>
              <a:defRPr sz="165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90" indent="-102870">
              <a:lnSpc>
                <a:spcPct val="100000"/>
              </a:lnSpc>
              <a:spcBef>
                <a:spcPts val="300"/>
              </a:spcBef>
              <a:buClr>
                <a:schemeClr val="bg2"/>
              </a:buClr>
              <a:buSzPct val="70000"/>
              <a:defRPr sz="1500">
                <a:solidFill>
                  <a:srgbClr val="000000"/>
                </a:solidFill>
              </a:defRPr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enter first level text</a:t>
            </a:r>
          </a:p>
          <a:p>
            <a:pPr lvl="1"/>
            <a:r>
              <a:rPr lang="en-US" dirty="0"/>
              <a:t>Line 2</a:t>
            </a:r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4846321"/>
            <a:ext cx="7357838" cy="240029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grpSp>
        <p:nvGrpSpPr>
          <p:cNvPr id="34" name="Logo Stacked V2">
            <a:extLst>
              <a:ext uri="{FF2B5EF4-FFF2-40B4-BE49-F238E27FC236}">
                <a16:creationId xmlns:a16="http://schemas.microsoft.com/office/drawing/2014/main" id="{99806F9A-3099-E44B-B5E1-9CC81788527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71600" y="4860986"/>
            <a:ext cx="993262" cy="226314"/>
            <a:chOff x="680865" y="3439338"/>
            <a:chExt cx="4686473" cy="1068091"/>
          </a:xfrm>
        </p:grpSpPr>
        <p:pic>
          <p:nvPicPr>
            <p:cNvPr id="35" name="Logomark V2">
              <a:extLst>
                <a:ext uri="{FF2B5EF4-FFF2-40B4-BE49-F238E27FC236}">
                  <a16:creationId xmlns:a16="http://schemas.microsoft.com/office/drawing/2014/main" id="{5FEFCFF5-B3B9-AB4B-AA5A-A6567BE3E7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36" name="Nat HIV Cur logo type stacked">
              <a:extLst>
                <a:ext uri="{FF2B5EF4-FFF2-40B4-BE49-F238E27FC236}">
                  <a16:creationId xmlns:a16="http://schemas.microsoft.com/office/drawing/2014/main" id="{8D7907D6-9EAF-4742-ABE1-71E3250D1CB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8869294B-A957-AE4A-A364-2ECB9C4E4D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8827C336-DC47-BF4C-B669-3F5D0072D3F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7">
                <a:extLst>
                  <a:ext uri="{FF2B5EF4-FFF2-40B4-BE49-F238E27FC236}">
                    <a16:creationId xmlns:a16="http://schemas.microsoft.com/office/drawing/2014/main" id="{39EDB336-0AA0-394B-A8BC-D0DBDA703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8">
                <a:extLst>
                  <a:ext uri="{FF2B5EF4-FFF2-40B4-BE49-F238E27FC236}">
                    <a16:creationId xmlns:a16="http://schemas.microsoft.com/office/drawing/2014/main" id="{0E75D586-3E06-3C47-8711-9A0AD7BFCFF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9">
                <a:extLst>
                  <a:ext uri="{FF2B5EF4-FFF2-40B4-BE49-F238E27FC236}">
                    <a16:creationId xmlns:a16="http://schemas.microsoft.com/office/drawing/2014/main" id="{F6D704A5-84A1-B84D-8C81-0CB9D30DF1A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10">
                <a:extLst>
                  <a:ext uri="{FF2B5EF4-FFF2-40B4-BE49-F238E27FC236}">
                    <a16:creationId xmlns:a16="http://schemas.microsoft.com/office/drawing/2014/main" id="{354D9A10-0A86-0548-9546-463B92D47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11">
                <a:extLst>
                  <a:ext uri="{FF2B5EF4-FFF2-40B4-BE49-F238E27FC236}">
                    <a16:creationId xmlns:a16="http://schemas.microsoft.com/office/drawing/2014/main" id="{89781809-20FF-A445-9963-910A4C7A34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12">
                <a:extLst>
                  <a:ext uri="{FF2B5EF4-FFF2-40B4-BE49-F238E27FC236}">
                    <a16:creationId xmlns:a16="http://schemas.microsoft.com/office/drawing/2014/main" id="{58B4434D-156F-104C-8BFD-06D3D37E66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13">
                <a:extLst>
                  <a:ext uri="{FF2B5EF4-FFF2-40B4-BE49-F238E27FC236}">
                    <a16:creationId xmlns:a16="http://schemas.microsoft.com/office/drawing/2014/main" id="{C60AE9BD-9EA1-3646-BF3D-5D9FF3AD10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6" name="Freeform 14">
                <a:extLst>
                  <a:ext uri="{FF2B5EF4-FFF2-40B4-BE49-F238E27FC236}">
                    <a16:creationId xmlns:a16="http://schemas.microsoft.com/office/drawing/2014/main" id="{A6508F65-5795-1841-BBAB-E2F67C7AC8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7" name="Freeform 15">
                <a:extLst>
                  <a:ext uri="{FF2B5EF4-FFF2-40B4-BE49-F238E27FC236}">
                    <a16:creationId xmlns:a16="http://schemas.microsoft.com/office/drawing/2014/main" id="{BC409E71-C274-ED4D-B117-E8EE6F213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8" name="Freeform 16">
                <a:extLst>
                  <a:ext uri="{FF2B5EF4-FFF2-40B4-BE49-F238E27FC236}">
                    <a16:creationId xmlns:a16="http://schemas.microsoft.com/office/drawing/2014/main" id="{EB144D33-F22A-BA4E-9E64-49255653FA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9" name="Freeform 17">
                <a:extLst>
                  <a:ext uri="{FF2B5EF4-FFF2-40B4-BE49-F238E27FC236}">
                    <a16:creationId xmlns:a16="http://schemas.microsoft.com/office/drawing/2014/main" id="{8758EEF2-B044-124A-A423-1C543CBAF6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18">
                <a:extLst>
                  <a:ext uri="{FF2B5EF4-FFF2-40B4-BE49-F238E27FC236}">
                    <a16:creationId xmlns:a16="http://schemas.microsoft.com/office/drawing/2014/main" id="{19A970B1-199E-5746-82F5-6490797D62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1" name="Freeform 19">
                <a:extLst>
                  <a:ext uri="{FF2B5EF4-FFF2-40B4-BE49-F238E27FC236}">
                    <a16:creationId xmlns:a16="http://schemas.microsoft.com/office/drawing/2014/main" id="{87CD27E2-094B-2F4C-B352-A2463AEF6E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2" name="Freeform 20">
                <a:extLst>
                  <a:ext uri="{FF2B5EF4-FFF2-40B4-BE49-F238E27FC236}">
                    <a16:creationId xmlns:a16="http://schemas.microsoft.com/office/drawing/2014/main" id="{F0398AF9-8E89-8849-A6D0-73CDBDF9FB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Freeform 21">
                <a:extLst>
                  <a:ext uri="{FF2B5EF4-FFF2-40B4-BE49-F238E27FC236}">
                    <a16:creationId xmlns:a16="http://schemas.microsoft.com/office/drawing/2014/main" id="{81DEED87-958A-704F-95FD-DE07D38FBA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4" name="Freeform 22">
                <a:extLst>
                  <a:ext uri="{FF2B5EF4-FFF2-40B4-BE49-F238E27FC236}">
                    <a16:creationId xmlns:a16="http://schemas.microsoft.com/office/drawing/2014/main" id="{A1C0E19A-5997-2F47-89BB-F05C62CEF3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5" name="Freeform 23">
                <a:extLst>
                  <a:ext uri="{FF2B5EF4-FFF2-40B4-BE49-F238E27FC236}">
                    <a16:creationId xmlns:a16="http://schemas.microsoft.com/office/drawing/2014/main" id="{0A94D715-8C50-F84F-BC87-5A6E1C43E2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6" name="Freeform 24">
                <a:extLst>
                  <a:ext uri="{FF2B5EF4-FFF2-40B4-BE49-F238E27FC236}">
                    <a16:creationId xmlns:a16="http://schemas.microsoft.com/office/drawing/2014/main" id="{60728EA6-9643-FD40-AB48-30D1AAF69E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7" name="Freeform 25">
                <a:extLst>
                  <a:ext uri="{FF2B5EF4-FFF2-40B4-BE49-F238E27FC236}">
                    <a16:creationId xmlns:a16="http://schemas.microsoft.com/office/drawing/2014/main" id="{14E590CD-8EC9-8F40-ADA9-B7632D4B2E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BB7240E-DE5E-3849-BEB9-99D67EADE565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7622040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y-Slide-Ful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Data Slide: click to add title</a:t>
            </a:r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23892" y="4846324"/>
            <a:ext cx="7360835" cy="240026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grpSp>
        <p:nvGrpSpPr>
          <p:cNvPr id="33" name="Logo Stacked V2">
            <a:extLst>
              <a:ext uri="{FF2B5EF4-FFF2-40B4-BE49-F238E27FC236}">
                <a16:creationId xmlns:a16="http://schemas.microsoft.com/office/drawing/2014/main" id="{ED643BAB-BE3E-4844-9DDD-1481938628F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71600" y="4860986"/>
            <a:ext cx="993262" cy="226314"/>
            <a:chOff x="680865" y="3439338"/>
            <a:chExt cx="4686473" cy="1068091"/>
          </a:xfrm>
        </p:grpSpPr>
        <p:pic>
          <p:nvPicPr>
            <p:cNvPr id="35" name="Logomark V2">
              <a:extLst>
                <a:ext uri="{FF2B5EF4-FFF2-40B4-BE49-F238E27FC236}">
                  <a16:creationId xmlns:a16="http://schemas.microsoft.com/office/drawing/2014/main" id="{4BD95A13-362F-A141-91B7-A9F1DCC099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36" name="Nat HIV Cur logo type stacked">
              <a:extLst>
                <a:ext uri="{FF2B5EF4-FFF2-40B4-BE49-F238E27FC236}">
                  <a16:creationId xmlns:a16="http://schemas.microsoft.com/office/drawing/2014/main" id="{2526FA31-014A-F242-BED5-42DE95C3DD2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38" name="Freeform 5">
                <a:extLst>
                  <a:ext uri="{FF2B5EF4-FFF2-40B4-BE49-F238E27FC236}">
                    <a16:creationId xmlns:a16="http://schemas.microsoft.com/office/drawing/2014/main" id="{225DF7A2-9912-CE49-8CFC-3BAC37C2B8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6">
                <a:extLst>
                  <a:ext uri="{FF2B5EF4-FFF2-40B4-BE49-F238E27FC236}">
                    <a16:creationId xmlns:a16="http://schemas.microsoft.com/office/drawing/2014/main" id="{EB572A00-3194-D74F-8EC5-330B2BF209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7">
                <a:extLst>
                  <a:ext uri="{FF2B5EF4-FFF2-40B4-BE49-F238E27FC236}">
                    <a16:creationId xmlns:a16="http://schemas.microsoft.com/office/drawing/2014/main" id="{85D58F8C-631B-7142-A4EC-5638757678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8">
                <a:extLst>
                  <a:ext uri="{FF2B5EF4-FFF2-40B4-BE49-F238E27FC236}">
                    <a16:creationId xmlns:a16="http://schemas.microsoft.com/office/drawing/2014/main" id="{E38E258E-8D6A-E643-AA35-0A2C8EA84F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9">
                <a:extLst>
                  <a:ext uri="{FF2B5EF4-FFF2-40B4-BE49-F238E27FC236}">
                    <a16:creationId xmlns:a16="http://schemas.microsoft.com/office/drawing/2014/main" id="{BA069D83-6B58-DA4B-88D8-B26DE525E1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10">
                <a:extLst>
                  <a:ext uri="{FF2B5EF4-FFF2-40B4-BE49-F238E27FC236}">
                    <a16:creationId xmlns:a16="http://schemas.microsoft.com/office/drawing/2014/main" id="{3F3678EF-D471-FF42-B26A-64E8B6E50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11">
                <a:extLst>
                  <a:ext uri="{FF2B5EF4-FFF2-40B4-BE49-F238E27FC236}">
                    <a16:creationId xmlns:a16="http://schemas.microsoft.com/office/drawing/2014/main" id="{4096063A-D997-8644-9B45-A681CF16A25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12">
                <a:extLst>
                  <a:ext uri="{FF2B5EF4-FFF2-40B4-BE49-F238E27FC236}">
                    <a16:creationId xmlns:a16="http://schemas.microsoft.com/office/drawing/2014/main" id="{93E7CAF6-9990-B242-9889-9111A9BD2D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6" name="Freeform 13">
                <a:extLst>
                  <a:ext uri="{FF2B5EF4-FFF2-40B4-BE49-F238E27FC236}">
                    <a16:creationId xmlns:a16="http://schemas.microsoft.com/office/drawing/2014/main" id="{B301714D-9F92-1A45-A046-1048640D6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7" name="Freeform 14">
                <a:extLst>
                  <a:ext uri="{FF2B5EF4-FFF2-40B4-BE49-F238E27FC236}">
                    <a16:creationId xmlns:a16="http://schemas.microsoft.com/office/drawing/2014/main" id="{6D21D93B-D9E1-8E47-AF2C-3C247270D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8" name="Freeform 15">
                <a:extLst>
                  <a:ext uri="{FF2B5EF4-FFF2-40B4-BE49-F238E27FC236}">
                    <a16:creationId xmlns:a16="http://schemas.microsoft.com/office/drawing/2014/main" id="{44E35D0F-4F10-E242-8BEA-14849E6CAC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9" name="Freeform 16">
                <a:extLst>
                  <a:ext uri="{FF2B5EF4-FFF2-40B4-BE49-F238E27FC236}">
                    <a16:creationId xmlns:a16="http://schemas.microsoft.com/office/drawing/2014/main" id="{B13929CF-847F-D84C-B923-41164D6161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17">
                <a:extLst>
                  <a:ext uri="{FF2B5EF4-FFF2-40B4-BE49-F238E27FC236}">
                    <a16:creationId xmlns:a16="http://schemas.microsoft.com/office/drawing/2014/main" id="{9344C2AF-D947-7B45-B693-BC8D9AADBD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1" name="Freeform 18">
                <a:extLst>
                  <a:ext uri="{FF2B5EF4-FFF2-40B4-BE49-F238E27FC236}">
                    <a16:creationId xmlns:a16="http://schemas.microsoft.com/office/drawing/2014/main" id="{FAE12492-BC70-2041-95FA-8959CD293C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2" name="Freeform 19">
                <a:extLst>
                  <a:ext uri="{FF2B5EF4-FFF2-40B4-BE49-F238E27FC236}">
                    <a16:creationId xmlns:a16="http://schemas.microsoft.com/office/drawing/2014/main" id="{F659AAC7-E715-E342-856B-C63484AB7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Freeform 20">
                <a:extLst>
                  <a:ext uri="{FF2B5EF4-FFF2-40B4-BE49-F238E27FC236}">
                    <a16:creationId xmlns:a16="http://schemas.microsoft.com/office/drawing/2014/main" id="{3148C920-59E4-694A-A07B-6056AE126BB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4" name="Freeform 21">
                <a:extLst>
                  <a:ext uri="{FF2B5EF4-FFF2-40B4-BE49-F238E27FC236}">
                    <a16:creationId xmlns:a16="http://schemas.microsoft.com/office/drawing/2014/main" id="{4F4FBADE-F622-6E44-9DA1-831BF2DAA3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5" name="Freeform 22">
                <a:extLst>
                  <a:ext uri="{FF2B5EF4-FFF2-40B4-BE49-F238E27FC236}">
                    <a16:creationId xmlns:a16="http://schemas.microsoft.com/office/drawing/2014/main" id="{8A0B5358-529A-5E46-928D-7B602E7542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6" name="Freeform 23">
                <a:extLst>
                  <a:ext uri="{FF2B5EF4-FFF2-40B4-BE49-F238E27FC236}">
                    <a16:creationId xmlns:a16="http://schemas.microsoft.com/office/drawing/2014/main" id="{9ADA8D92-C05F-9E41-ABAF-D7F6020E7A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7" name="Freeform 24">
                <a:extLst>
                  <a:ext uri="{FF2B5EF4-FFF2-40B4-BE49-F238E27FC236}">
                    <a16:creationId xmlns:a16="http://schemas.microsoft.com/office/drawing/2014/main" id="{871CB37E-4C4A-9D42-99AF-3694606E2A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8" name="Freeform 25">
                <a:extLst>
                  <a:ext uri="{FF2B5EF4-FFF2-40B4-BE49-F238E27FC236}">
                    <a16:creationId xmlns:a16="http://schemas.microsoft.com/office/drawing/2014/main" id="{947FF0A0-06AA-954E-9340-A7DCDE9C54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1FC924D-030E-2C44-BBBA-AF98D49660B0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5C846B29-A238-BF4D-880A-E5BB982C3DC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23850" y="1184224"/>
            <a:ext cx="8515350" cy="350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tIns="91440" rIns="182880" anchor="t" anchorCtr="0">
            <a:normAutofit/>
          </a:bodyPr>
          <a:lstStyle>
            <a:lvl1pPr marL="205740" marR="0" indent="-171450" algn="l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/>
              <a:buChar char="•"/>
              <a:tabLst/>
              <a:defRPr sz="16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1475" marR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Lucida Grande"/>
              <a:buChar char="-"/>
              <a:tabLst/>
              <a:defRPr sz="16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90" indent="-102870">
              <a:lnSpc>
                <a:spcPct val="100000"/>
              </a:lnSpc>
              <a:spcBef>
                <a:spcPts val="300"/>
              </a:spcBef>
              <a:buClr>
                <a:schemeClr val="bg2"/>
              </a:buClr>
              <a:buSzPct val="70000"/>
              <a:defRPr sz="1500">
                <a:solidFill>
                  <a:srgbClr val="000000"/>
                </a:solidFill>
              </a:defRPr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enter first level text</a:t>
            </a:r>
          </a:p>
          <a:p>
            <a:pPr lvl="1"/>
            <a:r>
              <a:rPr lang="en-US" dirty="0"/>
              <a:t>Line 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353640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y-Slide-Hal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Data Slide: click to add title</a:t>
            </a:r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23892" y="4846324"/>
            <a:ext cx="7360835" cy="240026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grpSp>
        <p:nvGrpSpPr>
          <p:cNvPr id="33" name="Logo Stacked V2">
            <a:extLst>
              <a:ext uri="{FF2B5EF4-FFF2-40B4-BE49-F238E27FC236}">
                <a16:creationId xmlns:a16="http://schemas.microsoft.com/office/drawing/2014/main" id="{ED643BAB-BE3E-4844-9DDD-1481938628F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71600" y="4860986"/>
            <a:ext cx="993262" cy="226314"/>
            <a:chOff x="680865" y="3439338"/>
            <a:chExt cx="4686473" cy="1068091"/>
          </a:xfrm>
        </p:grpSpPr>
        <p:pic>
          <p:nvPicPr>
            <p:cNvPr id="35" name="Logomark V2">
              <a:extLst>
                <a:ext uri="{FF2B5EF4-FFF2-40B4-BE49-F238E27FC236}">
                  <a16:creationId xmlns:a16="http://schemas.microsoft.com/office/drawing/2014/main" id="{4BD95A13-362F-A141-91B7-A9F1DCC099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36" name="Nat HIV Cur logo type stacked">
              <a:extLst>
                <a:ext uri="{FF2B5EF4-FFF2-40B4-BE49-F238E27FC236}">
                  <a16:creationId xmlns:a16="http://schemas.microsoft.com/office/drawing/2014/main" id="{2526FA31-014A-F242-BED5-42DE95C3DD2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38" name="Freeform 5">
                <a:extLst>
                  <a:ext uri="{FF2B5EF4-FFF2-40B4-BE49-F238E27FC236}">
                    <a16:creationId xmlns:a16="http://schemas.microsoft.com/office/drawing/2014/main" id="{225DF7A2-9912-CE49-8CFC-3BAC37C2B8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6">
                <a:extLst>
                  <a:ext uri="{FF2B5EF4-FFF2-40B4-BE49-F238E27FC236}">
                    <a16:creationId xmlns:a16="http://schemas.microsoft.com/office/drawing/2014/main" id="{EB572A00-3194-D74F-8EC5-330B2BF209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7">
                <a:extLst>
                  <a:ext uri="{FF2B5EF4-FFF2-40B4-BE49-F238E27FC236}">
                    <a16:creationId xmlns:a16="http://schemas.microsoft.com/office/drawing/2014/main" id="{85D58F8C-631B-7142-A4EC-5638757678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8">
                <a:extLst>
                  <a:ext uri="{FF2B5EF4-FFF2-40B4-BE49-F238E27FC236}">
                    <a16:creationId xmlns:a16="http://schemas.microsoft.com/office/drawing/2014/main" id="{E38E258E-8D6A-E643-AA35-0A2C8EA84F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9">
                <a:extLst>
                  <a:ext uri="{FF2B5EF4-FFF2-40B4-BE49-F238E27FC236}">
                    <a16:creationId xmlns:a16="http://schemas.microsoft.com/office/drawing/2014/main" id="{BA069D83-6B58-DA4B-88D8-B26DE525E1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10">
                <a:extLst>
                  <a:ext uri="{FF2B5EF4-FFF2-40B4-BE49-F238E27FC236}">
                    <a16:creationId xmlns:a16="http://schemas.microsoft.com/office/drawing/2014/main" id="{3F3678EF-D471-FF42-B26A-64E8B6E50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11">
                <a:extLst>
                  <a:ext uri="{FF2B5EF4-FFF2-40B4-BE49-F238E27FC236}">
                    <a16:creationId xmlns:a16="http://schemas.microsoft.com/office/drawing/2014/main" id="{4096063A-D997-8644-9B45-A681CF16A25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12">
                <a:extLst>
                  <a:ext uri="{FF2B5EF4-FFF2-40B4-BE49-F238E27FC236}">
                    <a16:creationId xmlns:a16="http://schemas.microsoft.com/office/drawing/2014/main" id="{93E7CAF6-9990-B242-9889-9111A9BD2D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6" name="Freeform 13">
                <a:extLst>
                  <a:ext uri="{FF2B5EF4-FFF2-40B4-BE49-F238E27FC236}">
                    <a16:creationId xmlns:a16="http://schemas.microsoft.com/office/drawing/2014/main" id="{B301714D-9F92-1A45-A046-1048640D6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7" name="Freeform 14">
                <a:extLst>
                  <a:ext uri="{FF2B5EF4-FFF2-40B4-BE49-F238E27FC236}">
                    <a16:creationId xmlns:a16="http://schemas.microsoft.com/office/drawing/2014/main" id="{6D21D93B-D9E1-8E47-AF2C-3C247270D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8" name="Freeform 15">
                <a:extLst>
                  <a:ext uri="{FF2B5EF4-FFF2-40B4-BE49-F238E27FC236}">
                    <a16:creationId xmlns:a16="http://schemas.microsoft.com/office/drawing/2014/main" id="{44E35D0F-4F10-E242-8BEA-14849E6CAC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9" name="Freeform 16">
                <a:extLst>
                  <a:ext uri="{FF2B5EF4-FFF2-40B4-BE49-F238E27FC236}">
                    <a16:creationId xmlns:a16="http://schemas.microsoft.com/office/drawing/2014/main" id="{B13929CF-847F-D84C-B923-41164D6161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17">
                <a:extLst>
                  <a:ext uri="{FF2B5EF4-FFF2-40B4-BE49-F238E27FC236}">
                    <a16:creationId xmlns:a16="http://schemas.microsoft.com/office/drawing/2014/main" id="{9344C2AF-D947-7B45-B693-BC8D9AADBD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1" name="Freeform 18">
                <a:extLst>
                  <a:ext uri="{FF2B5EF4-FFF2-40B4-BE49-F238E27FC236}">
                    <a16:creationId xmlns:a16="http://schemas.microsoft.com/office/drawing/2014/main" id="{FAE12492-BC70-2041-95FA-8959CD293C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2" name="Freeform 19">
                <a:extLst>
                  <a:ext uri="{FF2B5EF4-FFF2-40B4-BE49-F238E27FC236}">
                    <a16:creationId xmlns:a16="http://schemas.microsoft.com/office/drawing/2014/main" id="{F659AAC7-E715-E342-856B-C63484AB7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Freeform 20">
                <a:extLst>
                  <a:ext uri="{FF2B5EF4-FFF2-40B4-BE49-F238E27FC236}">
                    <a16:creationId xmlns:a16="http://schemas.microsoft.com/office/drawing/2014/main" id="{3148C920-59E4-694A-A07B-6056AE126BB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4" name="Freeform 21">
                <a:extLst>
                  <a:ext uri="{FF2B5EF4-FFF2-40B4-BE49-F238E27FC236}">
                    <a16:creationId xmlns:a16="http://schemas.microsoft.com/office/drawing/2014/main" id="{4F4FBADE-F622-6E44-9DA1-831BF2DAA3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5" name="Freeform 22">
                <a:extLst>
                  <a:ext uri="{FF2B5EF4-FFF2-40B4-BE49-F238E27FC236}">
                    <a16:creationId xmlns:a16="http://schemas.microsoft.com/office/drawing/2014/main" id="{8A0B5358-529A-5E46-928D-7B602E7542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6" name="Freeform 23">
                <a:extLst>
                  <a:ext uri="{FF2B5EF4-FFF2-40B4-BE49-F238E27FC236}">
                    <a16:creationId xmlns:a16="http://schemas.microsoft.com/office/drawing/2014/main" id="{9ADA8D92-C05F-9E41-ABAF-D7F6020E7A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7" name="Freeform 24">
                <a:extLst>
                  <a:ext uri="{FF2B5EF4-FFF2-40B4-BE49-F238E27FC236}">
                    <a16:creationId xmlns:a16="http://schemas.microsoft.com/office/drawing/2014/main" id="{871CB37E-4C4A-9D42-99AF-3694606E2A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8" name="Freeform 25">
                <a:extLst>
                  <a:ext uri="{FF2B5EF4-FFF2-40B4-BE49-F238E27FC236}">
                    <a16:creationId xmlns:a16="http://schemas.microsoft.com/office/drawing/2014/main" id="{947FF0A0-06AA-954E-9340-A7DCDE9C54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1FC924D-030E-2C44-BBBA-AF98D49660B0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E20ACA9C-07B0-5E4B-BB50-DA2C0E06577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23851" y="1184224"/>
            <a:ext cx="4622222" cy="350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tIns="91440" anchor="t" anchorCtr="0">
            <a:normAutofit/>
          </a:bodyPr>
          <a:lstStyle>
            <a:lvl1pPr marL="205740" marR="0" indent="-171450" algn="l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/>
              <a:buChar char="•"/>
              <a:tabLst/>
              <a:defRPr sz="16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1475" marR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Lucida Grande"/>
              <a:buChar char="-"/>
              <a:tabLst/>
              <a:defRPr sz="16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90" indent="-102870">
              <a:lnSpc>
                <a:spcPct val="100000"/>
              </a:lnSpc>
              <a:spcBef>
                <a:spcPts val="300"/>
              </a:spcBef>
              <a:buClr>
                <a:schemeClr val="bg2"/>
              </a:buClr>
              <a:buSzPct val="70000"/>
              <a:defRPr sz="1500">
                <a:solidFill>
                  <a:srgbClr val="000000"/>
                </a:solidFill>
              </a:defRPr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enter first level text</a:t>
            </a:r>
          </a:p>
          <a:p>
            <a:pPr lvl="1"/>
            <a:r>
              <a:rPr lang="en-US" dirty="0"/>
              <a:t>Line 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636246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y-Slide-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Data Slide: click to add title</a:t>
            </a:r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23892" y="4846324"/>
            <a:ext cx="7360835" cy="240026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grpSp>
        <p:nvGrpSpPr>
          <p:cNvPr id="33" name="Logo Stacked V2">
            <a:extLst>
              <a:ext uri="{FF2B5EF4-FFF2-40B4-BE49-F238E27FC236}">
                <a16:creationId xmlns:a16="http://schemas.microsoft.com/office/drawing/2014/main" id="{ED643BAB-BE3E-4844-9DDD-1481938628F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71600" y="4860986"/>
            <a:ext cx="993262" cy="226314"/>
            <a:chOff x="680865" y="3439338"/>
            <a:chExt cx="4686473" cy="1068091"/>
          </a:xfrm>
        </p:grpSpPr>
        <p:pic>
          <p:nvPicPr>
            <p:cNvPr id="35" name="Logomark V2">
              <a:extLst>
                <a:ext uri="{FF2B5EF4-FFF2-40B4-BE49-F238E27FC236}">
                  <a16:creationId xmlns:a16="http://schemas.microsoft.com/office/drawing/2014/main" id="{4BD95A13-362F-A141-91B7-A9F1DCC099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36" name="Nat HIV Cur logo type stacked">
              <a:extLst>
                <a:ext uri="{FF2B5EF4-FFF2-40B4-BE49-F238E27FC236}">
                  <a16:creationId xmlns:a16="http://schemas.microsoft.com/office/drawing/2014/main" id="{2526FA31-014A-F242-BED5-42DE95C3DD2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38" name="Freeform 5">
                <a:extLst>
                  <a:ext uri="{FF2B5EF4-FFF2-40B4-BE49-F238E27FC236}">
                    <a16:creationId xmlns:a16="http://schemas.microsoft.com/office/drawing/2014/main" id="{225DF7A2-9912-CE49-8CFC-3BAC37C2B8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6">
                <a:extLst>
                  <a:ext uri="{FF2B5EF4-FFF2-40B4-BE49-F238E27FC236}">
                    <a16:creationId xmlns:a16="http://schemas.microsoft.com/office/drawing/2014/main" id="{EB572A00-3194-D74F-8EC5-330B2BF209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7">
                <a:extLst>
                  <a:ext uri="{FF2B5EF4-FFF2-40B4-BE49-F238E27FC236}">
                    <a16:creationId xmlns:a16="http://schemas.microsoft.com/office/drawing/2014/main" id="{85D58F8C-631B-7142-A4EC-5638757678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8">
                <a:extLst>
                  <a:ext uri="{FF2B5EF4-FFF2-40B4-BE49-F238E27FC236}">
                    <a16:creationId xmlns:a16="http://schemas.microsoft.com/office/drawing/2014/main" id="{E38E258E-8D6A-E643-AA35-0A2C8EA84F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9">
                <a:extLst>
                  <a:ext uri="{FF2B5EF4-FFF2-40B4-BE49-F238E27FC236}">
                    <a16:creationId xmlns:a16="http://schemas.microsoft.com/office/drawing/2014/main" id="{BA069D83-6B58-DA4B-88D8-B26DE525E1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10">
                <a:extLst>
                  <a:ext uri="{FF2B5EF4-FFF2-40B4-BE49-F238E27FC236}">
                    <a16:creationId xmlns:a16="http://schemas.microsoft.com/office/drawing/2014/main" id="{3F3678EF-D471-FF42-B26A-64E8B6E50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11">
                <a:extLst>
                  <a:ext uri="{FF2B5EF4-FFF2-40B4-BE49-F238E27FC236}">
                    <a16:creationId xmlns:a16="http://schemas.microsoft.com/office/drawing/2014/main" id="{4096063A-D997-8644-9B45-A681CF16A25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12">
                <a:extLst>
                  <a:ext uri="{FF2B5EF4-FFF2-40B4-BE49-F238E27FC236}">
                    <a16:creationId xmlns:a16="http://schemas.microsoft.com/office/drawing/2014/main" id="{93E7CAF6-9990-B242-9889-9111A9BD2D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6" name="Freeform 13">
                <a:extLst>
                  <a:ext uri="{FF2B5EF4-FFF2-40B4-BE49-F238E27FC236}">
                    <a16:creationId xmlns:a16="http://schemas.microsoft.com/office/drawing/2014/main" id="{B301714D-9F92-1A45-A046-1048640D6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7" name="Freeform 14">
                <a:extLst>
                  <a:ext uri="{FF2B5EF4-FFF2-40B4-BE49-F238E27FC236}">
                    <a16:creationId xmlns:a16="http://schemas.microsoft.com/office/drawing/2014/main" id="{6D21D93B-D9E1-8E47-AF2C-3C247270D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8" name="Freeform 15">
                <a:extLst>
                  <a:ext uri="{FF2B5EF4-FFF2-40B4-BE49-F238E27FC236}">
                    <a16:creationId xmlns:a16="http://schemas.microsoft.com/office/drawing/2014/main" id="{44E35D0F-4F10-E242-8BEA-14849E6CAC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9" name="Freeform 16">
                <a:extLst>
                  <a:ext uri="{FF2B5EF4-FFF2-40B4-BE49-F238E27FC236}">
                    <a16:creationId xmlns:a16="http://schemas.microsoft.com/office/drawing/2014/main" id="{B13929CF-847F-D84C-B923-41164D6161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17">
                <a:extLst>
                  <a:ext uri="{FF2B5EF4-FFF2-40B4-BE49-F238E27FC236}">
                    <a16:creationId xmlns:a16="http://schemas.microsoft.com/office/drawing/2014/main" id="{9344C2AF-D947-7B45-B693-BC8D9AADBD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1" name="Freeform 18">
                <a:extLst>
                  <a:ext uri="{FF2B5EF4-FFF2-40B4-BE49-F238E27FC236}">
                    <a16:creationId xmlns:a16="http://schemas.microsoft.com/office/drawing/2014/main" id="{FAE12492-BC70-2041-95FA-8959CD293C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2" name="Freeform 19">
                <a:extLst>
                  <a:ext uri="{FF2B5EF4-FFF2-40B4-BE49-F238E27FC236}">
                    <a16:creationId xmlns:a16="http://schemas.microsoft.com/office/drawing/2014/main" id="{F659AAC7-E715-E342-856B-C63484AB7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Freeform 20">
                <a:extLst>
                  <a:ext uri="{FF2B5EF4-FFF2-40B4-BE49-F238E27FC236}">
                    <a16:creationId xmlns:a16="http://schemas.microsoft.com/office/drawing/2014/main" id="{3148C920-59E4-694A-A07B-6056AE126BB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4" name="Freeform 21">
                <a:extLst>
                  <a:ext uri="{FF2B5EF4-FFF2-40B4-BE49-F238E27FC236}">
                    <a16:creationId xmlns:a16="http://schemas.microsoft.com/office/drawing/2014/main" id="{4F4FBADE-F622-6E44-9DA1-831BF2DAA3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5" name="Freeform 22">
                <a:extLst>
                  <a:ext uri="{FF2B5EF4-FFF2-40B4-BE49-F238E27FC236}">
                    <a16:creationId xmlns:a16="http://schemas.microsoft.com/office/drawing/2014/main" id="{8A0B5358-529A-5E46-928D-7B602E7542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6" name="Freeform 23">
                <a:extLst>
                  <a:ext uri="{FF2B5EF4-FFF2-40B4-BE49-F238E27FC236}">
                    <a16:creationId xmlns:a16="http://schemas.microsoft.com/office/drawing/2014/main" id="{9ADA8D92-C05F-9E41-ABAF-D7F6020E7A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7" name="Freeform 24">
                <a:extLst>
                  <a:ext uri="{FF2B5EF4-FFF2-40B4-BE49-F238E27FC236}">
                    <a16:creationId xmlns:a16="http://schemas.microsoft.com/office/drawing/2014/main" id="{871CB37E-4C4A-9D42-99AF-3694606E2A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8" name="Freeform 25">
                <a:extLst>
                  <a:ext uri="{FF2B5EF4-FFF2-40B4-BE49-F238E27FC236}">
                    <a16:creationId xmlns:a16="http://schemas.microsoft.com/office/drawing/2014/main" id="{947FF0A0-06AA-954E-9340-A7DCDE9C54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1FC924D-030E-2C44-BBBA-AF98D49660B0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0C76EBAF-5143-D347-BB19-ADDF227686F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23850" y="1428596"/>
            <a:ext cx="4206240" cy="32778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tIns="91440" anchor="t" anchorCtr="0">
            <a:normAutofit/>
          </a:bodyPr>
          <a:lstStyle>
            <a:lvl1pPr marL="205740" marR="0" indent="-171450" algn="l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/>
              <a:buChar char="•"/>
              <a:tabLst/>
              <a:defRPr sz="16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1475" marR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Lucida Grande"/>
              <a:buChar char="-"/>
              <a:tabLst/>
              <a:defRPr sz="16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90" indent="-102870">
              <a:lnSpc>
                <a:spcPct val="100000"/>
              </a:lnSpc>
              <a:spcBef>
                <a:spcPts val="300"/>
              </a:spcBef>
              <a:buClr>
                <a:schemeClr val="bg2"/>
              </a:buClr>
              <a:buSzPct val="70000"/>
              <a:defRPr sz="1500">
                <a:solidFill>
                  <a:srgbClr val="000000"/>
                </a:solidFill>
              </a:defRPr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enter first level text</a:t>
            </a:r>
          </a:p>
          <a:p>
            <a:pPr lvl="1"/>
            <a:r>
              <a:rPr lang="en-US" dirty="0"/>
              <a:t>Line 2</a:t>
            </a:r>
          </a:p>
          <a:p>
            <a:pPr lvl="0"/>
            <a:endParaRPr lang="en-US" dirty="0"/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FB407CE3-2672-BB49-8D79-3A14BE4F7EDF}"/>
              </a:ext>
            </a:extLst>
          </p:cNvPr>
          <p:cNvSpPr>
            <a:spLocks noChangeArrowheads="1"/>
          </p:cNvSpPr>
          <p:nvPr userDrawn="1"/>
        </p:nvSpPr>
        <p:spPr bwMode="invGray">
          <a:xfrm>
            <a:off x="323850" y="1035386"/>
            <a:ext cx="4206240" cy="365760"/>
          </a:xfrm>
          <a:prstGeom prst="rect">
            <a:avLst/>
          </a:prstGeom>
          <a:solidFill>
            <a:srgbClr val="5A646E"/>
          </a:solidFill>
          <a:ln>
            <a:solidFill>
              <a:schemeClr val="tx1"/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342900">
              <a:lnSpc>
                <a:spcPct val="85000"/>
              </a:lnSpc>
            </a:pPr>
            <a:endParaRPr lang="en-US" sz="15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A8045330-6BFE-EC46-81C0-E05AD7F57EBC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358693" y="1046741"/>
            <a:ext cx="4092536" cy="3429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661800473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y-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Data Slide: click to add title</a:t>
            </a:r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23892" y="4846324"/>
            <a:ext cx="7360835" cy="240026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grpSp>
        <p:nvGrpSpPr>
          <p:cNvPr id="33" name="Logo Stacked V2">
            <a:extLst>
              <a:ext uri="{FF2B5EF4-FFF2-40B4-BE49-F238E27FC236}">
                <a16:creationId xmlns:a16="http://schemas.microsoft.com/office/drawing/2014/main" id="{ED643BAB-BE3E-4844-9DDD-1481938628F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71600" y="4860986"/>
            <a:ext cx="993262" cy="226314"/>
            <a:chOff x="680865" y="3439338"/>
            <a:chExt cx="4686473" cy="1068091"/>
          </a:xfrm>
        </p:grpSpPr>
        <p:pic>
          <p:nvPicPr>
            <p:cNvPr id="35" name="Logomark V2">
              <a:extLst>
                <a:ext uri="{FF2B5EF4-FFF2-40B4-BE49-F238E27FC236}">
                  <a16:creationId xmlns:a16="http://schemas.microsoft.com/office/drawing/2014/main" id="{4BD95A13-362F-A141-91B7-A9F1DCC099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36" name="Nat HIV Cur logo type stacked">
              <a:extLst>
                <a:ext uri="{FF2B5EF4-FFF2-40B4-BE49-F238E27FC236}">
                  <a16:creationId xmlns:a16="http://schemas.microsoft.com/office/drawing/2014/main" id="{2526FA31-014A-F242-BED5-42DE95C3DD2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38" name="Freeform 5">
                <a:extLst>
                  <a:ext uri="{FF2B5EF4-FFF2-40B4-BE49-F238E27FC236}">
                    <a16:creationId xmlns:a16="http://schemas.microsoft.com/office/drawing/2014/main" id="{225DF7A2-9912-CE49-8CFC-3BAC37C2B8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6">
                <a:extLst>
                  <a:ext uri="{FF2B5EF4-FFF2-40B4-BE49-F238E27FC236}">
                    <a16:creationId xmlns:a16="http://schemas.microsoft.com/office/drawing/2014/main" id="{EB572A00-3194-D74F-8EC5-330B2BF209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7">
                <a:extLst>
                  <a:ext uri="{FF2B5EF4-FFF2-40B4-BE49-F238E27FC236}">
                    <a16:creationId xmlns:a16="http://schemas.microsoft.com/office/drawing/2014/main" id="{85D58F8C-631B-7142-A4EC-5638757678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8">
                <a:extLst>
                  <a:ext uri="{FF2B5EF4-FFF2-40B4-BE49-F238E27FC236}">
                    <a16:creationId xmlns:a16="http://schemas.microsoft.com/office/drawing/2014/main" id="{E38E258E-8D6A-E643-AA35-0A2C8EA84F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9">
                <a:extLst>
                  <a:ext uri="{FF2B5EF4-FFF2-40B4-BE49-F238E27FC236}">
                    <a16:creationId xmlns:a16="http://schemas.microsoft.com/office/drawing/2014/main" id="{BA069D83-6B58-DA4B-88D8-B26DE525E1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10">
                <a:extLst>
                  <a:ext uri="{FF2B5EF4-FFF2-40B4-BE49-F238E27FC236}">
                    <a16:creationId xmlns:a16="http://schemas.microsoft.com/office/drawing/2014/main" id="{3F3678EF-D471-FF42-B26A-64E8B6E50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11">
                <a:extLst>
                  <a:ext uri="{FF2B5EF4-FFF2-40B4-BE49-F238E27FC236}">
                    <a16:creationId xmlns:a16="http://schemas.microsoft.com/office/drawing/2014/main" id="{4096063A-D997-8644-9B45-A681CF16A25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12">
                <a:extLst>
                  <a:ext uri="{FF2B5EF4-FFF2-40B4-BE49-F238E27FC236}">
                    <a16:creationId xmlns:a16="http://schemas.microsoft.com/office/drawing/2014/main" id="{93E7CAF6-9990-B242-9889-9111A9BD2D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6" name="Freeform 13">
                <a:extLst>
                  <a:ext uri="{FF2B5EF4-FFF2-40B4-BE49-F238E27FC236}">
                    <a16:creationId xmlns:a16="http://schemas.microsoft.com/office/drawing/2014/main" id="{B301714D-9F92-1A45-A046-1048640D6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7" name="Freeform 14">
                <a:extLst>
                  <a:ext uri="{FF2B5EF4-FFF2-40B4-BE49-F238E27FC236}">
                    <a16:creationId xmlns:a16="http://schemas.microsoft.com/office/drawing/2014/main" id="{6D21D93B-D9E1-8E47-AF2C-3C247270D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8" name="Freeform 15">
                <a:extLst>
                  <a:ext uri="{FF2B5EF4-FFF2-40B4-BE49-F238E27FC236}">
                    <a16:creationId xmlns:a16="http://schemas.microsoft.com/office/drawing/2014/main" id="{44E35D0F-4F10-E242-8BEA-14849E6CAC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9" name="Freeform 16">
                <a:extLst>
                  <a:ext uri="{FF2B5EF4-FFF2-40B4-BE49-F238E27FC236}">
                    <a16:creationId xmlns:a16="http://schemas.microsoft.com/office/drawing/2014/main" id="{B13929CF-847F-D84C-B923-41164D6161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17">
                <a:extLst>
                  <a:ext uri="{FF2B5EF4-FFF2-40B4-BE49-F238E27FC236}">
                    <a16:creationId xmlns:a16="http://schemas.microsoft.com/office/drawing/2014/main" id="{9344C2AF-D947-7B45-B693-BC8D9AADBD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1" name="Freeform 18">
                <a:extLst>
                  <a:ext uri="{FF2B5EF4-FFF2-40B4-BE49-F238E27FC236}">
                    <a16:creationId xmlns:a16="http://schemas.microsoft.com/office/drawing/2014/main" id="{FAE12492-BC70-2041-95FA-8959CD293C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2" name="Freeform 19">
                <a:extLst>
                  <a:ext uri="{FF2B5EF4-FFF2-40B4-BE49-F238E27FC236}">
                    <a16:creationId xmlns:a16="http://schemas.microsoft.com/office/drawing/2014/main" id="{F659AAC7-E715-E342-856B-C63484AB7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Freeform 20">
                <a:extLst>
                  <a:ext uri="{FF2B5EF4-FFF2-40B4-BE49-F238E27FC236}">
                    <a16:creationId xmlns:a16="http://schemas.microsoft.com/office/drawing/2014/main" id="{3148C920-59E4-694A-A07B-6056AE126BB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4" name="Freeform 21">
                <a:extLst>
                  <a:ext uri="{FF2B5EF4-FFF2-40B4-BE49-F238E27FC236}">
                    <a16:creationId xmlns:a16="http://schemas.microsoft.com/office/drawing/2014/main" id="{4F4FBADE-F622-6E44-9DA1-831BF2DAA3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5" name="Freeform 22">
                <a:extLst>
                  <a:ext uri="{FF2B5EF4-FFF2-40B4-BE49-F238E27FC236}">
                    <a16:creationId xmlns:a16="http://schemas.microsoft.com/office/drawing/2014/main" id="{8A0B5358-529A-5E46-928D-7B602E7542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6" name="Freeform 23">
                <a:extLst>
                  <a:ext uri="{FF2B5EF4-FFF2-40B4-BE49-F238E27FC236}">
                    <a16:creationId xmlns:a16="http://schemas.microsoft.com/office/drawing/2014/main" id="{9ADA8D92-C05F-9E41-ABAF-D7F6020E7A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7" name="Freeform 24">
                <a:extLst>
                  <a:ext uri="{FF2B5EF4-FFF2-40B4-BE49-F238E27FC236}">
                    <a16:creationId xmlns:a16="http://schemas.microsoft.com/office/drawing/2014/main" id="{871CB37E-4C4A-9D42-99AF-3694606E2A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8" name="Freeform 25">
                <a:extLst>
                  <a:ext uri="{FF2B5EF4-FFF2-40B4-BE49-F238E27FC236}">
                    <a16:creationId xmlns:a16="http://schemas.microsoft.com/office/drawing/2014/main" id="{947FF0A0-06AA-954E-9340-A7DCDE9C54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1FC924D-030E-2C44-BBBA-AF98D49660B0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Content Placeholder 3">
            <a:extLst>
              <a:ext uri="{FF2B5EF4-FFF2-40B4-BE49-F238E27FC236}">
                <a16:creationId xmlns:a16="http://schemas.microsoft.com/office/drawing/2014/main" id="{A978C15C-6FB2-4448-ABEF-9C47E22C546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-18168" y="1786409"/>
            <a:ext cx="9180576" cy="15744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70C0"/>
            </a:solidFill>
          </a:ln>
        </p:spPr>
        <p:txBody>
          <a:bodyPr lIns="457200" tIns="91440" rIns="457200" bIns="182880" anchor="ctr" anchorCtr="0">
            <a:normAutofit/>
          </a:bodyPr>
          <a:lstStyle>
            <a:lvl1pPr marL="0" marR="0" indent="0" algn="l" defTabSz="6858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/>
              <a:buNone/>
              <a:tabLst/>
              <a:defRPr sz="16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1475" marR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Lucida Grande"/>
              <a:buChar char="-"/>
              <a:tabLst/>
              <a:defRPr sz="16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90" indent="-102870">
              <a:lnSpc>
                <a:spcPct val="100000"/>
              </a:lnSpc>
              <a:spcBef>
                <a:spcPts val="300"/>
              </a:spcBef>
              <a:buClr>
                <a:schemeClr val="bg2"/>
              </a:buClr>
              <a:buSzPct val="70000"/>
              <a:defRPr sz="1500">
                <a:solidFill>
                  <a:srgbClr val="000000"/>
                </a:solidFill>
              </a:defRPr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enter first level text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442254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gur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Text and Figure Slide: click to enter title</a:t>
            </a:r>
          </a:p>
        </p:txBody>
      </p:sp>
      <p:sp>
        <p:nvSpPr>
          <p:cNvPr id="3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7983" y="1135604"/>
            <a:ext cx="4244975" cy="36004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05740" indent="-171450">
              <a:lnSpc>
                <a:spcPct val="100000"/>
              </a:lnSpc>
              <a:spcBef>
                <a:spcPts val="1200"/>
              </a:spcBef>
              <a:buClr>
                <a:srgbClr val="0070C0"/>
              </a:buClr>
              <a:buSzPct val="110000"/>
              <a:buFont typeface="Arial"/>
              <a:buChar char="•"/>
              <a:defRPr sz="18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2915" marR="0" indent="-171450" algn="l" defTabSz="6858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Lucida Grande"/>
              <a:buChar char="-"/>
              <a:tabLst/>
              <a:defRPr sz="165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90" indent="-102870">
              <a:lnSpc>
                <a:spcPct val="100000"/>
              </a:lnSpc>
              <a:spcBef>
                <a:spcPts val="300"/>
              </a:spcBef>
              <a:buClr>
                <a:schemeClr val="bg2"/>
              </a:buClr>
              <a:buSzPct val="70000"/>
              <a:defRPr sz="1500">
                <a:solidFill>
                  <a:srgbClr val="000000"/>
                </a:solidFill>
              </a:defRPr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enter first level text</a:t>
            </a:r>
          </a:p>
          <a:p>
            <a:pPr lvl="1"/>
            <a:r>
              <a:rPr lang="en-US" dirty="0"/>
              <a:t>Line 2</a:t>
            </a:r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4846321"/>
            <a:ext cx="7357838" cy="240029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grpSp>
        <p:nvGrpSpPr>
          <p:cNvPr id="34" name="Logo Stacked V2">
            <a:extLst>
              <a:ext uri="{FF2B5EF4-FFF2-40B4-BE49-F238E27FC236}">
                <a16:creationId xmlns:a16="http://schemas.microsoft.com/office/drawing/2014/main" id="{99806F9A-3099-E44B-B5E1-9CC81788527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71600" y="4860986"/>
            <a:ext cx="993262" cy="226314"/>
            <a:chOff x="680865" y="3439338"/>
            <a:chExt cx="4686473" cy="1068091"/>
          </a:xfrm>
        </p:grpSpPr>
        <p:pic>
          <p:nvPicPr>
            <p:cNvPr id="35" name="Logomark V2">
              <a:extLst>
                <a:ext uri="{FF2B5EF4-FFF2-40B4-BE49-F238E27FC236}">
                  <a16:creationId xmlns:a16="http://schemas.microsoft.com/office/drawing/2014/main" id="{5FEFCFF5-B3B9-AB4B-AA5A-A6567BE3E7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36" name="Nat HIV Cur logo type stacked">
              <a:extLst>
                <a:ext uri="{FF2B5EF4-FFF2-40B4-BE49-F238E27FC236}">
                  <a16:creationId xmlns:a16="http://schemas.microsoft.com/office/drawing/2014/main" id="{8D7907D6-9EAF-4742-ABE1-71E3250D1CB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8869294B-A957-AE4A-A364-2ECB9C4E4D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8827C336-DC47-BF4C-B669-3F5D0072D3F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7">
                <a:extLst>
                  <a:ext uri="{FF2B5EF4-FFF2-40B4-BE49-F238E27FC236}">
                    <a16:creationId xmlns:a16="http://schemas.microsoft.com/office/drawing/2014/main" id="{39EDB336-0AA0-394B-A8BC-D0DBDA703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8">
                <a:extLst>
                  <a:ext uri="{FF2B5EF4-FFF2-40B4-BE49-F238E27FC236}">
                    <a16:creationId xmlns:a16="http://schemas.microsoft.com/office/drawing/2014/main" id="{0E75D586-3E06-3C47-8711-9A0AD7BFCFF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9">
                <a:extLst>
                  <a:ext uri="{FF2B5EF4-FFF2-40B4-BE49-F238E27FC236}">
                    <a16:creationId xmlns:a16="http://schemas.microsoft.com/office/drawing/2014/main" id="{F6D704A5-84A1-B84D-8C81-0CB9D30DF1A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10">
                <a:extLst>
                  <a:ext uri="{FF2B5EF4-FFF2-40B4-BE49-F238E27FC236}">
                    <a16:creationId xmlns:a16="http://schemas.microsoft.com/office/drawing/2014/main" id="{354D9A10-0A86-0548-9546-463B92D47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11">
                <a:extLst>
                  <a:ext uri="{FF2B5EF4-FFF2-40B4-BE49-F238E27FC236}">
                    <a16:creationId xmlns:a16="http://schemas.microsoft.com/office/drawing/2014/main" id="{89781809-20FF-A445-9963-910A4C7A34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12">
                <a:extLst>
                  <a:ext uri="{FF2B5EF4-FFF2-40B4-BE49-F238E27FC236}">
                    <a16:creationId xmlns:a16="http://schemas.microsoft.com/office/drawing/2014/main" id="{58B4434D-156F-104C-8BFD-06D3D37E66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13">
                <a:extLst>
                  <a:ext uri="{FF2B5EF4-FFF2-40B4-BE49-F238E27FC236}">
                    <a16:creationId xmlns:a16="http://schemas.microsoft.com/office/drawing/2014/main" id="{C60AE9BD-9EA1-3646-BF3D-5D9FF3AD10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6" name="Freeform 14">
                <a:extLst>
                  <a:ext uri="{FF2B5EF4-FFF2-40B4-BE49-F238E27FC236}">
                    <a16:creationId xmlns:a16="http://schemas.microsoft.com/office/drawing/2014/main" id="{A6508F65-5795-1841-BBAB-E2F67C7AC8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7" name="Freeform 15">
                <a:extLst>
                  <a:ext uri="{FF2B5EF4-FFF2-40B4-BE49-F238E27FC236}">
                    <a16:creationId xmlns:a16="http://schemas.microsoft.com/office/drawing/2014/main" id="{BC409E71-C274-ED4D-B117-E8EE6F213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8" name="Freeform 16">
                <a:extLst>
                  <a:ext uri="{FF2B5EF4-FFF2-40B4-BE49-F238E27FC236}">
                    <a16:creationId xmlns:a16="http://schemas.microsoft.com/office/drawing/2014/main" id="{EB144D33-F22A-BA4E-9E64-49255653FA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9" name="Freeform 17">
                <a:extLst>
                  <a:ext uri="{FF2B5EF4-FFF2-40B4-BE49-F238E27FC236}">
                    <a16:creationId xmlns:a16="http://schemas.microsoft.com/office/drawing/2014/main" id="{8758EEF2-B044-124A-A423-1C543CBAF6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18">
                <a:extLst>
                  <a:ext uri="{FF2B5EF4-FFF2-40B4-BE49-F238E27FC236}">
                    <a16:creationId xmlns:a16="http://schemas.microsoft.com/office/drawing/2014/main" id="{19A970B1-199E-5746-82F5-6490797D62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1" name="Freeform 19">
                <a:extLst>
                  <a:ext uri="{FF2B5EF4-FFF2-40B4-BE49-F238E27FC236}">
                    <a16:creationId xmlns:a16="http://schemas.microsoft.com/office/drawing/2014/main" id="{87CD27E2-094B-2F4C-B352-A2463AEF6E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2" name="Freeform 20">
                <a:extLst>
                  <a:ext uri="{FF2B5EF4-FFF2-40B4-BE49-F238E27FC236}">
                    <a16:creationId xmlns:a16="http://schemas.microsoft.com/office/drawing/2014/main" id="{F0398AF9-8E89-8849-A6D0-73CDBDF9FB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Freeform 21">
                <a:extLst>
                  <a:ext uri="{FF2B5EF4-FFF2-40B4-BE49-F238E27FC236}">
                    <a16:creationId xmlns:a16="http://schemas.microsoft.com/office/drawing/2014/main" id="{81DEED87-958A-704F-95FD-DE07D38FBA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4" name="Freeform 22">
                <a:extLst>
                  <a:ext uri="{FF2B5EF4-FFF2-40B4-BE49-F238E27FC236}">
                    <a16:creationId xmlns:a16="http://schemas.microsoft.com/office/drawing/2014/main" id="{A1C0E19A-5997-2F47-89BB-F05C62CEF3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5" name="Freeform 23">
                <a:extLst>
                  <a:ext uri="{FF2B5EF4-FFF2-40B4-BE49-F238E27FC236}">
                    <a16:creationId xmlns:a16="http://schemas.microsoft.com/office/drawing/2014/main" id="{0A94D715-8C50-F84F-BC87-5A6E1C43E2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6" name="Freeform 24">
                <a:extLst>
                  <a:ext uri="{FF2B5EF4-FFF2-40B4-BE49-F238E27FC236}">
                    <a16:creationId xmlns:a16="http://schemas.microsoft.com/office/drawing/2014/main" id="{60728EA6-9643-FD40-AB48-30D1AAF69E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7" name="Freeform 25">
                <a:extLst>
                  <a:ext uri="{FF2B5EF4-FFF2-40B4-BE49-F238E27FC236}">
                    <a16:creationId xmlns:a16="http://schemas.microsoft.com/office/drawing/2014/main" id="{14E590CD-8EC9-8F40-ADA9-B7632D4B2E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2563A08-5D7F-254B-89A7-CE76C5F8AD1B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43918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gures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DDE3BB8-71A2-3C40-AAE9-17A142B71D44}"/>
              </a:ext>
            </a:extLst>
          </p:cNvPr>
          <p:cNvSpPr/>
          <p:nvPr userDrawn="1"/>
        </p:nvSpPr>
        <p:spPr>
          <a:xfrm>
            <a:off x="0" y="925693"/>
            <a:ext cx="9162288" cy="4224528"/>
          </a:xfrm>
          <a:prstGeom prst="rect">
            <a:avLst/>
          </a:prstGeom>
          <a:gradFill>
            <a:gsLst>
              <a:gs pos="0">
                <a:srgbClr val="003860"/>
              </a:gs>
              <a:gs pos="100000">
                <a:srgbClr val="005EA1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Graph/Image/Table/Blue: click to add title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4846321"/>
            <a:ext cx="7357838" cy="240029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pic>
        <p:nvPicPr>
          <p:cNvPr id="12" name="Picture 11" descr="NatHIVcurriculum_logo_white_thik.png">
            <a:extLst>
              <a:ext uri="{FF2B5EF4-FFF2-40B4-BE49-F238E27FC236}">
                <a16:creationId xmlns:a16="http://schemas.microsoft.com/office/drawing/2014/main" id="{89B6C09C-845C-D240-91CE-9C8D5DA3597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2010" y="4777739"/>
            <a:ext cx="1127141" cy="36576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1D5ED23-FFA0-C948-9A90-9A5A636E47FE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548074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gures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Graph/Image/Table/Blue: click to add title</a:t>
            </a:r>
          </a:p>
        </p:txBody>
      </p:sp>
      <p:sp>
        <p:nvSpPr>
          <p:cNvPr id="66" name="Rectangle 65"/>
          <p:cNvSpPr/>
          <p:nvPr/>
        </p:nvSpPr>
        <p:spPr>
          <a:xfrm>
            <a:off x="-7495" y="914399"/>
            <a:ext cx="9162288" cy="425196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4846321"/>
            <a:ext cx="7357838" cy="240029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pic>
        <p:nvPicPr>
          <p:cNvPr id="9" name="Picture 8" descr="NatHIVcurriculum_logo_white_thik.png">
            <a:extLst>
              <a:ext uri="{FF2B5EF4-FFF2-40B4-BE49-F238E27FC236}">
                <a16:creationId xmlns:a16="http://schemas.microsoft.com/office/drawing/2014/main" id="{ECE1B190-E5DF-014E-8922-6D165E21D3A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2010" y="4777739"/>
            <a:ext cx="1127141" cy="36576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163A70B-7482-9F46-9D97-89D7085688F2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152430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_No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ue_Background.png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6" y="2"/>
            <a:ext cx="9155137" cy="5160516"/>
          </a:xfrm>
          <a:prstGeom prst="rect">
            <a:avLst/>
          </a:prstGeom>
        </p:spPr>
      </p:pic>
      <p:pic>
        <p:nvPicPr>
          <p:cNvPr id="5" name="Picture 4" descr="NatHIVcurriculum_logo_white_thik.png">
            <a:extLst>
              <a:ext uri="{FF2B5EF4-FFF2-40B4-BE49-F238E27FC236}">
                <a16:creationId xmlns:a16="http://schemas.microsoft.com/office/drawing/2014/main" id="{4417462E-BA3E-4849-AC3A-387A995D31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2010" y="4777739"/>
            <a:ext cx="1127141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61709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clos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09BA65-A34C-F344-8542-C4A4DC949BD8}"/>
              </a:ext>
            </a:extLst>
          </p:cNvPr>
          <p:cNvSpPr/>
          <p:nvPr userDrawn="1"/>
        </p:nvSpPr>
        <p:spPr>
          <a:xfrm>
            <a:off x="0" y="925693"/>
            <a:ext cx="9162288" cy="4224528"/>
          </a:xfrm>
          <a:prstGeom prst="rect">
            <a:avLst/>
          </a:prstGeom>
          <a:gradFill>
            <a:gsLst>
              <a:gs pos="0">
                <a:srgbClr val="003860"/>
              </a:gs>
              <a:gs pos="100000">
                <a:srgbClr val="005EA1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323850" y="269271"/>
            <a:ext cx="8503918" cy="461665"/>
          </a:xfrm>
          <a:prstGeom prst="rect">
            <a:avLst/>
          </a:prstGeom>
        </p:spPr>
        <p:txBody>
          <a:bodyPr wrap="square" lIns="68580" anchor="ctr">
            <a:spAutoFit/>
          </a:bodyPr>
          <a:lstStyle/>
          <a:p>
            <a:pPr defTabSz="342900">
              <a:spcAft>
                <a:spcPts val="0"/>
              </a:spcAft>
            </a:pPr>
            <a:r>
              <a:rPr lang="en-US" sz="2400" cap="none" baseline="0" dirty="0">
                <a:solidFill>
                  <a:schemeClr val="bg1"/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Disclosures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1266332"/>
            <a:ext cx="8515350" cy="2804922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200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Type in Speaker name, disclosure information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 flipH="1">
            <a:off x="-7496" y="3771899"/>
            <a:ext cx="9162289" cy="1374344"/>
          </a:xfrm>
          <a:prstGeom prst="rect">
            <a:avLst/>
          </a:prstGeom>
        </p:spPr>
      </p:pic>
      <p:pic>
        <p:nvPicPr>
          <p:cNvPr id="8" name="Picture 7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7496" y="-1"/>
            <a:ext cx="9162289" cy="1374344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-9345" y="137581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-9345" y="3778214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NatHIVcurriculum_logo_white_thik.png">
            <a:extLst>
              <a:ext uri="{FF2B5EF4-FFF2-40B4-BE49-F238E27FC236}">
                <a16:creationId xmlns:a16="http://schemas.microsoft.com/office/drawing/2014/main" id="{AB8A0B6B-B538-9F4F-9B5E-6F68F44C4DF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04284" y="4634507"/>
            <a:ext cx="1414549" cy="459025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11E5BFF4-B9AA-1C49-924A-3D81579F6B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2333" y="2141759"/>
            <a:ext cx="8223499" cy="853250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lvl1pPr algn="ctr">
              <a:defRPr sz="2400" b="1" cap="none">
                <a:solidFill>
                  <a:srgbClr val="003A7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4096339042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en Whi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97263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Open White Layout: click to add title</a:t>
            </a:r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4846321"/>
            <a:ext cx="7357838" cy="240029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</p:spTree>
    <p:extLst>
      <p:ext uri="{BB962C8B-B14F-4D97-AF65-F5344CB8AC3E}">
        <p14:creationId xmlns:p14="http://schemas.microsoft.com/office/powerpoint/2010/main" val="2110182743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knowledge_HR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35" name="Rectangle 34"/>
          <p:cNvSpPr/>
          <p:nvPr userDrawn="1"/>
        </p:nvSpPr>
        <p:spPr>
          <a:xfrm>
            <a:off x="295189" y="89397"/>
            <a:ext cx="8503918" cy="822624"/>
          </a:xfrm>
          <a:prstGeom prst="rect">
            <a:avLst/>
          </a:prstGeom>
        </p:spPr>
        <p:txBody>
          <a:bodyPr wrap="square" lIns="68580" anchor="ctr">
            <a:normAutofit/>
          </a:bodyPr>
          <a:lstStyle/>
          <a:p>
            <a:pPr defTabSz="342900">
              <a:spcAft>
                <a:spcPts val="0"/>
              </a:spcAft>
            </a:pPr>
            <a:r>
              <a:rPr lang="en-US" sz="2400" cap="none" baseline="0">
                <a:solidFill>
                  <a:schemeClr val="bg1"/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Acknowledgments</a:t>
            </a:r>
            <a:endParaRPr lang="en-US" sz="2400" cap="none" baseline="0" dirty="0">
              <a:solidFill>
                <a:schemeClr val="bg1"/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sp>
        <p:nvSpPr>
          <p:cNvPr id="36" name="TextBox 35"/>
          <p:cNvSpPr txBox="1"/>
          <p:nvPr userDrawn="1"/>
        </p:nvSpPr>
        <p:spPr>
          <a:xfrm>
            <a:off x="462066" y="1206396"/>
            <a:ext cx="8221581" cy="2049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800" dirty="0">
                <a:solidFill>
                  <a:schemeClr val="tx1"/>
                </a:solidFill>
                <a:latin typeface="Arial"/>
              </a:rPr>
              <a:t>The </a:t>
            </a:r>
            <a:r>
              <a:rPr lang="en-US" sz="1800" b="1" dirty="0">
                <a:solidFill>
                  <a:srgbClr val="222869"/>
                </a:solidFill>
                <a:latin typeface="Arial"/>
              </a:rPr>
              <a:t>National </a:t>
            </a:r>
            <a:r>
              <a:rPr lang="en-US" sz="1800" b="1" dirty="0">
                <a:solidFill>
                  <a:srgbClr val="C1171E"/>
                </a:solidFill>
                <a:latin typeface="Arial"/>
              </a:rPr>
              <a:t>HIV </a:t>
            </a:r>
            <a:r>
              <a:rPr lang="en-US" sz="1800" b="1" dirty="0">
                <a:solidFill>
                  <a:srgbClr val="222869"/>
                </a:solidFill>
                <a:latin typeface="Arial"/>
              </a:rPr>
              <a:t>Curriculum </a:t>
            </a:r>
            <a:r>
              <a:rPr lang="en-US" sz="1800" dirty="0">
                <a:solidFill>
                  <a:schemeClr val="tx1"/>
                </a:solidFill>
                <a:latin typeface="Arial"/>
              </a:rPr>
              <a:t>is an AIDS Education and Training Center (AETC) Program </a:t>
            </a: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supported by the Health Resources and Services Administration (HRSA) of the U.S. Department of Health and Human Services (HHS) as part of an award totaling $1,172,990 with 0% financed with non-governmental sources.</a:t>
            </a:r>
            <a:r>
              <a:rPr lang="en-US" sz="1800" dirty="0">
                <a:solidFill>
                  <a:schemeClr val="tx1"/>
                </a:solidFill>
                <a:latin typeface="Arial"/>
              </a:rPr>
              <a:t> This project is led by the University of Washington’s Infectious Diseases Education &amp; Assessment (IDEA) Program</a:t>
            </a:r>
            <a:r>
              <a:rPr lang="en-US" sz="1800" i="0" dirty="0">
                <a:solidFill>
                  <a:schemeClr val="tx1"/>
                </a:solidFill>
                <a:latin typeface="Arial"/>
              </a:rPr>
              <a:t>.</a:t>
            </a:r>
          </a:p>
          <a:p>
            <a:pPr>
              <a:lnSpc>
                <a:spcPts val="2200"/>
              </a:lnSpc>
            </a:pPr>
            <a:endParaRPr lang="en-US" sz="1800" dirty="0">
              <a:solidFill>
                <a:schemeClr val="tx1"/>
              </a:solidFill>
              <a:latin typeface="Arial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DC6986E-3A3F-0247-8FD0-66D5A81FDF2E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263BD1FE-78EF-0847-A48B-ECC790267DE4}"/>
              </a:ext>
            </a:extLst>
          </p:cNvPr>
          <p:cNvSpPr txBox="1"/>
          <p:nvPr userDrawn="1"/>
        </p:nvSpPr>
        <p:spPr>
          <a:xfrm>
            <a:off x="0" y="4659623"/>
            <a:ext cx="9151575" cy="5180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1188720" tIns="91440" rIns="1188720" bIns="91440" rtlCol="0" anchor="ctr">
            <a:spAutoFit/>
          </a:bodyPr>
          <a:lstStyle/>
          <a:p>
            <a:pPr algn="ctr">
              <a:lnSpc>
                <a:spcPts val="1300"/>
              </a:lnSpc>
            </a:pPr>
            <a:r>
              <a:rPr lang="en-US" sz="1100" i="1" dirty="0">
                <a:solidFill>
                  <a:schemeClr val="tx1"/>
                </a:solidFill>
                <a:latin typeface="Arial"/>
              </a:rPr>
              <a:t>The content in this presentation is that of the author(s) and does not necessarily represent</a:t>
            </a:r>
            <a:br>
              <a:rPr lang="en-US" sz="1100" i="1" dirty="0">
                <a:solidFill>
                  <a:schemeClr val="tx1"/>
                </a:solidFill>
                <a:latin typeface="Arial"/>
              </a:rPr>
            </a:br>
            <a:r>
              <a:rPr lang="en-US" sz="1100" i="1" dirty="0">
                <a:solidFill>
                  <a:schemeClr val="tx1"/>
                </a:solidFill>
                <a:latin typeface="Arial"/>
              </a:rPr>
              <a:t>the official views of, nor an endorsement, by HRSA, HHS, or the U.S. Government. </a:t>
            </a:r>
          </a:p>
        </p:txBody>
      </p:sp>
      <p:pic>
        <p:nvPicPr>
          <p:cNvPr id="92" name="Picture 91" descr="AETC_Program-color-outline-01.png">
            <a:extLst>
              <a:ext uri="{FF2B5EF4-FFF2-40B4-BE49-F238E27FC236}">
                <a16:creationId xmlns:a16="http://schemas.microsoft.com/office/drawing/2014/main" id="{FAA83704-F788-C14F-9614-086A9E4705F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269" y="3391802"/>
            <a:ext cx="1672681" cy="548640"/>
          </a:xfrm>
          <a:prstGeom prst="rect">
            <a:avLst/>
          </a:prstGeom>
        </p:spPr>
      </p:pic>
      <p:grpSp>
        <p:nvGrpSpPr>
          <p:cNvPr id="94" name="Logo Stacked V2">
            <a:extLst>
              <a:ext uri="{FF2B5EF4-FFF2-40B4-BE49-F238E27FC236}">
                <a16:creationId xmlns:a16="http://schemas.microsoft.com/office/drawing/2014/main" id="{8C96646A-1AB6-9D43-BE3C-078E71EFDD7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528189" y="3402066"/>
            <a:ext cx="2105418" cy="493776"/>
            <a:chOff x="680865" y="3439338"/>
            <a:chExt cx="4686473" cy="1068091"/>
          </a:xfrm>
        </p:grpSpPr>
        <p:pic>
          <p:nvPicPr>
            <p:cNvPr id="95" name="Logomark V2">
              <a:extLst>
                <a:ext uri="{FF2B5EF4-FFF2-40B4-BE49-F238E27FC236}">
                  <a16:creationId xmlns:a16="http://schemas.microsoft.com/office/drawing/2014/main" id="{D4336D0C-7EE3-9E49-9E18-43F732C6020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96" name="Nat HIV Cur logo type stacked">
              <a:extLst>
                <a:ext uri="{FF2B5EF4-FFF2-40B4-BE49-F238E27FC236}">
                  <a16:creationId xmlns:a16="http://schemas.microsoft.com/office/drawing/2014/main" id="{09074128-A129-0F47-9E86-37B8978BADA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97" name="Freeform 5">
                <a:extLst>
                  <a:ext uri="{FF2B5EF4-FFF2-40B4-BE49-F238E27FC236}">
                    <a16:creationId xmlns:a16="http://schemas.microsoft.com/office/drawing/2014/main" id="{F4267FAD-9949-CE4F-9C49-5084029AC6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98" name="Freeform 6">
                <a:extLst>
                  <a:ext uri="{FF2B5EF4-FFF2-40B4-BE49-F238E27FC236}">
                    <a16:creationId xmlns:a16="http://schemas.microsoft.com/office/drawing/2014/main" id="{BE677EC1-66CE-1C49-B21A-0D58F54DD54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99" name="Freeform 7">
                <a:extLst>
                  <a:ext uri="{FF2B5EF4-FFF2-40B4-BE49-F238E27FC236}">
                    <a16:creationId xmlns:a16="http://schemas.microsoft.com/office/drawing/2014/main" id="{9B082CF2-F159-C640-A339-F468009680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00" name="Freeform 8">
                <a:extLst>
                  <a:ext uri="{FF2B5EF4-FFF2-40B4-BE49-F238E27FC236}">
                    <a16:creationId xmlns:a16="http://schemas.microsoft.com/office/drawing/2014/main" id="{8F103939-D002-A245-84AA-B4DA8A1D7BA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01" name="Freeform 9">
                <a:extLst>
                  <a:ext uri="{FF2B5EF4-FFF2-40B4-BE49-F238E27FC236}">
                    <a16:creationId xmlns:a16="http://schemas.microsoft.com/office/drawing/2014/main" id="{3AD48E4C-DDB5-AD4C-BD83-2044D480A4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02" name="Freeform 10">
                <a:extLst>
                  <a:ext uri="{FF2B5EF4-FFF2-40B4-BE49-F238E27FC236}">
                    <a16:creationId xmlns:a16="http://schemas.microsoft.com/office/drawing/2014/main" id="{981CEB90-24E7-854B-98D5-FFACDD991E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03" name="Freeform 11">
                <a:extLst>
                  <a:ext uri="{FF2B5EF4-FFF2-40B4-BE49-F238E27FC236}">
                    <a16:creationId xmlns:a16="http://schemas.microsoft.com/office/drawing/2014/main" id="{86E828CF-7F26-8D4E-8608-E7A54418450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04" name="Freeform 12">
                <a:extLst>
                  <a:ext uri="{FF2B5EF4-FFF2-40B4-BE49-F238E27FC236}">
                    <a16:creationId xmlns:a16="http://schemas.microsoft.com/office/drawing/2014/main" id="{CF1D4AB7-ADBF-434E-BDB5-623306BE5B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05" name="Freeform 13">
                <a:extLst>
                  <a:ext uri="{FF2B5EF4-FFF2-40B4-BE49-F238E27FC236}">
                    <a16:creationId xmlns:a16="http://schemas.microsoft.com/office/drawing/2014/main" id="{3F71DA38-5718-A64F-B21D-48103E122D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06" name="Freeform 14">
                <a:extLst>
                  <a:ext uri="{FF2B5EF4-FFF2-40B4-BE49-F238E27FC236}">
                    <a16:creationId xmlns:a16="http://schemas.microsoft.com/office/drawing/2014/main" id="{F2597063-7267-B04B-B38E-81489A6CDF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07" name="Freeform 15">
                <a:extLst>
                  <a:ext uri="{FF2B5EF4-FFF2-40B4-BE49-F238E27FC236}">
                    <a16:creationId xmlns:a16="http://schemas.microsoft.com/office/drawing/2014/main" id="{3FE856D3-EA32-394C-AA44-338B2E2721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08" name="Freeform 16">
                <a:extLst>
                  <a:ext uri="{FF2B5EF4-FFF2-40B4-BE49-F238E27FC236}">
                    <a16:creationId xmlns:a16="http://schemas.microsoft.com/office/drawing/2014/main" id="{0ECFCD0F-1337-954D-B07F-BC96AF0B19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09" name="Freeform 17">
                <a:extLst>
                  <a:ext uri="{FF2B5EF4-FFF2-40B4-BE49-F238E27FC236}">
                    <a16:creationId xmlns:a16="http://schemas.microsoft.com/office/drawing/2014/main" id="{B8C7ACF4-9465-9149-914E-2F15D6006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10" name="Freeform 18">
                <a:extLst>
                  <a:ext uri="{FF2B5EF4-FFF2-40B4-BE49-F238E27FC236}">
                    <a16:creationId xmlns:a16="http://schemas.microsoft.com/office/drawing/2014/main" id="{E1D88046-D170-5944-9A3D-D4DCB29134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11" name="Freeform 19">
                <a:extLst>
                  <a:ext uri="{FF2B5EF4-FFF2-40B4-BE49-F238E27FC236}">
                    <a16:creationId xmlns:a16="http://schemas.microsoft.com/office/drawing/2014/main" id="{C36507B0-D640-B84B-B416-BE888E3815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12" name="Freeform 20">
                <a:extLst>
                  <a:ext uri="{FF2B5EF4-FFF2-40B4-BE49-F238E27FC236}">
                    <a16:creationId xmlns:a16="http://schemas.microsoft.com/office/drawing/2014/main" id="{DCDA74F3-181A-864F-AC96-07DF4600C47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13" name="Freeform 21">
                <a:extLst>
                  <a:ext uri="{FF2B5EF4-FFF2-40B4-BE49-F238E27FC236}">
                    <a16:creationId xmlns:a16="http://schemas.microsoft.com/office/drawing/2014/main" id="{5676E55D-64DB-624E-829D-87D51D6782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14" name="Freeform 22">
                <a:extLst>
                  <a:ext uri="{FF2B5EF4-FFF2-40B4-BE49-F238E27FC236}">
                    <a16:creationId xmlns:a16="http://schemas.microsoft.com/office/drawing/2014/main" id="{F5ED151E-8302-F440-9A4D-3C76DE43B7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15" name="Freeform 23">
                <a:extLst>
                  <a:ext uri="{FF2B5EF4-FFF2-40B4-BE49-F238E27FC236}">
                    <a16:creationId xmlns:a16="http://schemas.microsoft.com/office/drawing/2014/main" id="{BD72C76F-69C9-F943-9DC7-B1E8EDAE7E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16" name="Freeform 24">
                <a:extLst>
                  <a:ext uri="{FF2B5EF4-FFF2-40B4-BE49-F238E27FC236}">
                    <a16:creationId xmlns:a16="http://schemas.microsoft.com/office/drawing/2014/main" id="{A2397D23-186E-0943-918E-35CC87306E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17" name="Freeform 25">
                <a:extLst>
                  <a:ext uri="{FF2B5EF4-FFF2-40B4-BE49-F238E27FC236}">
                    <a16:creationId xmlns:a16="http://schemas.microsoft.com/office/drawing/2014/main" id="{7547FEE8-47BF-FD41-8919-A145C2A7CB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</p:grpSp>
      <p:pic>
        <p:nvPicPr>
          <p:cNvPr id="41" name="Picture 40">
            <a:extLst>
              <a:ext uri="{FF2B5EF4-FFF2-40B4-BE49-F238E27FC236}">
                <a16:creationId xmlns:a16="http://schemas.microsoft.com/office/drawing/2014/main" id="{EA8BA448-6524-C843-8240-CCF95204406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442226" y="3377249"/>
            <a:ext cx="2145931" cy="560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106333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 flipH="1">
            <a:off x="-1" y="3771899"/>
            <a:ext cx="9153144" cy="1372972"/>
          </a:xfrm>
          <a:prstGeom prst="rect">
            <a:avLst/>
          </a:prstGeom>
        </p:spPr>
      </p:pic>
      <p:pic>
        <p:nvPicPr>
          <p:cNvPr id="8" name="Picture 7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-1"/>
            <a:ext cx="9153144" cy="1372972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-5643" y="1375816"/>
            <a:ext cx="9153144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-5643" y="3778231"/>
            <a:ext cx="9153144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NatHIVcurriculum_logo_white_thik.png">
            <a:extLst>
              <a:ext uri="{FF2B5EF4-FFF2-40B4-BE49-F238E27FC236}">
                <a16:creationId xmlns:a16="http://schemas.microsoft.com/office/drawing/2014/main" id="{3E581CB9-9A7F-9C49-B30C-B8C41541F50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04284" y="4634507"/>
            <a:ext cx="1414549" cy="459025"/>
          </a:xfrm>
          <a:prstGeom prst="rect">
            <a:avLst/>
          </a:prstGeom>
        </p:spPr>
      </p:pic>
      <p:sp>
        <p:nvSpPr>
          <p:cNvPr id="11" name="Title 4">
            <a:extLst>
              <a:ext uri="{FF2B5EF4-FFF2-40B4-BE49-F238E27FC236}">
                <a16:creationId xmlns:a16="http://schemas.microsoft.com/office/drawing/2014/main" id="{0337FAAB-7324-A445-8B9B-43EB1A6CE6DE}"/>
              </a:ext>
            </a:extLst>
          </p:cNvPr>
          <p:cNvSpPr txBox="1">
            <a:spLocks/>
          </p:cNvSpPr>
          <p:nvPr userDrawn="1"/>
        </p:nvSpPr>
        <p:spPr>
          <a:xfrm>
            <a:off x="1" y="2077916"/>
            <a:ext cx="9143999" cy="971550"/>
          </a:xfrm>
          <a:prstGeom prst="rect">
            <a:avLst/>
          </a:prstGeom>
          <a:solidFill>
            <a:srgbClr val="0070C0">
              <a:alpha val="15000"/>
            </a:srgbClr>
          </a:solidFill>
        </p:spPr>
        <p:txBody>
          <a:bodyPr tIns="0" anchor="ctr">
            <a:normAutofit/>
          </a:bodyPr>
          <a:lstStyle/>
          <a:p>
            <a:pPr marL="0" marR="0" lvl="0" indent="0" algn="ctr" defTabSz="685800" rtl="0" eaLnBrk="1" fontAlgn="auto" latinLnBrk="0" hangingPunct="1">
              <a:lnSpc>
                <a:spcPts val="2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7E5160C-85AC-7248-84C1-AB4B33AAEE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9306" y="2078649"/>
            <a:ext cx="8229568" cy="956120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defRPr sz="2400" b="1" cap="none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4290517799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Thick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 flipH="1">
            <a:off x="-1" y="3771899"/>
            <a:ext cx="9162289" cy="1374344"/>
          </a:xfrm>
          <a:prstGeom prst="rect">
            <a:avLst/>
          </a:prstGeom>
        </p:spPr>
      </p:pic>
      <p:pic>
        <p:nvPicPr>
          <p:cNvPr id="8" name="Picture 7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-1"/>
            <a:ext cx="9162289" cy="137434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-876" y="1371601"/>
            <a:ext cx="9162288" cy="278891"/>
          </a:xfrm>
          <a:prstGeom prst="rect">
            <a:avLst/>
          </a:prstGeom>
          <a:solidFill>
            <a:srgbClr val="00B0F0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5740" rtlCol="0" anchor="ctr"/>
          <a:lstStyle/>
          <a:p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-876" y="3499324"/>
            <a:ext cx="9162288" cy="278891"/>
          </a:xfrm>
          <a:prstGeom prst="rect">
            <a:avLst/>
          </a:prstGeom>
          <a:solidFill>
            <a:srgbClr val="00B0F0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5740" rtlCol="0" anchor="ctr"/>
          <a:lstStyle/>
          <a:p>
            <a:endParaRPr lang="en-US" sz="1050" dirty="0">
              <a:solidFill>
                <a:schemeClr val="bg1"/>
              </a:solidFill>
            </a:endParaRPr>
          </a:p>
        </p:txBody>
      </p:sp>
      <p:pic>
        <p:nvPicPr>
          <p:cNvPr id="9" name="Picture 8" descr="NatHIVcurriculum_logo_white_thik.png">
            <a:extLst>
              <a:ext uri="{FF2B5EF4-FFF2-40B4-BE49-F238E27FC236}">
                <a16:creationId xmlns:a16="http://schemas.microsoft.com/office/drawing/2014/main" id="{0FB6F301-DD77-994D-B54D-D52912FE0A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04284" y="4634507"/>
            <a:ext cx="1414549" cy="459025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D924EF78-34F7-6D46-B816-91F0D3BB59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2333" y="2146855"/>
            <a:ext cx="8223499" cy="853250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lvl1pPr algn="ctr">
              <a:defRPr sz="2400" b="1" cap="none">
                <a:solidFill>
                  <a:srgbClr val="003A7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91244808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gures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Graph/Table/Image: click to add title</a:t>
            </a:r>
          </a:p>
        </p:txBody>
      </p:sp>
      <p:sp>
        <p:nvSpPr>
          <p:cNvPr id="3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4846321"/>
            <a:ext cx="7357838" cy="240029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grpSp>
        <p:nvGrpSpPr>
          <p:cNvPr id="37" name="Logo Stacked V2">
            <a:extLst>
              <a:ext uri="{FF2B5EF4-FFF2-40B4-BE49-F238E27FC236}">
                <a16:creationId xmlns:a16="http://schemas.microsoft.com/office/drawing/2014/main" id="{686D5332-AA29-044B-9960-B6171A41227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71600" y="4860986"/>
            <a:ext cx="993262" cy="226314"/>
            <a:chOff x="680865" y="3439338"/>
            <a:chExt cx="4686473" cy="1068091"/>
          </a:xfrm>
        </p:grpSpPr>
        <p:pic>
          <p:nvPicPr>
            <p:cNvPr id="38" name="Logomark V2">
              <a:extLst>
                <a:ext uri="{FF2B5EF4-FFF2-40B4-BE49-F238E27FC236}">
                  <a16:creationId xmlns:a16="http://schemas.microsoft.com/office/drawing/2014/main" id="{6D6A2B6C-4377-C84F-9178-045F03E6F6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39" name="Nat HIV Cur logo type stacked">
              <a:extLst>
                <a:ext uri="{FF2B5EF4-FFF2-40B4-BE49-F238E27FC236}">
                  <a16:creationId xmlns:a16="http://schemas.microsoft.com/office/drawing/2014/main" id="{BD1553D5-573C-4C4F-AC57-EE394EF2074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6ADAB486-C50C-F34C-AE5C-4F5C76D746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1FB03474-E41E-B049-B9E4-743D2A519D5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4343B7F2-645A-B04B-B345-9FFC5FC4DF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2D0C41A7-8132-F446-9C68-5CD380F6CF0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035F371C-6132-C741-B2A5-12E46966AB9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E298A9BE-D0AD-784A-8382-AC7C9AC3AC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6" name="Freeform 11">
                <a:extLst>
                  <a:ext uri="{FF2B5EF4-FFF2-40B4-BE49-F238E27FC236}">
                    <a16:creationId xmlns:a16="http://schemas.microsoft.com/office/drawing/2014/main" id="{18676216-C374-8547-98FD-BA2E00E0BB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7" name="Freeform 12">
                <a:extLst>
                  <a:ext uri="{FF2B5EF4-FFF2-40B4-BE49-F238E27FC236}">
                    <a16:creationId xmlns:a16="http://schemas.microsoft.com/office/drawing/2014/main" id="{30EFED6D-48F8-F243-8B06-3064A0BCD1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8" name="Freeform 13">
                <a:extLst>
                  <a:ext uri="{FF2B5EF4-FFF2-40B4-BE49-F238E27FC236}">
                    <a16:creationId xmlns:a16="http://schemas.microsoft.com/office/drawing/2014/main" id="{871F0739-115E-164B-8882-67AEDA7751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9" name="Freeform 14">
                <a:extLst>
                  <a:ext uri="{FF2B5EF4-FFF2-40B4-BE49-F238E27FC236}">
                    <a16:creationId xmlns:a16="http://schemas.microsoft.com/office/drawing/2014/main" id="{EDAD41FE-6A85-AA46-B527-05B49C0C40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15">
                <a:extLst>
                  <a:ext uri="{FF2B5EF4-FFF2-40B4-BE49-F238E27FC236}">
                    <a16:creationId xmlns:a16="http://schemas.microsoft.com/office/drawing/2014/main" id="{C191F102-581A-D14E-8475-D43A2D8F11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1" name="Freeform 16">
                <a:extLst>
                  <a:ext uri="{FF2B5EF4-FFF2-40B4-BE49-F238E27FC236}">
                    <a16:creationId xmlns:a16="http://schemas.microsoft.com/office/drawing/2014/main" id="{E74E292D-17BD-BB40-A9A5-1C1591A97D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2" name="Freeform 17">
                <a:extLst>
                  <a:ext uri="{FF2B5EF4-FFF2-40B4-BE49-F238E27FC236}">
                    <a16:creationId xmlns:a16="http://schemas.microsoft.com/office/drawing/2014/main" id="{E0642006-4B07-3D49-BDD7-47DBCF5B9D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Freeform 18">
                <a:extLst>
                  <a:ext uri="{FF2B5EF4-FFF2-40B4-BE49-F238E27FC236}">
                    <a16:creationId xmlns:a16="http://schemas.microsoft.com/office/drawing/2014/main" id="{536270EF-4329-CB41-B422-F34FBA5347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4" name="Freeform 19">
                <a:extLst>
                  <a:ext uri="{FF2B5EF4-FFF2-40B4-BE49-F238E27FC236}">
                    <a16:creationId xmlns:a16="http://schemas.microsoft.com/office/drawing/2014/main" id="{96B3CE78-EC81-D64E-A813-5AAEEB3C43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5" name="Freeform 20">
                <a:extLst>
                  <a:ext uri="{FF2B5EF4-FFF2-40B4-BE49-F238E27FC236}">
                    <a16:creationId xmlns:a16="http://schemas.microsoft.com/office/drawing/2014/main" id="{7ADAC04D-E6B1-0642-BFB5-A678C343327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6" name="Freeform 21">
                <a:extLst>
                  <a:ext uri="{FF2B5EF4-FFF2-40B4-BE49-F238E27FC236}">
                    <a16:creationId xmlns:a16="http://schemas.microsoft.com/office/drawing/2014/main" id="{160CD0B4-81EC-0A4D-B81D-3CD07C0C67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7" name="Freeform 22">
                <a:extLst>
                  <a:ext uri="{FF2B5EF4-FFF2-40B4-BE49-F238E27FC236}">
                    <a16:creationId xmlns:a16="http://schemas.microsoft.com/office/drawing/2014/main" id="{84688850-588A-9E46-A2B5-34B7DB232D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8" name="Freeform 23">
                <a:extLst>
                  <a:ext uri="{FF2B5EF4-FFF2-40B4-BE49-F238E27FC236}">
                    <a16:creationId xmlns:a16="http://schemas.microsoft.com/office/drawing/2014/main" id="{F47565D9-E9FE-FF45-961D-2C3FA48615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9" name="Freeform 24">
                <a:extLst>
                  <a:ext uri="{FF2B5EF4-FFF2-40B4-BE49-F238E27FC236}">
                    <a16:creationId xmlns:a16="http://schemas.microsoft.com/office/drawing/2014/main" id="{26FFD54D-9080-C542-8CF7-37806CDA89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60" name="Freeform 25">
                <a:extLst>
                  <a:ext uri="{FF2B5EF4-FFF2-40B4-BE49-F238E27FC236}">
                    <a16:creationId xmlns:a16="http://schemas.microsoft.com/office/drawing/2014/main" id="{5571FC1C-7B13-6E43-AD12-72246A973A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A162183-E1A8-A14F-931A-7A8769D9E144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gures &amp;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Data Slide: click to add title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920751"/>
            <a:ext cx="9162288" cy="377190"/>
          </a:xfrm>
          <a:prstGeom prst="rect">
            <a:avLst/>
          </a:prstGeom>
          <a:solidFill>
            <a:srgbClr val="6868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18914" y="941069"/>
            <a:ext cx="8503916" cy="342896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500" b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Title </a:t>
            </a:r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23892" y="4846324"/>
            <a:ext cx="7360835" cy="240026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grpSp>
        <p:nvGrpSpPr>
          <p:cNvPr id="33" name="Logo Stacked V2">
            <a:extLst>
              <a:ext uri="{FF2B5EF4-FFF2-40B4-BE49-F238E27FC236}">
                <a16:creationId xmlns:a16="http://schemas.microsoft.com/office/drawing/2014/main" id="{ED643BAB-BE3E-4844-9DDD-1481938628F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71600" y="4860986"/>
            <a:ext cx="993262" cy="226314"/>
            <a:chOff x="680865" y="3439338"/>
            <a:chExt cx="4686473" cy="1068091"/>
          </a:xfrm>
        </p:grpSpPr>
        <p:pic>
          <p:nvPicPr>
            <p:cNvPr id="35" name="Logomark V2">
              <a:extLst>
                <a:ext uri="{FF2B5EF4-FFF2-40B4-BE49-F238E27FC236}">
                  <a16:creationId xmlns:a16="http://schemas.microsoft.com/office/drawing/2014/main" id="{4BD95A13-362F-A141-91B7-A9F1DCC099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36" name="Nat HIV Cur logo type stacked">
              <a:extLst>
                <a:ext uri="{FF2B5EF4-FFF2-40B4-BE49-F238E27FC236}">
                  <a16:creationId xmlns:a16="http://schemas.microsoft.com/office/drawing/2014/main" id="{2526FA31-014A-F242-BED5-42DE95C3DD2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38" name="Freeform 5">
                <a:extLst>
                  <a:ext uri="{FF2B5EF4-FFF2-40B4-BE49-F238E27FC236}">
                    <a16:creationId xmlns:a16="http://schemas.microsoft.com/office/drawing/2014/main" id="{225DF7A2-9912-CE49-8CFC-3BAC37C2B8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6">
                <a:extLst>
                  <a:ext uri="{FF2B5EF4-FFF2-40B4-BE49-F238E27FC236}">
                    <a16:creationId xmlns:a16="http://schemas.microsoft.com/office/drawing/2014/main" id="{EB572A00-3194-D74F-8EC5-330B2BF209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7">
                <a:extLst>
                  <a:ext uri="{FF2B5EF4-FFF2-40B4-BE49-F238E27FC236}">
                    <a16:creationId xmlns:a16="http://schemas.microsoft.com/office/drawing/2014/main" id="{85D58F8C-631B-7142-A4EC-5638757678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8">
                <a:extLst>
                  <a:ext uri="{FF2B5EF4-FFF2-40B4-BE49-F238E27FC236}">
                    <a16:creationId xmlns:a16="http://schemas.microsoft.com/office/drawing/2014/main" id="{E38E258E-8D6A-E643-AA35-0A2C8EA84F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9">
                <a:extLst>
                  <a:ext uri="{FF2B5EF4-FFF2-40B4-BE49-F238E27FC236}">
                    <a16:creationId xmlns:a16="http://schemas.microsoft.com/office/drawing/2014/main" id="{BA069D83-6B58-DA4B-88D8-B26DE525E1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10">
                <a:extLst>
                  <a:ext uri="{FF2B5EF4-FFF2-40B4-BE49-F238E27FC236}">
                    <a16:creationId xmlns:a16="http://schemas.microsoft.com/office/drawing/2014/main" id="{3F3678EF-D471-FF42-B26A-64E8B6E50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11">
                <a:extLst>
                  <a:ext uri="{FF2B5EF4-FFF2-40B4-BE49-F238E27FC236}">
                    <a16:creationId xmlns:a16="http://schemas.microsoft.com/office/drawing/2014/main" id="{4096063A-D997-8644-9B45-A681CF16A25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12">
                <a:extLst>
                  <a:ext uri="{FF2B5EF4-FFF2-40B4-BE49-F238E27FC236}">
                    <a16:creationId xmlns:a16="http://schemas.microsoft.com/office/drawing/2014/main" id="{93E7CAF6-9990-B242-9889-9111A9BD2D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6" name="Freeform 13">
                <a:extLst>
                  <a:ext uri="{FF2B5EF4-FFF2-40B4-BE49-F238E27FC236}">
                    <a16:creationId xmlns:a16="http://schemas.microsoft.com/office/drawing/2014/main" id="{B301714D-9F92-1A45-A046-1048640D6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7" name="Freeform 14">
                <a:extLst>
                  <a:ext uri="{FF2B5EF4-FFF2-40B4-BE49-F238E27FC236}">
                    <a16:creationId xmlns:a16="http://schemas.microsoft.com/office/drawing/2014/main" id="{6D21D93B-D9E1-8E47-AF2C-3C247270D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8" name="Freeform 15">
                <a:extLst>
                  <a:ext uri="{FF2B5EF4-FFF2-40B4-BE49-F238E27FC236}">
                    <a16:creationId xmlns:a16="http://schemas.microsoft.com/office/drawing/2014/main" id="{44E35D0F-4F10-E242-8BEA-14849E6CAC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9" name="Freeform 16">
                <a:extLst>
                  <a:ext uri="{FF2B5EF4-FFF2-40B4-BE49-F238E27FC236}">
                    <a16:creationId xmlns:a16="http://schemas.microsoft.com/office/drawing/2014/main" id="{B13929CF-847F-D84C-B923-41164D6161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17">
                <a:extLst>
                  <a:ext uri="{FF2B5EF4-FFF2-40B4-BE49-F238E27FC236}">
                    <a16:creationId xmlns:a16="http://schemas.microsoft.com/office/drawing/2014/main" id="{9344C2AF-D947-7B45-B693-BC8D9AADBD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1" name="Freeform 18">
                <a:extLst>
                  <a:ext uri="{FF2B5EF4-FFF2-40B4-BE49-F238E27FC236}">
                    <a16:creationId xmlns:a16="http://schemas.microsoft.com/office/drawing/2014/main" id="{FAE12492-BC70-2041-95FA-8959CD293C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2" name="Freeform 19">
                <a:extLst>
                  <a:ext uri="{FF2B5EF4-FFF2-40B4-BE49-F238E27FC236}">
                    <a16:creationId xmlns:a16="http://schemas.microsoft.com/office/drawing/2014/main" id="{F659AAC7-E715-E342-856B-C63484AB7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Freeform 20">
                <a:extLst>
                  <a:ext uri="{FF2B5EF4-FFF2-40B4-BE49-F238E27FC236}">
                    <a16:creationId xmlns:a16="http://schemas.microsoft.com/office/drawing/2014/main" id="{3148C920-59E4-694A-A07B-6056AE126BB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4" name="Freeform 21">
                <a:extLst>
                  <a:ext uri="{FF2B5EF4-FFF2-40B4-BE49-F238E27FC236}">
                    <a16:creationId xmlns:a16="http://schemas.microsoft.com/office/drawing/2014/main" id="{4F4FBADE-F622-6E44-9DA1-831BF2DAA3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5" name="Freeform 22">
                <a:extLst>
                  <a:ext uri="{FF2B5EF4-FFF2-40B4-BE49-F238E27FC236}">
                    <a16:creationId xmlns:a16="http://schemas.microsoft.com/office/drawing/2014/main" id="{8A0B5358-529A-5E46-928D-7B602E7542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6" name="Freeform 23">
                <a:extLst>
                  <a:ext uri="{FF2B5EF4-FFF2-40B4-BE49-F238E27FC236}">
                    <a16:creationId xmlns:a16="http://schemas.microsoft.com/office/drawing/2014/main" id="{9ADA8D92-C05F-9E41-ABAF-D7F6020E7A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7" name="Freeform 24">
                <a:extLst>
                  <a:ext uri="{FF2B5EF4-FFF2-40B4-BE49-F238E27FC236}">
                    <a16:creationId xmlns:a16="http://schemas.microsoft.com/office/drawing/2014/main" id="{871CB37E-4C4A-9D42-99AF-3694606E2A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8" name="Freeform 25">
                <a:extLst>
                  <a:ext uri="{FF2B5EF4-FFF2-40B4-BE49-F238E27FC236}">
                    <a16:creationId xmlns:a16="http://schemas.microsoft.com/office/drawing/2014/main" id="{947FF0A0-06AA-954E-9340-A7DCDE9C54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1FC924D-030E-2C44-BBBA-AF98D49660B0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8526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Large F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Text Slide: click to enter title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4846321"/>
            <a:ext cx="7357838" cy="240029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3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135604"/>
            <a:ext cx="8515350" cy="36004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05740" indent="-171450">
              <a:lnSpc>
                <a:spcPct val="100000"/>
              </a:lnSpc>
              <a:spcBef>
                <a:spcPts val="1200"/>
              </a:spcBef>
              <a:buClr>
                <a:srgbClr val="0070C0"/>
              </a:buClr>
              <a:buSzPct val="110000"/>
              <a:buFont typeface="Arial"/>
              <a:buChar char="•"/>
              <a:defRPr sz="24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2915" marR="0" indent="-171450" algn="l" defTabSz="6858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Lucida Grande"/>
              <a:buChar char="-"/>
              <a:tabLst/>
              <a:defRPr sz="20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90" indent="-102870">
              <a:lnSpc>
                <a:spcPct val="100000"/>
              </a:lnSpc>
              <a:spcBef>
                <a:spcPts val="300"/>
              </a:spcBef>
              <a:buClr>
                <a:schemeClr val="bg2"/>
              </a:buClr>
              <a:buSzPct val="70000"/>
              <a:defRPr sz="1500">
                <a:solidFill>
                  <a:srgbClr val="000000"/>
                </a:solidFill>
              </a:defRPr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enter first level text; hit return then tab for 2nd level</a:t>
            </a:r>
          </a:p>
          <a:p>
            <a:pPr lvl="1"/>
            <a:r>
              <a:rPr lang="en-US" dirty="0"/>
              <a:t>Line 2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3" name="Logo Stacked V2">
            <a:extLst>
              <a:ext uri="{FF2B5EF4-FFF2-40B4-BE49-F238E27FC236}">
                <a16:creationId xmlns:a16="http://schemas.microsoft.com/office/drawing/2014/main" id="{8AD091C3-F2F4-054F-AB2C-405BCCFB00C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71600" y="4860986"/>
            <a:ext cx="993262" cy="226314"/>
            <a:chOff x="680865" y="3439338"/>
            <a:chExt cx="4686473" cy="1068091"/>
          </a:xfrm>
        </p:grpSpPr>
        <p:pic>
          <p:nvPicPr>
            <p:cNvPr id="34" name="Logomark V2">
              <a:extLst>
                <a:ext uri="{FF2B5EF4-FFF2-40B4-BE49-F238E27FC236}">
                  <a16:creationId xmlns:a16="http://schemas.microsoft.com/office/drawing/2014/main" id="{12B22797-3CF9-CA4F-B64D-405CE639D9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35" name="Nat HIV Cur logo type stacked">
              <a:extLst>
                <a:ext uri="{FF2B5EF4-FFF2-40B4-BE49-F238E27FC236}">
                  <a16:creationId xmlns:a16="http://schemas.microsoft.com/office/drawing/2014/main" id="{AC161F93-9767-3F49-9BB6-E37AC685FDC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36" name="Freeform 5">
                <a:extLst>
                  <a:ext uri="{FF2B5EF4-FFF2-40B4-BE49-F238E27FC236}">
                    <a16:creationId xmlns:a16="http://schemas.microsoft.com/office/drawing/2014/main" id="{96DA80F4-6D70-0A45-A009-D5A3A5C975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7" name="Freeform 6">
                <a:extLst>
                  <a:ext uri="{FF2B5EF4-FFF2-40B4-BE49-F238E27FC236}">
                    <a16:creationId xmlns:a16="http://schemas.microsoft.com/office/drawing/2014/main" id="{4EB67E84-2B30-1D4A-AF29-BCA3E68FFE4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8" name="Freeform 7">
                <a:extLst>
                  <a:ext uri="{FF2B5EF4-FFF2-40B4-BE49-F238E27FC236}">
                    <a16:creationId xmlns:a16="http://schemas.microsoft.com/office/drawing/2014/main" id="{94608186-686B-DE41-AFF4-5168A1F171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8">
                <a:extLst>
                  <a:ext uri="{FF2B5EF4-FFF2-40B4-BE49-F238E27FC236}">
                    <a16:creationId xmlns:a16="http://schemas.microsoft.com/office/drawing/2014/main" id="{91A12339-6B49-9949-8EB6-199393E1C46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9">
                <a:extLst>
                  <a:ext uri="{FF2B5EF4-FFF2-40B4-BE49-F238E27FC236}">
                    <a16:creationId xmlns:a16="http://schemas.microsoft.com/office/drawing/2014/main" id="{F834D26B-B1CF-894E-A652-E19964D342C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10">
                <a:extLst>
                  <a:ext uri="{FF2B5EF4-FFF2-40B4-BE49-F238E27FC236}">
                    <a16:creationId xmlns:a16="http://schemas.microsoft.com/office/drawing/2014/main" id="{618B8A8B-1CA6-154F-9CA2-0CA470F2E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11">
                <a:extLst>
                  <a:ext uri="{FF2B5EF4-FFF2-40B4-BE49-F238E27FC236}">
                    <a16:creationId xmlns:a16="http://schemas.microsoft.com/office/drawing/2014/main" id="{03F41026-0E7A-0444-9EA4-EA9255BA061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12">
                <a:extLst>
                  <a:ext uri="{FF2B5EF4-FFF2-40B4-BE49-F238E27FC236}">
                    <a16:creationId xmlns:a16="http://schemas.microsoft.com/office/drawing/2014/main" id="{05598A25-4488-014A-8224-7F86B2B1C2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13">
                <a:extLst>
                  <a:ext uri="{FF2B5EF4-FFF2-40B4-BE49-F238E27FC236}">
                    <a16:creationId xmlns:a16="http://schemas.microsoft.com/office/drawing/2014/main" id="{F9646493-198E-3D4D-A144-2A022AA8F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14">
                <a:extLst>
                  <a:ext uri="{FF2B5EF4-FFF2-40B4-BE49-F238E27FC236}">
                    <a16:creationId xmlns:a16="http://schemas.microsoft.com/office/drawing/2014/main" id="{5D2F2B50-510B-1D4F-9FD2-C0DCF626F1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6" name="Freeform 15">
                <a:extLst>
                  <a:ext uri="{FF2B5EF4-FFF2-40B4-BE49-F238E27FC236}">
                    <a16:creationId xmlns:a16="http://schemas.microsoft.com/office/drawing/2014/main" id="{4D6466F1-ED21-F246-94BA-C3FA1F3BFE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7" name="Freeform 16">
                <a:extLst>
                  <a:ext uri="{FF2B5EF4-FFF2-40B4-BE49-F238E27FC236}">
                    <a16:creationId xmlns:a16="http://schemas.microsoft.com/office/drawing/2014/main" id="{29BD78D5-AFE1-134D-91DD-455D1F6B6A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8" name="Freeform 17">
                <a:extLst>
                  <a:ext uri="{FF2B5EF4-FFF2-40B4-BE49-F238E27FC236}">
                    <a16:creationId xmlns:a16="http://schemas.microsoft.com/office/drawing/2014/main" id="{B72C7B5C-9B25-F74A-9B3C-69E7155B9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9" name="Freeform 18">
                <a:extLst>
                  <a:ext uri="{FF2B5EF4-FFF2-40B4-BE49-F238E27FC236}">
                    <a16:creationId xmlns:a16="http://schemas.microsoft.com/office/drawing/2014/main" id="{2BB1422E-3133-9140-9DFA-6F4A34A1A7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19">
                <a:extLst>
                  <a:ext uri="{FF2B5EF4-FFF2-40B4-BE49-F238E27FC236}">
                    <a16:creationId xmlns:a16="http://schemas.microsoft.com/office/drawing/2014/main" id="{CA617C11-88CF-FA4E-941C-1D6A7372C5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1" name="Freeform 20">
                <a:extLst>
                  <a:ext uri="{FF2B5EF4-FFF2-40B4-BE49-F238E27FC236}">
                    <a16:creationId xmlns:a16="http://schemas.microsoft.com/office/drawing/2014/main" id="{83F5C9AC-D2ED-9A41-9CF8-7866304D05A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2" name="Freeform 21">
                <a:extLst>
                  <a:ext uri="{FF2B5EF4-FFF2-40B4-BE49-F238E27FC236}">
                    <a16:creationId xmlns:a16="http://schemas.microsoft.com/office/drawing/2014/main" id="{DB99D98D-8B34-F64E-8796-AB291B3815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Freeform 22">
                <a:extLst>
                  <a:ext uri="{FF2B5EF4-FFF2-40B4-BE49-F238E27FC236}">
                    <a16:creationId xmlns:a16="http://schemas.microsoft.com/office/drawing/2014/main" id="{A195A442-E03E-374F-AF2E-CC08B09B01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4" name="Freeform 23">
                <a:extLst>
                  <a:ext uri="{FF2B5EF4-FFF2-40B4-BE49-F238E27FC236}">
                    <a16:creationId xmlns:a16="http://schemas.microsoft.com/office/drawing/2014/main" id="{F72E0535-8380-9647-872D-F16FDE0B5E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5" name="Freeform 24">
                <a:extLst>
                  <a:ext uri="{FF2B5EF4-FFF2-40B4-BE49-F238E27FC236}">
                    <a16:creationId xmlns:a16="http://schemas.microsoft.com/office/drawing/2014/main" id="{FE066C44-5CCE-1F41-8566-14F0686E91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6" name="Freeform 25">
                <a:extLst>
                  <a:ext uri="{FF2B5EF4-FFF2-40B4-BE49-F238E27FC236}">
                    <a16:creationId xmlns:a16="http://schemas.microsoft.com/office/drawing/2014/main" id="{F248F71A-200F-4749-B189-59B7D50F58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31230921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Medium F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Text Slide: click to enter title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4846321"/>
            <a:ext cx="7357838" cy="240029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3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135604"/>
            <a:ext cx="8515350" cy="36004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05740" indent="-171450">
              <a:lnSpc>
                <a:spcPct val="100000"/>
              </a:lnSpc>
              <a:spcBef>
                <a:spcPts val="1200"/>
              </a:spcBef>
              <a:buClr>
                <a:srgbClr val="0070C0"/>
              </a:buClr>
              <a:buSzPct val="110000"/>
              <a:buFont typeface="Arial"/>
              <a:buChar char="•"/>
              <a:defRPr sz="20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2915" marR="0" indent="-171450" algn="l" defTabSz="6858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Lucida Grande"/>
              <a:buChar char="-"/>
              <a:tabLst/>
              <a:defRPr sz="18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90" indent="-102870">
              <a:lnSpc>
                <a:spcPct val="100000"/>
              </a:lnSpc>
              <a:spcBef>
                <a:spcPts val="300"/>
              </a:spcBef>
              <a:buClr>
                <a:schemeClr val="bg2"/>
              </a:buClr>
              <a:buSzPct val="70000"/>
              <a:defRPr sz="1500">
                <a:solidFill>
                  <a:srgbClr val="000000"/>
                </a:solidFill>
              </a:defRPr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enter first level text; hit return then tab for 2nd level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-5643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3" name="Logo Stacked V2">
            <a:extLst>
              <a:ext uri="{FF2B5EF4-FFF2-40B4-BE49-F238E27FC236}">
                <a16:creationId xmlns:a16="http://schemas.microsoft.com/office/drawing/2014/main" id="{8AD091C3-F2F4-054F-AB2C-405BCCFB00C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71600" y="4860986"/>
            <a:ext cx="993262" cy="226314"/>
            <a:chOff x="680865" y="3439338"/>
            <a:chExt cx="4686473" cy="1068091"/>
          </a:xfrm>
        </p:grpSpPr>
        <p:pic>
          <p:nvPicPr>
            <p:cNvPr id="34" name="Logomark V2">
              <a:extLst>
                <a:ext uri="{FF2B5EF4-FFF2-40B4-BE49-F238E27FC236}">
                  <a16:creationId xmlns:a16="http://schemas.microsoft.com/office/drawing/2014/main" id="{12B22797-3CF9-CA4F-B64D-405CE639D9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35" name="Nat HIV Cur logo type stacked">
              <a:extLst>
                <a:ext uri="{FF2B5EF4-FFF2-40B4-BE49-F238E27FC236}">
                  <a16:creationId xmlns:a16="http://schemas.microsoft.com/office/drawing/2014/main" id="{AC161F93-9767-3F49-9BB6-E37AC685FDC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36" name="Freeform 5">
                <a:extLst>
                  <a:ext uri="{FF2B5EF4-FFF2-40B4-BE49-F238E27FC236}">
                    <a16:creationId xmlns:a16="http://schemas.microsoft.com/office/drawing/2014/main" id="{96DA80F4-6D70-0A45-A009-D5A3A5C975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7" name="Freeform 6">
                <a:extLst>
                  <a:ext uri="{FF2B5EF4-FFF2-40B4-BE49-F238E27FC236}">
                    <a16:creationId xmlns:a16="http://schemas.microsoft.com/office/drawing/2014/main" id="{4EB67E84-2B30-1D4A-AF29-BCA3E68FFE4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8" name="Freeform 7">
                <a:extLst>
                  <a:ext uri="{FF2B5EF4-FFF2-40B4-BE49-F238E27FC236}">
                    <a16:creationId xmlns:a16="http://schemas.microsoft.com/office/drawing/2014/main" id="{94608186-686B-DE41-AFF4-5168A1F171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8">
                <a:extLst>
                  <a:ext uri="{FF2B5EF4-FFF2-40B4-BE49-F238E27FC236}">
                    <a16:creationId xmlns:a16="http://schemas.microsoft.com/office/drawing/2014/main" id="{91A12339-6B49-9949-8EB6-199393E1C46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9">
                <a:extLst>
                  <a:ext uri="{FF2B5EF4-FFF2-40B4-BE49-F238E27FC236}">
                    <a16:creationId xmlns:a16="http://schemas.microsoft.com/office/drawing/2014/main" id="{F834D26B-B1CF-894E-A652-E19964D342C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10">
                <a:extLst>
                  <a:ext uri="{FF2B5EF4-FFF2-40B4-BE49-F238E27FC236}">
                    <a16:creationId xmlns:a16="http://schemas.microsoft.com/office/drawing/2014/main" id="{618B8A8B-1CA6-154F-9CA2-0CA470F2E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11">
                <a:extLst>
                  <a:ext uri="{FF2B5EF4-FFF2-40B4-BE49-F238E27FC236}">
                    <a16:creationId xmlns:a16="http://schemas.microsoft.com/office/drawing/2014/main" id="{03F41026-0E7A-0444-9EA4-EA9255BA061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12">
                <a:extLst>
                  <a:ext uri="{FF2B5EF4-FFF2-40B4-BE49-F238E27FC236}">
                    <a16:creationId xmlns:a16="http://schemas.microsoft.com/office/drawing/2014/main" id="{05598A25-4488-014A-8224-7F86B2B1C2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13">
                <a:extLst>
                  <a:ext uri="{FF2B5EF4-FFF2-40B4-BE49-F238E27FC236}">
                    <a16:creationId xmlns:a16="http://schemas.microsoft.com/office/drawing/2014/main" id="{F9646493-198E-3D4D-A144-2A022AA8F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14">
                <a:extLst>
                  <a:ext uri="{FF2B5EF4-FFF2-40B4-BE49-F238E27FC236}">
                    <a16:creationId xmlns:a16="http://schemas.microsoft.com/office/drawing/2014/main" id="{5D2F2B50-510B-1D4F-9FD2-C0DCF626F1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6" name="Freeform 15">
                <a:extLst>
                  <a:ext uri="{FF2B5EF4-FFF2-40B4-BE49-F238E27FC236}">
                    <a16:creationId xmlns:a16="http://schemas.microsoft.com/office/drawing/2014/main" id="{4D6466F1-ED21-F246-94BA-C3FA1F3BFE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7" name="Freeform 16">
                <a:extLst>
                  <a:ext uri="{FF2B5EF4-FFF2-40B4-BE49-F238E27FC236}">
                    <a16:creationId xmlns:a16="http://schemas.microsoft.com/office/drawing/2014/main" id="{29BD78D5-AFE1-134D-91DD-455D1F6B6A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8" name="Freeform 17">
                <a:extLst>
                  <a:ext uri="{FF2B5EF4-FFF2-40B4-BE49-F238E27FC236}">
                    <a16:creationId xmlns:a16="http://schemas.microsoft.com/office/drawing/2014/main" id="{B72C7B5C-9B25-F74A-9B3C-69E7155B9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9" name="Freeform 18">
                <a:extLst>
                  <a:ext uri="{FF2B5EF4-FFF2-40B4-BE49-F238E27FC236}">
                    <a16:creationId xmlns:a16="http://schemas.microsoft.com/office/drawing/2014/main" id="{2BB1422E-3133-9140-9DFA-6F4A34A1A7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19">
                <a:extLst>
                  <a:ext uri="{FF2B5EF4-FFF2-40B4-BE49-F238E27FC236}">
                    <a16:creationId xmlns:a16="http://schemas.microsoft.com/office/drawing/2014/main" id="{CA617C11-88CF-FA4E-941C-1D6A7372C5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1" name="Freeform 20">
                <a:extLst>
                  <a:ext uri="{FF2B5EF4-FFF2-40B4-BE49-F238E27FC236}">
                    <a16:creationId xmlns:a16="http://schemas.microsoft.com/office/drawing/2014/main" id="{83F5C9AC-D2ED-9A41-9CF8-7866304D05A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2" name="Freeform 21">
                <a:extLst>
                  <a:ext uri="{FF2B5EF4-FFF2-40B4-BE49-F238E27FC236}">
                    <a16:creationId xmlns:a16="http://schemas.microsoft.com/office/drawing/2014/main" id="{DB99D98D-8B34-F64E-8796-AB291B3815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Freeform 22">
                <a:extLst>
                  <a:ext uri="{FF2B5EF4-FFF2-40B4-BE49-F238E27FC236}">
                    <a16:creationId xmlns:a16="http://schemas.microsoft.com/office/drawing/2014/main" id="{A195A442-E03E-374F-AF2E-CC08B09B01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4" name="Freeform 23">
                <a:extLst>
                  <a:ext uri="{FF2B5EF4-FFF2-40B4-BE49-F238E27FC236}">
                    <a16:creationId xmlns:a16="http://schemas.microsoft.com/office/drawing/2014/main" id="{F72E0535-8380-9647-872D-F16FDE0B5E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5" name="Freeform 24">
                <a:extLst>
                  <a:ext uri="{FF2B5EF4-FFF2-40B4-BE49-F238E27FC236}">
                    <a16:creationId xmlns:a16="http://schemas.microsoft.com/office/drawing/2014/main" id="{FE066C44-5CCE-1F41-8566-14F0686E91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6" name="Freeform 25">
                <a:extLst>
                  <a:ext uri="{FF2B5EF4-FFF2-40B4-BE49-F238E27FC236}">
                    <a16:creationId xmlns:a16="http://schemas.microsoft.com/office/drawing/2014/main" id="{F248F71A-200F-4749-B189-59B7D50F58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5211904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Small F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89379"/>
            <a:ext cx="8497062" cy="81838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Text Slide: click to enter title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4846321"/>
            <a:ext cx="7357838" cy="240029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spcBef>
                <a:spcPts val="0"/>
              </a:spcBef>
              <a:buNone/>
              <a:defRPr sz="1050" b="0" baseline="0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3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135604"/>
            <a:ext cx="8515350" cy="36004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05740" indent="-171450">
              <a:lnSpc>
                <a:spcPct val="100000"/>
              </a:lnSpc>
              <a:spcBef>
                <a:spcPts val="1200"/>
              </a:spcBef>
              <a:buClr>
                <a:srgbClr val="0070C0"/>
              </a:buClr>
              <a:buSzPct val="110000"/>
              <a:buFont typeface="Arial"/>
              <a:buChar char="•"/>
              <a:defRPr sz="18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2915" marR="0" indent="-171450" algn="l" defTabSz="6858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Lucida Grande"/>
              <a:buChar char="-"/>
              <a:tabLst/>
              <a:defRPr sz="18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90" indent="-102870">
              <a:lnSpc>
                <a:spcPct val="100000"/>
              </a:lnSpc>
              <a:spcBef>
                <a:spcPts val="300"/>
              </a:spcBef>
              <a:buClr>
                <a:schemeClr val="bg2"/>
              </a:buClr>
              <a:buSzPct val="70000"/>
              <a:defRPr sz="1500">
                <a:solidFill>
                  <a:srgbClr val="000000"/>
                </a:solidFill>
              </a:defRPr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enter first level text; hit return then tab for 2nd level</a:t>
            </a:r>
          </a:p>
          <a:p>
            <a:pPr lvl="1"/>
            <a:r>
              <a:rPr lang="en-US" dirty="0"/>
              <a:t>Line 2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grpSp>
        <p:nvGrpSpPr>
          <p:cNvPr id="33" name="Logo Stacked V2">
            <a:extLst>
              <a:ext uri="{FF2B5EF4-FFF2-40B4-BE49-F238E27FC236}">
                <a16:creationId xmlns:a16="http://schemas.microsoft.com/office/drawing/2014/main" id="{8AD091C3-F2F4-054F-AB2C-405BCCFB00C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71600" y="4860986"/>
            <a:ext cx="993262" cy="226314"/>
            <a:chOff x="680865" y="3439338"/>
            <a:chExt cx="4686473" cy="1068091"/>
          </a:xfrm>
        </p:grpSpPr>
        <p:pic>
          <p:nvPicPr>
            <p:cNvPr id="34" name="Logomark V2">
              <a:extLst>
                <a:ext uri="{FF2B5EF4-FFF2-40B4-BE49-F238E27FC236}">
                  <a16:creationId xmlns:a16="http://schemas.microsoft.com/office/drawing/2014/main" id="{12B22797-3CF9-CA4F-B64D-405CE639D9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865" y="3439338"/>
              <a:ext cx="1088136" cy="1068091"/>
            </a:xfrm>
            <a:prstGeom prst="rect">
              <a:avLst/>
            </a:prstGeom>
          </p:spPr>
        </p:pic>
        <p:grpSp>
          <p:nvGrpSpPr>
            <p:cNvPr id="35" name="Nat HIV Cur logo type stacked">
              <a:extLst>
                <a:ext uri="{FF2B5EF4-FFF2-40B4-BE49-F238E27FC236}">
                  <a16:creationId xmlns:a16="http://schemas.microsoft.com/office/drawing/2014/main" id="{AC161F93-9767-3F49-9BB6-E37AC685FDC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98650" y="3455065"/>
              <a:ext cx="3468688" cy="1036638"/>
              <a:chOff x="1196" y="1585"/>
              <a:chExt cx="2185" cy="653"/>
            </a:xfrm>
          </p:grpSpPr>
          <p:sp>
            <p:nvSpPr>
              <p:cNvPr id="36" name="Freeform 5">
                <a:extLst>
                  <a:ext uri="{FF2B5EF4-FFF2-40B4-BE49-F238E27FC236}">
                    <a16:creationId xmlns:a16="http://schemas.microsoft.com/office/drawing/2014/main" id="{96DA80F4-6D70-0A45-A009-D5A3A5C975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2" y="1585"/>
                <a:ext cx="243" cy="286"/>
              </a:xfrm>
              <a:custGeom>
                <a:avLst/>
                <a:gdLst>
                  <a:gd name="T0" fmla="*/ 347 w 403"/>
                  <a:gd name="T1" fmla="*/ 0 h 474"/>
                  <a:gd name="T2" fmla="*/ 347 w 403"/>
                  <a:gd name="T3" fmla="*/ 0 h 474"/>
                  <a:gd name="T4" fmla="*/ 347 w 403"/>
                  <a:gd name="T5" fmla="*/ 394 h 474"/>
                  <a:gd name="T6" fmla="*/ 345 w 403"/>
                  <a:gd name="T7" fmla="*/ 394 h 474"/>
                  <a:gd name="T8" fmla="*/ 71 w 403"/>
                  <a:gd name="T9" fmla="*/ 0 h 474"/>
                  <a:gd name="T10" fmla="*/ 0 w 403"/>
                  <a:gd name="T11" fmla="*/ 0 h 474"/>
                  <a:gd name="T12" fmla="*/ 0 w 403"/>
                  <a:gd name="T13" fmla="*/ 474 h 474"/>
                  <a:gd name="T14" fmla="*/ 56 w 403"/>
                  <a:gd name="T15" fmla="*/ 474 h 474"/>
                  <a:gd name="T16" fmla="*/ 56 w 403"/>
                  <a:gd name="T17" fmla="*/ 81 h 474"/>
                  <a:gd name="T18" fmla="*/ 57 w 403"/>
                  <a:gd name="T19" fmla="*/ 81 h 474"/>
                  <a:gd name="T20" fmla="*/ 332 w 403"/>
                  <a:gd name="T21" fmla="*/ 474 h 474"/>
                  <a:gd name="T22" fmla="*/ 403 w 403"/>
                  <a:gd name="T23" fmla="*/ 474 h 474"/>
                  <a:gd name="T24" fmla="*/ 403 w 403"/>
                  <a:gd name="T25" fmla="*/ 0 h 474"/>
                  <a:gd name="T26" fmla="*/ 347 w 403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3" h="474">
                    <a:moveTo>
                      <a:pt x="347" y="0"/>
                    </a:moveTo>
                    <a:lnTo>
                      <a:pt x="347" y="0"/>
                    </a:lnTo>
                    <a:lnTo>
                      <a:pt x="347" y="394"/>
                    </a:lnTo>
                    <a:lnTo>
                      <a:pt x="345" y="394"/>
                    </a:lnTo>
                    <a:lnTo>
                      <a:pt x="71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6" y="474"/>
                    </a:lnTo>
                    <a:lnTo>
                      <a:pt x="56" y="81"/>
                    </a:lnTo>
                    <a:lnTo>
                      <a:pt x="57" y="81"/>
                    </a:lnTo>
                    <a:lnTo>
                      <a:pt x="332" y="474"/>
                    </a:lnTo>
                    <a:lnTo>
                      <a:pt x="403" y="474"/>
                    </a:lnTo>
                    <a:lnTo>
                      <a:pt x="403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7" name="Freeform 6">
                <a:extLst>
                  <a:ext uri="{FF2B5EF4-FFF2-40B4-BE49-F238E27FC236}">
                    <a16:creationId xmlns:a16="http://schemas.microsoft.com/office/drawing/2014/main" id="{4EB67E84-2B30-1D4A-AF29-BCA3E68FFE4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03" y="1677"/>
                <a:ext cx="165" cy="199"/>
              </a:xfrm>
              <a:custGeom>
                <a:avLst/>
                <a:gdLst>
                  <a:gd name="T0" fmla="*/ 14 w 275"/>
                  <a:gd name="T1" fmla="*/ 48 h 329"/>
                  <a:gd name="T2" fmla="*/ 14 w 275"/>
                  <a:gd name="T3" fmla="*/ 48 h 329"/>
                  <a:gd name="T4" fmla="*/ 139 w 275"/>
                  <a:gd name="T5" fmla="*/ 0 h 329"/>
                  <a:gd name="T6" fmla="*/ 270 w 275"/>
                  <a:gd name="T7" fmla="*/ 132 h 329"/>
                  <a:gd name="T8" fmla="*/ 270 w 275"/>
                  <a:gd name="T9" fmla="*/ 267 h 329"/>
                  <a:gd name="T10" fmla="*/ 275 w 275"/>
                  <a:gd name="T11" fmla="*/ 321 h 329"/>
                  <a:gd name="T12" fmla="*/ 225 w 275"/>
                  <a:gd name="T13" fmla="*/ 321 h 329"/>
                  <a:gd name="T14" fmla="*/ 221 w 275"/>
                  <a:gd name="T15" fmla="*/ 274 h 329"/>
                  <a:gd name="T16" fmla="*/ 220 w 275"/>
                  <a:gd name="T17" fmla="*/ 274 h 329"/>
                  <a:gd name="T18" fmla="*/ 117 w 275"/>
                  <a:gd name="T19" fmla="*/ 329 h 329"/>
                  <a:gd name="T20" fmla="*/ 0 w 275"/>
                  <a:gd name="T21" fmla="*/ 236 h 329"/>
                  <a:gd name="T22" fmla="*/ 198 w 275"/>
                  <a:gd name="T23" fmla="*/ 126 h 329"/>
                  <a:gd name="T24" fmla="*/ 218 w 275"/>
                  <a:gd name="T25" fmla="*/ 126 h 329"/>
                  <a:gd name="T26" fmla="*/ 218 w 275"/>
                  <a:gd name="T27" fmla="*/ 117 h 329"/>
                  <a:gd name="T28" fmla="*/ 140 w 275"/>
                  <a:gd name="T29" fmla="*/ 48 h 329"/>
                  <a:gd name="T30" fmla="*/ 47 w 275"/>
                  <a:gd name="T31" fmla="*/ 82 h 329"/>
                  <a:gd name="T32" fmla="*/ 14 w 275"/>
                  <a:gd name="T33" fmla="*/ 48 h 329"/>
                  <a:gd name="T34" fmla="*/ 166 w 275"/>
                  <a:gd name="T35" fmla="*/ 171 h 329"/>
                  <a:gd name="T36" fmla="*/ 166 w 275"/>
                  <a:gd name="T37" fmla="*/ 171 h 329"/>
                  <a:gd name="T38" fmla="*/ 57 w 275"/>
                  <a:gd name="T39" fmla="*/ 231 h 329"/>
                  <a:gd name="T40" fmla="*/ 125 w 275"/>
                  <a:gd name="T41" fmla="*/ 285 h 329"/>
                  <a:gd name="T42" fmla="*/ 218 w 275"/>
                  <a:gd name="T43" fmla="*/ 191 h 329"/>
                  <a:gd name="T44" fmla="*/ 218 w 275"/>
                  <a:gd name="T45" fmla="*/ 171 h 329"/>
                  <a:gd name="T46" fmla="*/ 166 w 275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5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7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5" y="321"/>
                    </a:cubicBezTo>
                    <a:lnTo>
                      <a:pt x="225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20" y="274"/>
                    </a:lnTo>
                    <a:cubicBezTo>
                      <a:pt x="199" y="306"/>
                      <a:pt x="164" y="329"/>
                      <a:pt x="117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1" y="126"/>
                      <a:pt x="198" y="126"/>
                    </a:cubicBezTo>
                    <a:lnTo>
                      <a:pt x="218" y="126"/>
                    </a:lnTo>
                    <a:lnTo>
                      <a:pt x="218" y="117"/>
                    </a:lnTo>
                    <a:cubicBezTo>
                      <a:pt x="218" y="72"/>
                      <a:pt x="189" y="48"/>
                      <a:pt x="140" y="48"/>
                    </a:cubicBezTo>
                    <a:cubicBezTo>
                      <a:pt x="107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6" y="171"/>
                    </a:moveTo>
                    <a:lnTo>
                      <a:pt x="166" y="171"/>
                    </a:lnTo>
                    <a:cubicBezTo>
                      <a:pt x="99" y="171"/>
                      <a:pt x="57" y="189"/>
                      <a:pt x="57" y="231"/>
                    </a:cubicBezTo>
                    <a:cubicBezTo>
                      <a:pt x="57" y="270"/>
                      <a:pt x="86" y="285"/>
                      <a:pt x="125" y="285"/>
                    </a:cubicBezTo>
                    <a:cubicBezTo>
                      <a:pt x="186" y="285"/>
                      <a:pt x="216" y="242"/>
                      <a:pt x="218" y="191"/>
                    </a:cubicBezTo>
                    <a:lnTo>
                      <a:pt x="218" y="171"/>
                    </a:lnTo>
                    <a:lnTo>
                      <a:pt x="166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8" name="Freeform 7">
                <a:extLst>
                  <a:ext uri="{FF2B5EF4-FFF2-40B4-BE49-F238E27FC236}">
                    <a16:creationId xmlns:a16="http://schemas.microsoft.com/office/drawing/2014/main" id="{94608186-686B-DE41-AFF4-5168A1F171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1628"/>
                <a:ext cx="129" cy="248"/>
              </a:xfrm>
              <a:custGeom>
                <a:avLst/>
                <a:gdLst>
                  <a:gd name="T0" fmla="*/ 213 w 216"/>
                  <a:gd name="T1" fmla="*/ 133 h 410"/>
                  <a:gd name="T2" fmla="*/ 213 w 216"/>
                  <a:gd name="T3" fmla="*/ 133 h 410"/>
                  <a:gd name="T4" fmla="*/ 121 w 216"/>
                  <a:gd name="T5" fmla="*/ 133 h 410"/>
                  <a:gd name="T6" fmla="*/ 121 w 216"/>
                  <a:gd name="T7" fmla="*/ 290 h 410"/>
                  <a:gd name="T8" fmla="*/ 168 w 216"/>
                  <a:gd name="T9" fmla="*/ 362 h 410"/>
                  <a:gd name="T10" fmla="*/ 214 w 216"/>
                  <a:gd name="T11" fmla="*/ 351 h 410"/>
                  <a:gd name="T12" fmla="*/ 216 w 216"/>
                  <a:gd name="T13" fmla="*/ 399 h 410"/>
                  <a:gd name="T14" fmla="*/ 155 w 216"/>
                  <a:gd name="T15" fmla="*/ 410 h 410"/>
                  <a:gd name="T16" fmla="*/ 69 w 216"/>
                  <a:gd name="T17" fmla="*/ 305 h 410"/>
                  <a:gd name="T18" fmla="*/ 69 w 216"/>
                  <a:gd name="T19" fmla="*/ 133 h 410"/>
                  <a:gd name="T20" fmla="*/ 0 w 216"/>
                  <a:gd name="T21" fmla="*/ 133 h 410"/>
                  <a:gd name="T22" fmla="*/ 0 w 216"/>
                  <a:gd name="T23" fmla="*/ 89 h 410"/>
                  <a:gd name="T24" fmla="*/ 69 w 216"/>
                  <a:gd name="T25" fmla="*/ 89 h 410"/>
                  <a:gd name="T26" fmla="*/ 69 w 216"/>
                  <a:gd name="T27" fmla="*/ 0 h 410"/>
                  <a:gd name="T28" fmla="*/ 121 w 216"/>
                  <a:gd name="T29" fmla="*/ 0 h 410"/>
                  <a:gd name="T30" fmla="*/ 121 w 216"/>
                  <a:gd name="T31" fmla="*/ 89 h 410"/>
                  <a:gd name="T32" fmla="*/ 213 w 216"/>
                  <a:gd name="T33" fmla="*/ 89 h 410"/>
                  <a:gd name="T34" fmla="*/ 213 w 216"/>
                  <a:gd name="T35" fmla="*/ 13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410">
                    <a:moveTo>
                      <a:pt x="213" y="133"/>
                    </a:moveTo>
                    <a:lnTo>
                      <a:pt x="213" y="133"/>
                    </a:lnTo>
                    <a:lnTo>
                      <a:pt x="121" y="133"/>
                    </a:lnTo>
                    <a:lnTo>
                      <a:pt x="121" y="290"/>
                    </a:lnTo>
                    <a:cubicBezTo>
                      <a:pt x="121" y="330"/>
                      <a:pt x="121" y="362"/>
                      <a:pt x="168" y="362"/>
                    </a:cubicBezTo>
                    <a:cubicBezTo>
                      <a:pt x="183" y="362"/>
                      <a:pt x="200" y="359"/>
                      <a:pt x="214" y="351"/>
                    </a:cubicBezTo>
                    <a:lnTo>
                      <a:pt x="216" y="399"/>
                    </a:lnTo>
                    <a:cubicBezTo>
                      <a:pt x="198" y="407"/>
                      <a:pt x="174" y="410"/>
                      <a:pt x="155" y="410"/>
                    </a:cubicBezTo>
                    <a:cubicBezTo>
                      <a:pt x="81" y="410"/>
                      <a:pt x="69" y="370"/>
                      <a:pt x="69" y="305"/>
                    </a:cubicBezTo>
                    <a:lnTo>
                      <a:pt x="69" y="133"/>
                    </a:lnTo>
                    <a:lnTo>
                      <a:pt x="0" y="133"/>
                    </a:lnTo>
                    <a:lnTo>
                      <a:pt x="0" y="89"/>
                    </a:lnTo>
                    <a:lnTo>
                      <a:pt x="69" y="89"/>
                    </a:lnTo>
                    <a:lnTo>
                      <a:pt x="69" y="0"/>
                    </a:lnTo>
                    <a:lnTo>
                      <a:pt x="121" y="0"/>
                    </a:lnTo>
                    <a:lnTo>
                      <a:pt x="121" y="89"/>
                    </a:lnTo>
                    <a:lnTo>
                      <a:pt x="213" y="89"/>
                    </a:lnTo>
                    <a:lnTo>
                      <a:pt x="213" y="13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9" name="Freeform 8">
                <a:extLst>
                  <a:ext uri="{FF2B5EF4-FFF2-40B4-BE49-F238E27FC236}">
                    <a16:creationId xmlns:a16="http://schemas.microsoft.com/office/drawing/2014/main" id="{91A12339-6B49-9949-8EB6-199393E1C46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48" y="1585"/>
                <a:ext cx="46" cy="286"/>
              </a:xfrm>
              <a:custGeom>
                <a:avLst/>
                <a:gdLst>
                  <a:gd name="T0" fmla="*/ 38 w 76"/>
                  <a:gd name="T1" fmla="*/ 0 h 474"/>
                  <a:gd name="T2" fmla="*/ 38 w 76"/>
                  <a:gd name="T3" fmla="*/ 0 h 474"/>
                  <a:gd name="T4" fmla="*/ 76 w 76"/>
                  <a:gd name="T5" fmla="*/ 39 h 474"/>
                  <a:gd name="T6" fmla="*/ 38 w 76"/>
                  <a:gd name="T7" fmla="*/ 77 h 474"/>
                  <a:gd name="T8" fmla="*/ 0 w 76"/>
                  <a:gd name="T9" fmla="*/ 39 h 474"/>
                  <a:gd name="T10" fmla="*/ 38 w 76"/>
                  <a:gd name="T11" fmla="*/ 0 h 474"/>
                  <a:gd name="T12" fmla="*/ 12 w 76"/>
                  <a:gd name="T13" fmla="*/ 161 h 474"/>
                  <a:gd name="T14" fmla="*/ 12 w 76"/>
                  <a:gd name="T15" fmla="*/ 161 h 474"/>
                  <a:gd name="T16" fmla="*/ 64 w 76"/>
                  <a:gd name="T17" fmla="*/ 161 h 474"/>
                  <a:gd name="T18" fmla="*/ 64 w 76"/>
                  <a:gd name="T19" fmla="*/ 474 h 474"/>
                  <a:gd name="T20" fmla="*/ 12 w 76"/>
                  <a:gd name="T21" fmla="*/ 474 h 474"/>
                  <a:gd name="T22" fmla="*/ 12 w 76"/>
                  <a:gd name="T23" fmla="*/ 161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4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8"/>
                      <a:pt x="76" y="39"/>
                    </a:cubicBezTo>
                    <a:cubicBezTo>
                      <a:pt x="76" y="61"/>
                      <a:pt x="60" y="77"/>
                      <a:pt x="38" y="77"/>
                    </a:cubicBezTo>
                    <a:cubicBezTo>
                      <a:pt x="16" y="77"/>
                      <a:pt x="0" y="61"/>
                      <a:pt x="0" y="39"/>
                    </a:cubicBezTo>
                    <a:cubicBezTo>
                      <a:pt x="0" y="18"/>
                      <a:pt x="16" y="0"/>
                      <a:pt x="38" y="0"/>
                    </a:cubicBezTo>
                    <a:close/>
                    <a:moveTo>
                      <a:pt x="12" y="161"/>
                    </a:moveTo>
                    <a:lnTo>
                      <a:pt x="12" y="161"/>
                    </a:lnTo>
                    <a:lnTo>
                      <a:pt x="64" y="161"/>
                    </a:lnTo>
                    <a:lnTo>
                      <a:pt x="64" y="474"/>
                    </a:lnTo>
                    <a:lnTo>
                      <a:pt x="12" y="474"/>
                    </a:lnTo>
                    <a:lnTo>
                      <a:pt x="12" y="16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9">
                <a:extLst>
                  <a:ext uri="{FF2B5EF4-FFF2-40B4-BE49-F238E27FC236}">
                    <a16:creationId xmlns:a16="http://schemas.microsoft.com/office/drawing/2014/main" id="{F834D26B-B1CF-894E-A652-E19964D342C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30" y="1677"/>
                <a:ext cx="201" cy="199"/>
              </a:xfrm>
              <a:custGeom>
                <a:avLst/>
                <a:gdLst>
                  <a:gd name="T0" fmla="*/ 168 w 335"/>
                  <a:gd name="T1" fmla="*/ 0 h 329"/>
                  <a:gd name="T2" fmla="*/ 168 w 335"/>
                  <a:gd name="T3" fmla="*/ 0 h 329"/>
                  <a:gd name="T4" fmla="*/ 335 w 335"/>
                  <a:gd name="T5" fmla="*/ 165 h 329"/>
                  <a:gd name="T6" fmla="*/ 168 w 335"/>
                  <a:gd name="T7" fmla="*/ 329 h 329"/>
                  <a:gd name="T8" fmla="*/ 0 w 335"/>
                  <a:gd name="T9" fmla="*/ 165 h 329"/>
                  <a:gd name="T10" fmla="*/ 168 w 335"/>
                  <a:gd name="T11" fmla="*/ 0 h 329"/>
                  <a:gd name="T12" fmla="*/ 168 w 335"/>
                  <a:gd name="T13" fmla="*/ 281 h 329"/>
                  <a:gd name="T14" fmla="*/ 168 w 335"/>
                  <a:gd name="T15" fmla="*/ 281 h 329"/>
                  <a:gd name="T16" fmla="*/ 279 w 335"/>
                  <a:gd name="T17" fmla="*/ 165 h 329"/>
                  <a:gd name="T18" fmla="*/ 168 w 335"/>
                  <a:gd name="T19" fmla="*/ 48 h 329"/>
                  <a:gd name="T20" fmla="*/ 57 w 335"/>
                  <a:gd name="T21" fmla="*/ 165 h 329"/>
                  <a:gd name="T22" fmla="*/ 168 w 335"/>
                  <a:gd name="T23" fmla="*/ 28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35" h="329">
                    <a:moveTo>
                      <a:pt x="168" y="0"/>
                    </a:moveTo>
                    <a:lnTo>
                      <a:pt x="168" y="0"/>
                    </a:lnTo>
                    <a:cubicBezTo>
                      <a:pt x="264" y="0"/>
                      <a:pt x="335" y="67"/>
                      <a:pt x="335" y="165"/>
                    </a:cubicBezTo>
                    <a:cubicBezTo>
                      <a:pt x="335" y="262"/>
                      <a:pt x="264" y="329"/>
                      <a:pt x="168" y="329"/>
                    </a:cubicBezTo>
                    <a:cubicBezTo>
                      <a:pt x="71" y="329"/>
                      <a:pt x="0" y="262"/>
                      <a:pt x="0" y="165"/>
                    </a:cubicBezTo>
                    <a:cubicBezTo>
                      <a:pt x="0" y="67"/>
                      <a:pt x="71" y="0"/>
                      <a:pt x="168" y="0"/>
                    </a:cubicBezTo>
                    <a:close/>
                    <a:moveTo>
                      <a:pt x="168" y="281"/>
                    </a:moveTo>
                    <a:lnTo>
                      <a:pt x="168" y="281"/>
                    </a:lnTo>
                    <a:cubicBezTo>
                      <a:pt x="235" y="281"/>
                      <a:pt x="279" y="230"/>
                      <a:pt x="279" y="165"/>
                    </a:cubicBezTo>
                    <a:cubicBezTo>
                      <a:pt x="279" y="99"/>
                      <a:pt x="235" y="48"/>
                      <a:pt x="168" y="48"/>
                    </a:cubicBezTo>
                    <a:cubicBezTo>
                      <a:pt x="100" y="48"/>
                      <a:pt x="57" y="99"/>
                      <a:pt x="57" y="165"/>
                    </a:cubicBezTo>
                    <a:cubicBezTo>
                      <a:pt x="57" y="230"/>
                      <a:pt x="100" y="281"/>
                      <a:pt x="168" y="281"/>
                    </a:cubicBez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10">
                <a:extLst>
                  <a:ext uri="{FF2B5EF4-FFF2-40B4-BE49-F238E27FC236}">
                    <a16:creationId xmlns:a16="http://schemas.microsoft.com/office/drawing/2014/main" id="{618B8A8B-1CA6-154F-9CA2-0CA470F2E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3" y="1677"/>
                <a:ext cx="166" cy="194"/>
              </a:xfrm>
              <a:custGeom>
                <a:avLst/>
                <a:gdLst>
                  <a:gd name="T0" fmla="*/ 3 w 276"/>
                  <a:gd name="T1" fmla="*/ 82 h 321"/>
                  <a:gd name="T2" fmla="*/ 3 w 276"/>
                  <a:gd name="T3" fmla="*/ 82 h 321"/>
                  <a:gd name="T4" fmla="*/ 0 w 276"/>
                  <a:gd name="T5" fmla="*/ 8 h 321"/>
                  <a:gd name="T6" fmla="*/ 50 w 276"/>
                  <a:gd name="T7" fmla="*/ 8 h 321"/>
                  <a:gd name="T8" fmla="*/ 51 w 276"/>
                  <a:gd name="T9" fmla="*/ 60 h 321"/>
                  <a:gd name="T10" fmla="*/ 52 w 276"/>
                  <a:gd name="T11" fmla="*/ 60 h 321"/>
                  <a:gd name="T12" fmla="*/ 157 w 276"/>
                  <a:gd name="T13" fmla="*/ 0 h 321"/>
                  <a:gd name="T14" fmla="*/ 276 w 276"/>
                  <a:gd name="T15" fmla="*/ 128 h 321"/>
                  <a:gd name="T16" fmla="*/ 276 w 276"/>
                  <a:gd name="T17" fmla="*/ 321 h 321"/>
                  <a:gd name="T18" fmla="*/ 224 w 276"/>
                  <a:gd name="T19" fmla="*/ 321 h 321"/>
                  <a:gd name="T20" fmla="*/ 224 w 276"/>
                  <a:gd name="T21" fmla="*/ 133 h 321"/>
                  <a:gd name="T22" fmla="*/ 152 w 276"/>
                  <a:gd name="T23" fmla="*/ 48 h 321"/>
                  <a:gd name="T24" fmla="*/ 55 w 276"/>
                  <a:gd name="T25" fmla="*/ 169 h 321"/>
                  <a:gd name="T26" fmla="*/ 55 w 276"/>
                  <a:gd name="T27" fmla="*/ 321 h 321"/>
                  <a:gd name="T28" fmla="*/ 3 w 276"/>
                  <a:gd name="T29" fmla="*/ 321 h 321"/>
                  <a:gd name="T30" fmla="*/ 3 w 276"/>
                  <a:gd name="T31" fmla="*/ 8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3" y="82"/>
                    </a:moveTo>
                    <a:lnTo>
                      <a:pt x="3" y="82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7" y="0"/>
                    </a:cubicBezTo>
                    <a:cubicBezTo>
                      <a:pt x="239" y="0"/>
                      <a:pt x="276" y="52"/>
                      <a:pt x="276" y="128"/>
                    </a:cubicBezTo>
                    <a:lnTo>
                      <a:pt x="276" y="321"/>
                    </a:lnTo>
                    <a:lnTo>
                      <a:pt x="224" y="321"/>
                    </a:lnTo>
                    <a:lnTo>
                      <a:pt x="224" y="133"/>
                    </a:lnTo>
                    <a:cubicBezTo>
                      <a:pt x="224" y="81"/>
                      <a:pt x="201" y="48"/>
                      <a:pt x="152" y="48"/>
                    </a:cubicBezTo>
                    <a:cubicBezTo>
                      <a:pt x="84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2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2" name="Freeform 11">
                <a:extLst>
                  <a:ext uri="{FF2B5EF4-FFF2-40B4-BE49-F238E27FC236}">
                    <a16:creationId xmlns:a16="http://schemas.microsoft.com/office/drawing/2014/main" id="{03F41026-0E7A-0444-9EA4-EA9255BA061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0" y="1677"/>
                <a:ext cx="165" cy="199"/>
              </a:xfrm>
              <a:custGeom>
                <a:avLst/>
                <a:gdLst>
                  <a:gd name="T0" fmla="*/ 14 w 274"/>
                  <a:gd name="T1" fmla="*/ 48 h 329"/>
                  <a:gd name="T2" fmla="*/ 14 w 274"/>
                  <a:gd name="T3" fmla="*/ 48 h 329"/>
                  <a:gd name="T4" fmla="*/ 139 w 274"/>
                  <a:gd name="T5" fmla="*/ 0 h 329"/>
                  <a:gd name="T6" fmla="*/ 270 w 274"/>
                  <a:gd name="T7" fmla="*/ 132 h 329"/>
                  <a:gd name="T8" fmla="*/ 270 w 274"/>
                  <a:gd name="T9" fmla="*/ 267 h 329"/>
                  <a:gd name="T10" fmla="*/ 274 w 274"/>
                  <a:gd name="T11" fmla="*/ 321 h 329"/>
                  <a:gd name="T12" fmla="*/ 224 w 274"/>
                  <a:gd name="T13" fmla="*/ 321 h 329"/>
                  <a:gd name="T14" fmla="*/ 221 w 274"/>
                  <a:gd name="T15" fmla="*/ 274 h 329"/>
                  <a:gd name="T16" fmla="*/ 219 w 274"/>
                  <a:gd name="T17" fmla="*/ 274 h 329"/>
                  <a:gd name="T18" fmla="*/ 116 w 274"/>
                  <a:gd name="T19" fmla="*/ 329 h 329"/>
                  <a:gd name="T20" fmla="*/ 0 w 274"/>
                  <a:gd name="T21" fmla="*/ 236 h 329"/>
                  <a:gd name="T22" fmla="*/ 197 w 274"/>
                  <a:gd name="T23" fmla="*/ 126 h 329"/>
                  <a:gd name="T24" fmla="*/ 217 w 274"/>
                  <a:gd name="T25" fmla="*/ 126 h 329"/>
                  <a:gd name="T26" fmla="*/ 217 w 274"/>
                  <a:gd name="T27" fmla="*/ 117 h 329"/>
                  <a:gd name="T28" fmla="*/ 140 w 274"/>
                  <a:gd name="T29" fmla="*/ 48 h 329"/>
                  <a:gd name="T30" fmla="*/ 47 w 274"/>
                  <a:gd name="T31" fmla="*/ 82 h 329"/>
                  <a:gd name="T32" fmla="*/ 14 w 274"/>
                  <a:gd name="T33" fmla="*/ 48 h 329"/>
                  <a:gd name="T34" fmla="*/ 165 w 274"/>
                  <a:gd name="T35" fmla="*/ 171 h 329"/>
                  <a:gd name="T36" fmla="*/ 165 w 274"/>
                  <a:gd name="T37" fmla="*/ 171 h 329"/>
                  <a:gd name="T38" fmla="*/ 56 w 274"/>
                  <a:gd name="T39" fmla="*/ 231 h 329"/>
                  <a:gd name="T40" fmla="*/ 125 w 274"/>
                  <a:gd name="T41" fmla="*/ 285 h 329"/>
                  <a:gd name="T42" fmla="*/ 217 w 274"/>
                  <a:gd name="T43" fmla="*/ 191 h 329"/>
                  <a:gd name="T44" fmla="*/ 217 w 274"/>
                  <a:gd name="T45" fmla="*/ 171 h 329"/>
                  <a:gd name="T46" fmla="*/ 165 w 274"/>
                  <a:gd name="T47" fmla="*/ 171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74" h="329">
                    <a:moveTo>
                      <a:pt x="14" y="48"/>
                    </a:moveTo>
                    <a:lnTo>
                      <a:pt x="14" y="48"/>
                    </a:lnTo>
                    <a:cubicBezTo>
                      <a:pt x="46" y="15"/>
                      <a:pt x="93" y="0"/>
                      <a:pt x="139" y="0"/>
                    </a:cubicBezTo>
                    <a:cubicBezTo>
                      <a:pt x="231" y="0"/>
                      <a:pt x="270" y="44"/>
                      <a:pt x="270" y="132"/>
                    </a:cubicBezTo>
                    <a:lnTo>
                      <a:pt x="270" y="267"/>
                    </a:lnTo>
                    <a:cubicBezTo>
                      <a:pt x="270" y="285"/>
                      <a:pt x="272" y="305"/>
                      <a:pt x="274" y="321"/>
                    </a:cubicBezTo>
                    <a:lnTo>
                      <a:pt x="224" y="321"/>
                    </a:lnTo>
                    <a:cubicBezTo>
                      <a:pt x="221" y="307"/>
                      <a:pt x="221" y="288"/>
                      <a:pt x="221" y="274"/>
                    </a:cubicBezTo>
                    <a:lnTo>
                      <a:pt x="219" y="274"/>
                    </a:lnTo>
                    <a:cubicBezTo>
                      <a:pt x="199" y="306"/>
                      <a:pt x="164" y="329"/>
                      <a:pt x="116" y="329"/>
                    </a:cubicBezTo>
                    <a:cubicBezTo>
                      <a:pt x="53" y="329"/>
                      <a:pt x="0" y="297"/>
                      <a:pt x="0" y="236"/>
                    </a:cubicBezTo>
                    <a:cubicBezTo>
                      <a:pt x="0" y="132"/>
                      <a:pt x="120" y="126"/>
                      <a:pt x="197" y="126"/>
                    </a:cubicBezTo>
                    <a:lnTo>
                      <a:pt x="217" y="126"/>
                    </a:lnTo>
                    <a:lnTo>
                      <a:pt x="217" y="117"/>
                    </a:lnTo>
                    <a:cubicBezTo>
                      <a:pt x="217" y="72"/>
                      <a:pt x="189" y="48"/>
                      <a:pt x="140" y="48"/>
                    </a:cubicBezTo>
                    <a:cubicBezTo>
                      <a:pt x="106" y="48"/>
                      <a:pt x="72" y="60"/>
                      <a:pt x="47" y="82"/>
                    </a:cubicBezTo>
                    <a:lnTo>
                      <a:pt x="14" y="48"/>
                    </a:lnTo>
                    <a:close/>
                    <a:moveTo>
                      <a:pt x="165" y="171"/>
                    </a:moveTo>
                    <a:lnTo>
                      <a:pt x="165" y="171"/>
                    </a:lnTo>
                    <a:cubicBezTo>
                      <a:pt x="99" y="171"/>
                      <a:pt x="56" y="189"/>
                      <a:pt x="56" y="231"/>
                    </a:cubicBezTo>
                    <a:cubicBezTo>
                      <a:pt x="56" y="270"/>
                      <a:pt x="86" y="285"/>
                      <a:pt x="125" y="285"/>
                    </a:cubicBezTo>
                    <a:cubicBezTo>
                      <a:pt x="185" y="285"/>
                      <a:pt x="216" y="242"/>
                      <a:pt x="217" y="191"/>
                    </a:cubicBezTo>
                    <a:lnTo>
                      <a:pt x="217" y="171"/>
                    </a:lnTo>
                    <a:lnTo>
                      <a:pt x="165" y="171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3" name="Freeform 12">
                <a:extLst>
                  <a:ext uri="{FF2B5EF4-FFF2-40B4-BE49-F238E27FC236}">
                    <a16:creationId xmlns:a16="http://schemas.microsoft.com/office/drawing/2014/main" id="{05598A25-4488-014A-8224-7F86B2B1C2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1585"/>
                <a:ext cx="31" cy="286"/>
              </a:xfrm>
              <a:custGeom>
                <a:avLst/>
                <a:gdLst>
                  <a:gd name="T0" fmla="*/ 0 w 52"/>
                  <a:gd name="T1" fmla="*/ 474 h 474"/>
                  <a:gd name="T2" fmla="*/ 0 w 52"/>
                  <a:gd name="T3" fmla="*/ 474 h 474"/>
                  <a:gd name="T4" fmla="*/ 52 w 52"/>
                  <a:gd name="T5" fmla="*/ 474 h 474"/>
                  <a:gd name="T6" fmla="*/ 52 w 52"/>
                  <a:gd name="T7" fmla="*/ 0 h 474"/>
                  <a:gd name="T8" fmla="*/ 0 w 52"/>
                  <a:gd name="T9" fmla="*/ 0 h 474"/>
                  <a:gd name="T10" fmla="*/ 0 w 52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2" y="474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4" name="Freeform 13">
                <a:extLst>
                  <a:ext uri="{FF2B5EF4-FFF2-40B4-BE49-F238E27FC236}">
                    <a16:creationId xmlns:a16="http://schemas.microsoft.com/office/drawing/2014/main" id="{F9646493-198E-3D4D-A144-2A022AA8F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0" y="1585"/>
                <a:ext cx="220" cy="286"/>
              </a:xfrm>
              <a:custGeom>
                <a:avLst/>
                <a:gdLst>
                  <a:gd name="T0" fmla="*/ 310 w 366"/>
                  <a:gd name="T1" fmla="*/ 0 h 474"/>
                  <a:gd name="T2" fmla="*/ 310 w 366"/>
                  <a:gd name="T3" fmla="*/ 0 h 474"/>
                  <a:gd name="T4" fmla="*/ 310 w 366"/>
                  <a:gd name="T5" fmla="*/ 201 h 474"/>
                  <a:gd name="T6" fmla="*/ 57 w 366"/>
                  <a:gd name="T7" fmla="*/ 201 h 474"/>
                  <a:gd name="T8" fmla="*/ 57 w 366"/>
                  <a:gd name="T9" fmla="*/ 0 h 474"/>
                  <a:gd name="T10" fmla="*/ 0 w 366"/>
                  <a:gd name="T11" fmla="*/ 0 h 474"/>
                  <a:gd name="T12" fmla="*/ 0 w 366"/>
                  <a:gd name="T13" fmla="*/ 474 h 474"/>
                  <a:gd name="T14" fmla="*/ 57 w 366"/>
                  <a:gd name="T15" fmla="*/ 474 h 474"/>
                  <a:gd name="T16" fmla="*/ 57 w 366"/>
                  <a:gd name="T17" fmla="*/ 253 h 474"/>
                  <a:gd name="T18" fmla="*/ 310 w 366"/>
                  <a:gd name="T19" fmla="*/ 253 h 474"/>
                  <a:gd name="T20" fmla="*/ 310 w 366"/>
                  <a:gd name="T21" fmla="*/ 474 h 474"/>
                  <a:gd name="T22" fmla="*/ 366 w 366"/>
                  <a:gd name="T23" fmla="*/ 474 h 474"/>
                  <a:gd name="T24" fmla="*/ 366 w 366"/>
                  <a:gd name="T25" fmla="*/ 0 h 474"/>
                  <a:gd name="T26" fmla="*/ 310 w 366"/>
                  <a:gd name="T27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6" h="474">
                    <a:moveTo>
                      <a:pt x="310" y="0"/>
                    </a:moveTo>
                    <a:lnTo>
                      <a:pt x="310" y="0"/>
                    </a:lnTo>
                    <a:lnTo>
                      <a:pt x="310" y="201"/>
                    </a:lnTo>
                    <a:lnTo>
                      <a:pt x="57" y="201"/>
                    </a:lnTo>
                    <a:lnTo>
                      <a:pt x="57" y="0"/>
                    </a:lnTo>
                    <a:lnTo>
                      <a:pt x="0" y="0"/>
                    </a:lnTo>
                    <a:lnTo>
                      <a:pt x="0" y="474"/>
                    </a:lnTo>
                    <a:lnTo>
                      <a:pt x="57" y="474"/>
                    </a:lnTo>
                    <a:lnTo>
                      <a:pt x="57" y="253"/>
                    </a:lnTo>
                    <a:lnTo>
                      <a:pt x="310" y="253"/>
                    </a:lnTo>
                    <a:lnTo>
                      <a:pt x="310" y="474"/>
                    </a:lnTo>
                    <a:lnTo>
                      <a:pt x="366" y="474"/>
                    </a:lnTo>
                    <a:lnTo>
                      <a:pt x="366" y="0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5" name="Freeform 14">
                <a:extLst>
                  <a:ext uri="{FF2B5EF4-FFF2-40B4-BE49-F238E27FC236}">
                    <a16:creationId xmlns:a16="http://schemas.microsoft.com/office/drawing/2014/main" id="{5D2F2B50-510B-1D4F-9FD2-C0DCF626F1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5" y="1585"/>
                <a:ext cx="33" cy="286"/>
              </a:xfrm>
              <a:custGeom>
                <a:avLst/>
                <a:gdLst>
                  <a:gd name="T0" fmla="*/ 0 w 56"/>
                  <a:gd name="T1" fmla="*/ 474 h 474"/>
                  <a:gd name="T2" fmla="*/ 0 w 56"/>
                  <a:gd name="T3" fmla="*/ 474 h 474"/>
                  <a:gd name="T4" fmla="*/ 56 w 56"/>
                  <a:gd name="T5" fmla="*/ 474 h 474"/>
                  <a:gd name="T6" fmla="*/ 56 w 56"/>
                  <a:gd name="T7" fmla="*/ 0 h 474"/>
                  <a:gd name="T8" fmla="*/ 0 w 56"/>
                  <a:gd name="T9" fmla="*/ 0 h 474"/>
                  <a:gd name="T10" fmla="*/ 0 w 56"/>
                  <a:gd name="T11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56" y="474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6" name="Freeform 15">
                <a:extLst>
                  <a:ext uri="{FF2B5EF4-FFF2-40B4-BE49-F238E27FC236}">
                    <a16:creationId xmlns:a16="http://schemas.microsoft.com/office/drawing/2014/main" id="{4D6466F1-ED21-F246-94BA-C3FA1F3BFE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1585"/>
                <a:ext cx="253" cy="286"/>
              </a:xfrm>
              <a:custGeom>
                <a:avLst/>
                <a:gdLst>
                  <a:gd name="T0" fmla="*/ 361 w 421"/>
                  <a:gd name="T1" fmla="*/ 0 h 474"/>
                  <a:gd name="T2" fmla="*/ 361 w 421"/>
                  <a:gd name="T3" fmla="*/ 0 h 474"/>
                  <a:gd name="T4" fmla="*/ 211 w 421"/>
                  <a:gd name="T5" fmla="*/ 390 h 474"/>
                  <a:gd name="T6" fmla="*/ 209 w 421"/>
                  <a:gd name="T7" fmla="*/ 390 h 474"/>
                  <a:gd name="T8" fmla="*/ 63 w 421"/>
                  <a:gd name="T9" fmla="*/ 0 h 474"/>
                  <a:gd name="T10" fmla="*/ 0 w 421"/>
                  <a:gd name="T11" fmla="*/ 0 h 474"/>
                  <a:gd name="T12" fmla="*/ 181 w 421"/>
                  <a:gd name="T13" fmla="*/ 474 h 474"/>
                  <a:gd name="T14" fmla="*/ 235 w 421"/>
                  <a:gd name="T15" fmla="*/ 474 h 474"/>
                  <a:gd name="T16" fmla="*/ 421 w 421"/>
                  <a:gd name="T17" fmla="*/ 0 h 474"/>
                  <a:gd name="T18" fmla="*/ 361 w 421"/>
                  <a:gd name="T19" fmla="*/ 0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1" h="474">
                    <a:moveTo>
                      <a:pt x="361" y="0"/>
                    </a:moveTo>
                    <a:lnTo>
                      <a:pt x="361" y="0"/>
                    </a:lnTo>
                    <a:lnTo>
                      <a:pt x="211" y="390"/>
                    </a:lnTo>
                    <a:lnTo>
                      <a:pt x="209" y="390"/>
                    </a:lnTo>
                    <a:lnTo>
                      <a:pt x="63" y="0"/>
                    </a:lnTo>
                    <a:lnTo>
                      <a:pt x="0" y="0"/>
                    </a:lnTo>
                    <a:lnTo>
                      <a:pt x="181" y="474"/>
                    </a:lnTo>
                    <a:lnTo>
                      <a:pt x="235" y="474"/>
                    </a:lnTo>
                    <a:lnTo>
                      <a:pt x="421" y="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CF382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7" name="Freeform 16">
                <a:extLst>
                  <a:ext uri="{FF2B5EF4-FFF2-40B4-BE49-F238E27FC236}">
                    <a16:creationId xmlns:a16="http://schemas.microsoft.com/office/drawing/2014/main" id="{29BD78D5-AFE1-134D-91DD-455D1F6B6A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1938"/>
                <a:ext cx="253" cy="300"/>
              </a:xfrm>
              <a:custGeom>
                <a:avLst/>
                <a:gdLst>
                  <a:gd name="T0" fmla="*/ 359 w 420"/>
                  <a:gd name="T1" fmla="*/ 109 h 497"/>
                  <a:gd name="T2" fmla="*/ 359 w 420"/>
                  <a:gd name="T3" fmla="*/ 109 h 497"/>
                  <a:gd name="T4" fmla="*/ 240 w 420"/>
                  <a:gd name="T5" fmla="*/ 52 h 497"/>
                  <a:gd name="T6" fmla="*/ 60 w 420"/>
                  <a:gd name="T7" fmla="*/ 249 h 497"/>
                  <a:gd name="T8" fmla="*/ 240 w 420"/>
                  <a:gd name="T9" fmla="*/ 445 h 497"/>
                  <a:gd name="T10" fmla="*/ 378 w 420"/>
                  <a:gd name="T11" fmla="*/ 379 h 497"/>
                  <a:gd name="T12" fmla="*/ 420 w 420"/>
                  <a:gd name="T13" fmla="*/ 415 h 497"/>
                  <a:gd name="T14" fmla="*/ 240 w 420"/>
                  <a:gd name="T15" fmla="*/ 497 h 497"/>
                  <a:gd name="T16" fmla="*/ 0 w 420"/>
                  <a:gd name="T17" fmla="*/ 249 h 497"/>
                  <a:gd name="T18" fmla="*/ 240 w 420"/>
                  <a:gd name="T19" fmla="*/ 0 h 497"/>
                  <a:gd name="T20" fmla="*/ 408 w 420"/>
                  <a:gd name="T21" fmla="*/ 74 h 497"/>
                  <a:gd name="T22" fmla="*/ 359 w 420"/>
                  <a:gd name="T23" fmla="*/ 10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0" h="497">
                    <a:moveTo>
                      <a:pt x="359" y="109"/>
                    </a:moveTo>
                    <a:lnTo>
                      <a:pt x="359" y="109"/>
                    </a:lnTo>
                    <a:cubicBezTo>
                      <a:pt x="331" y="71"/>
                      <a:pt x="286" y="52"/>
                      <a:pt x="240" y="52"/>
                    </a:cubicBezTo>
                    <a:cubicBezTo>
                      <a:pt x="135" y="52"/>
                      <a:pt x="60" y="145"/>
                      <a:pt x="60" y="249"/>
                    </a:cubicBezTo>
                    <a:cubicBezTo>
                      <a:pt x="60" y="358"/>
                      <a:pt x="134" y="445"/>
                      <a:pt x="240" y="445"/>
                    </a:cubicBezTo>
                    <a:cubicBezTo>
                      <a:pt x="298" y="445"/>
                      <a:pt x="344" y="422"/>
                      <a:pt x="378" y="379"/>
                    </a:cubicBezTo>
                    <a:lnTo>
                      <a:pt x="420" y="415"/>
                    </a:lnTo>
                    <a:cubicBezTo>
                      <a:pt x="378" y="471"/>
                      <a:pt x="316" y="497"/>
                      <a:pt x="240" y="497"/>
                    </a:cubicBezTo>
                    <a:cubicBezTo>
                      <a:pt x="105" y="497"/>
                      <a:pt x="0" y="392"/>
                      <a:pt x="0" y="249"/>
                    </a:cubicBezTo>
                    <a:cubicBezTo>
                      <a:pt x="0" y="109"/>
                      <a:pt x="100" y="0"/>
                      <a:pt x="240" y="0"/>
                    </a:cubicBezTo>
                    <a:cubicBezTo>
                      <a:pt x="305" y="0"/>
                      <a:pt x="368" y="22"/>
                      <a:pt x="408" y="74"/>
                    </a:cubicBezTo>
                    <a:lnTo>
                      <a:pt x="359" y="10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8" name="Freeform 17">
                <a:extLst>
                  <a:ext uri="{FF2B5EF4-FFF2-40B4-BE49-F238E27FC236}">
                    <a16:creationId xmlns:a16="http://schemas.microsoft.com/office/drawing/2014/main" id="{B72C7B5C-9B25-F74A-9B3C-69E7155B9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2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9" name="Freeform 18">
                <a:extLst>
                  <a:ext uri="{FF2B5EF4-FFF2-40B4-BE49-F238E27FC236}">
                    <a16:creationId xmlns:a16="http://schemas.microsoft.com/office/drawing/2014/main" id="{2BB1422E-3133-9140-9DFA-6F4A34A1A7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9" y="2037"/>
                <a:ext cx="107" cy="194"/>
              </a:xfrm>
              <a:custGeom>
                <a:avLst/>
                <a:gdLst>
                  <a:gd name="T0" fmla="*/ 2 w 177"/>
                  <a:gd name="T1" fmla="*/ 83 h 321"/>
                  <a:gd name="T2" fmla="*/ 2 w 177"/>
                  <a:gd name="T3" fmla="*/ 83 h 321"/>
                  <a:gd name="T4" fmla="*/ 0 w 177"/>
                  <a:gd name="T5" fmla="*/ 8 h 321"/>
                  <a:gd name="T6" fmla="*/ 49 w 177"/>
                  <a:gd name="T7" fmla="*/ 8 h 321"/>
                  <a:gd name="T8" fmla="*/ 50 w 177"/>
                  <a:gd name="T9" fmla="*/ 60 h 321"/>
                  <a:gd name="T10" fmla="*/ 52 w 177"/>
                  <a:gd name="T11" fmla="*/ 60 h 321"/>
                  <a:gd name="T12" fmla="*/ 156 w 177"/>
                  <a:gd name="T13" fmla="*/ 0 h 321"/>
                  <a:gd name="T14" fmla="*/ 177 w 177"/>
                  <a:gd name="T15" fmla="*/ 4 h 321"/>
                  <a:gd name="T16" fmla="*/ 174 w 177"/>
                  <a:gd name="T17" fmla="*/ 56 h 321"/>
                  <a:gd name="T18" fmla="*/ 146 w 177"/>
                  <a:gd name="T19" fmla="*/ 52 h 321"/>
                  <a:gd name="T20" fmla="*/ 54 w 177"/>
                  <a:gd name="T21" fmla="*/ 169 h 321"/>
                  <a:gd name="T22" fmla="*/ 54 w 177"/>
                  <a:gd name="T23" fmla="*/ 321 h 321"/>
                  <a:gd name="T24" fmla="*/ 2 w 177"/>
                  <a:gd name="T25" fmla="*/ 321 h 321"/>
                  <a:gd name="T26" fmla="*/ 2 w 177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321">
                    <a:moveTo>
                      <a:pt x="2" y="83"/>
                    </a:moveTo>
                    <a:lnTo>
                      <a:pt x="2" y="83"/>
                    </a:lnTo>
                    <a:cubicBezTo>
                      <a:pt x="2" y="54"/>
                      <a:pt x="0" y="29"/>
                      <a:pt x="0" y="8"/>
                    </a:cubicBezTo>
                    <a:lnTo>
                      <a:pt x="49" y="8"/>
                    </a:lnTo>
                    <a:cubicBezTo>
                      <a:pt x="49" y="25"/>
                      <a:pt x="50" y="42"/>
                      <a:pt x="50" y="60"/>
                    </a:cubicBezTo>
                    <a:lnTo>
                      <a:pt x="52" y="60"/>
                    </a:lnTo>
                    <a:cubicBezTo>
                      <a:pt x="66" y="29"/>
                      <a:pt x="105" y="0"/>
                      <a:pt x="156" y="0"/>
                    </a:cubicBezTo>
                    <a:cubicBezTo>
                      <a:pt x="163" y="0"/>
                      <a:pt x="170" y="1"/>
                      <a:pt x="177" y="4"/>
                    </a:cubicBezTo>
                    <a:lnTo>
                      <a:pt x="174" y="56"/>
                    </a:lnTo>
                    <a:cubicBezTo>
                      <a:pt x="165" y="54"/>
                      <a:pt x="155" y="52"/>
                      <a:pt x="146" y="52"/>
                    </a:cubicBezTo>
                    <a:cubicBezTo>
                      <a:pt x="82" y="52"/>
                      <a:pt x="54" y="97"/>
                      <a:pt x="54" y="169"/>
                    </a:cubicBezTo>
                    <a:lnTo>
                      <a:pt x="54" y="321"/>
                    </a:lnTo>
                    <a:lnTo>
                      <a:pt x="2" y="321"/>
                    </a:lnTo>
                    <a:lnTo>
                      <a:pt x="2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19">
                <a:extLst>
                  <a:ext uri="{FF2B5EF4-FFF2-40B4-BE49-F238E27FC236}">
                    <a16:creationId xmlns:a16="http://schemas.microsoft.com/office/drawing/2014/main" id="{CA617C11-88CF-FA4E-941C-1D6A7372C5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7" y="2037"/>
                <a:ext cx="107" cy="194"/>
              </a:xfrm>
              <a:custGeom>
                <a:avLst/>
                <a:gdLst>
                  <a:gd name="T0" fmla="*/ 3 w 178"/>
                  <a:gd name="T1" fmla="*/ 83 h 321"/>
                  <a:gd name="T2" fmla="*/ 3 w 178"/>
                  <a:gd name="T3" fmla="*/ 83 h 321"/>
                  <a:gd name="T4" fmla="*/ 0 w 178"/>
                  <a:gd name="T5" fmla="*/ 8 h 321"/>
                  <a:gd name="T6" fmla="*/ 50 w 178"/>
                  <a:gd name="T7" fmla="*/ 8 h 321"/>
                  <a:gd name="T8" fmla="*/ 51 w 178"/>
                  <a:gd name="T9" fmla="*/ 60 h 321"/>
                  <a:gd name="T10" fmla="*/ 52 w 178"/>
                  <a:gd name="T11" fmla="*/ 60 h 321"/>
                  <a:gd name="T12" fmla="*/ 157 w 178"/>
                  <a:gd name="T13" fmla="*/ 0 h 321"/>
                  <a:gd name="T14" fmla="*/ 178 w 178"/>
                  <a:gd name="T15" fmla="*/ 4 h 321"/>
                  <a:gd name="T16" fmla="*/ 175 w 178"/>
                  <a:gd name="T17" fmla="*/ 56 h 321"/>
                  <a:gd name="T18" fmla="*/ 147 w 178"/>
                  <a:gd name="T19" fmla="*/ 52 h 321"/>
                  <a:gd name="T20" fmla="*/ 55 w 178"/>
                  <a:gd name="T21" fmla="*/ 169 h 321"/>
                  <a:gd name="T22" fmla="*/ 55 w 178"/>
                  <a:gd name="T23" fmla="*/ 321 h 321"/>
                  <a:gd name="T24" fmla="*/ 3 w 178"/>
                  <a:gd name="T25" fmla="*/ 321 h 321"/>
                  <a:gd name="T26" fmla="*/ 3 w 178"/>
                  <a:gd name="T27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8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2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164" y="0"/>
                      <a:pt x="171" y="1"/>
                      <a:pt x="178" y="4"/>
                    </a:cubicBezTo>
                    <a:lnTo>
                      <a:pt x="175" y="56"/>
                    </a:lnTo>
                    <a:cubicBezTo>
                      <a:pt x="166" y="54"/>
                      <a:pt x="156" y="52"/>
                      <a:pt x="147" y="52"/>
                    </a:cubicBezTo>
                    <a:cubicBezTo>
                      <a:pt x="83" y="52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1" name="Freeform 20">
                <a:extLst>
                  <a:ext uri="{FF2B5EF4-FFF2-40B4-BE49-F238E27FC236}">
                    <a16:creationId xmlns:a16="http://schemas.microsoft.com/office/drawing/2014/main" id="{83F5C9AC-D2ED-9A41-9CF8-7866304D05A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71" y="1946"/>
                <a:ext cx="45" cy="285"/>
              </a:xfrm>
              <a:custGeom>
                <a:avLst/>
                <a:gdLst>
                  <a:gd name="T0" fmla="*/ 38 w 76"/>
                  <a:gd name="T1" fmla="*/ 0 h 473"/>
                  <a:gd name="T2" fmla="*/ 38 w 76"/>
                  <a:gd name="T3" fmla="*/ 0 h 473"/>
                  <a:gd name="T4" fmla="*/ 76 w 76"/>
                  <a:gd name="T5" fmla="*/ 38 h 473"/>
                  <a:gd name="T6" fmla="*/ 38 w 76"/>
                  <a:gd name="T7" fmla="*/ 76 h 473"/>
                  <a:gd name="T8" fmla="*/ 0 w 76"/>
                  <a:gd name="T9" fmla="*/ 38 h 473"/>
                  <a:gd name="T10" fmla="*/ 38 w 76"/>
                  <a:gd name="T11" fmla="*/ 0 h 473"/>
                  <a:gd name="T12" fmla="*/ 12 w 76"/>
                  <a:gd name="T13" fmla="*/ 160 h 473"/>
                  <a:gd name="T14" fmla="*/ 12 w 76"/>
                  <a:gd name="T15" fmla="*/ 160 h 473"/>
                  <a:gd name="T16" fmla="*/ 64 w 76"/>
                  <a:gd name="T17" fmla="*/ 160 h 473"/>
                  <a:gd name="T18" fmla="*/ 64 w 76"/>
                  <a:gd name="T19" fmla="*/ 473 h 473"/>
                  <a:gd name="T20" fmla="*/ 12 w 76"/>
                  <a:gd name="T21" fmla="*/ 473 h 473"/>
                  <a:gd name="T22" fmla="*/ 12 w 76"/>
                  <a:gd name="T23" fmla="*/ 16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6" h="473">
                    <a:moveTo>
                      <a:pt x="38" y="0"/>
                    </a:moveTo>
                    <a:lnTo>
                      <a:pt x="38" y="0"/>
                    </a:lnTo>
                    <a:cubicBezTo>
                      <a:pt x="59" y="0"/>
                      <a:pt x="76" y="17"/>
                      <a:pt x="76" y="38"/>
                    </a:cubicBezTo>
                    <a:cubicBezTo>
                      <a:pt x="76" y="60"/>
                      <a:pt x="60" y="76"/>
                      <a:pt x="38" y="76"/>
                    </a:cubicBezTo>
                    <a:cubicBezTo>
                      <a:pt x="16" y="76"/>
                      <a:pt x="0" y="60"/>
                      <a:pt x="0" y="38"/>
                    </a:cubicBezTo>
                    <a:cubicBezTo>
                      <a:pt x="0" y="17"/>
                      <a:pt x="16" y="0"/>
                      <a:pt x="38" y="0"/>
                    </a:cubicBezTo>
                    <a:close/>
                    <a:moveTo>
                      <a:pt x="12" y="160"/>
                    </a:moveTo>
                    <a:lnTo>
                      <a:pt x="12" y="160"/>
                    </a:lnTo>
                    <a:lnTo>
                      <a:pt x="64" y="160"/>
                    </a:lnTo>
                    <a:lnTo>
                      <a:pt x="64" y="473"/>
                    </a:lnTo>
                    <a:lnTo>
                      <a:pt x="12" y="473"/>
                    </a:lnTo>
                    <a:lnTo>
                      <a:pt x="12" y="160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2" name="Freeform 21">
                <a:extLst>
                  <a:ext uri="{FF2B5EF4-FFF2-40B4-BE49-F238E27FC236}">
                    <a16:creationId xmlns:a16="http://schemas.microsoft.com/office/drawing/2014/main" id="{DB99D98D-8B34-F64E-8796-AB291B3815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" y="2037"/>
                <a:ext cx="171" cy="199"/>
              </a:xfrm>
              <a:custGeom>
                <a:avLst/>
                <a:gdLst>
                  <a:gd name="T0" fmla="*/ 241 w 283"/>
                  <a:gd name="T1" fmla="*/ 87 h 329"/>
                  <a:gd name="T2" fmla="*/ 241 w 283"/>
                  <a:gd name="T3" fmla="*/ 87 h 329"/>
                  <a:gd name="T4" fmla="*/ 162 w 283"/>
                  <a:gd name="T5" fmla="*/ 48 h 329"/>
                  <a:gd name="T6" fmla="*/ 57 w 283"/>
                  <a:gd name="T7" fmla="*/ 165 h 329"/>
                  <a:gd name="T8" fmla="*/ 162 w 283"/>
                  <a:gd name="T9" fmla="*/ 281 h 329"/>
                  <a:gd name="T10" fmla="*/ 242 w 283"/>
                  <a:gd name="T11" fmla="*/ 242 h 329"/>
                  <a:gd name="T12" fmla="*/ 281 w 283"/>
                  <a:gd name="T13" fmla="*/ 279 h 329"/>
                  <a:gd name="T14" fmla="*/ 162 w 283"/>
                  <a:gd name="T15" fmla="*/ 329 h 329"/>
                  <a:gd name="T16" fmla="*/ 0 w 283"/>
                  <a:gd name="T17" fmla="*/ 165 h 329"/>
                  <a:gd name="T18" fmla="*/ 162 w 283"/>
                  <a:gd name="T19" fmla="*/ 0 h 329"/>
                  <a:gd name="T20" fmla="*/ 283 w 283"/>
                  <a:gd name="T21" fmla="*/ 50 h 329"/>
                  <a:gd name="T22" fmla="*/ 241 w 283"/>
                  <a:gd name="T23" fmla="*/ 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3" h="329">
                    <a:moveTo>
                      <a:pt x="241" y="87"/>
                    </a:moveTo>
                    <a:lnTo>
                      <a:pt x="241" y="87"/>
                    </a:lnTo>
                    <a:cubicBezTo>
                      <a:pt x="219" y="60"/>
                      <a:pt x="194" y="48"/>
                      <a:pt x="162" y="48"/>
                    </a:cubicBezTo>
                    <a:cubicBezTo>
                      <a:pt x="92" y="48"/>
                      <a:pt x="57" y="101"/>
                      <a:pt x="57" y="165"/>
                    </a:cubicBezTo>
                    <a:cubicBezTo>
                      <a:pt x="57" y="229"/>
                      <a:pt x="99" y="281"/>
                      <a:pt x="162" y="281"/>
                    </a:cubicBezTo>
                    <a:cubicBezTo>
                      <a:pt x="196" y="281"/>
                      <a:pt x="223" y="269"/>
                      <a:pt x="242" y="242"/>
                    </a:cubicBezTo>
                    <a:lnTo>
                      <a:pt x="281" y="279"/>
                    </a:lnTo>
                    <a:cubicBezTo>
                      <a:pt x="251" y="314"/>
                      <a:pt x="208" y="329"/>
                      <a:pt x="162" y="329"/>
                    </a:cubicBezTo>
                    <a:cubicBezTo>
                      <a:pt x="65" y="329"/>
                      <a:pt x="0" y="261"/>
                      <a:pt x="0" y="165"/>
                    </a:cubicBezTo>
                    <a:cubicBezTo>
                      <a:pt x="0" y="70"/>
                      <a:pt x="66" y="0"/>
                      <a:pt x="162" y="0"/>
                    </a:cubicBezTo>
                    <a:cubicBezTo>
                      <a:pt x="208" y="0"/>
                      <a:pt x="251" y="16"/>
                      <a:pt x="283" y="50"/>
                    </a:cubicBezTo>
                    <a:lnTo>
                      <a:pt x="241" y="87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Freeform 22">
                <a:extLst>
                  <a:ext uri="{FF2B5EF4-FFF2-40B4-BE49-F238E27FC236}">
                    <a16:creationId xmlns:a16="http://schemas.microsoft.com/office/drawing/2014/main" id="{A195A442-E03E-374F-AF2E-CC08B09B01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4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4" y="262"/>
                    </a:lnTo>
                    <a:cubicBezTo>
                      <a:pt x="210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2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4" name="Freeform 23">
                <a:extLst>
                  <a:ext uri="{FF2B5EF4-FFF2-40B4-BE49-F238E27FC236}">
                    <a16:creationId xmlns:a16="http://schemas.microsoft.com/office/drawing/2014/main" id="{F72E0535-8380-9647-872D-F16FDE0B5E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1945"/>
                <a:ext cx="32" cy="286"/>
              </a:xfrm>
              <a:custGeom>
                <a:avLst/>
                <a:gdLst>
                  <a:gd name="T0" fmla="*/ 0 w 53"/>
                  <a:gd name="T1" fmla="*/ 475 h 475"/>
                  <a:gd name="T2" fmla="*/ 0 w 53"/>
                  <a:gd name="T3" fmla="*/ 475 h 475"/>
                  <a:gd name="T4" fmla="*/ 53 w 53"/>
                  <a:gd name="T5" fmla="*/ 475 h 475"/>
                  <a:gd name="T6" fmla="*/ 53 w 53"/>
                  <a:gd name="T7" fmla="*/ 0 h 475"/>
                  <a:gd name="T8" fmla="*/ 0 w 53"/>
                  <a:gd name="T9" fmla="*/ 0 h 475"/>
                  <a:gd name="T10" fmla="*/ 0 w 53"/>
                  <a:gd name="T11" fmla="*/ 475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75">
                    <a:moveTo>
                      <a:pt x="0" y="475"/>
                    </a:moveTo>
                    <a:lnTo>
                      <a:pt x="0" y="475"/>
                    </a:lnTo>
                    <a:lnTo>
                      <a:pt x="53" y="47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475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5" name="Freeform 24">
                <a:extLst>
                  <a:ext uri="{FF2B5EF4-FFF2-40B4-BE49-F238E27FC236}">
                    <a16:creationId xmlns:a16="http://schemas.microsoft.com/office/drawing/2014/main" id="{FE066C44-5CCE-1F41-8566-14F0686E91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" y="2042"/>
                <a:ext cx="166" cy="194"/>
              </a:xfrm>
              <a:custGeom>
                <a:avLst/>
                <a:gdLst>
                  <a:gd name="T0" fmla="*/ 273 w 276"/>
                  <a:gd name="T1" fmla="*/ 239 h 321"/>
                  <a:gd name="T2" fmla="*/ 273 w 276"/>
                  <a:gd name="T3" fmla="*/ 239 h 321"/>
                  <a:gd name="T4" fmla="*/ 276 w 276"/>
                  <a:gd name="T5" fmla="*/ 313 h 321"/>
                  <a:gd name="T6" fmla="*/ 226 w 276"/>
                  <a:gd name="T7" fmla="*/ 313 h 321"/>
                  <a:gd name="T8" fmla="*/ 225 w 276"/>
                  <a:gd name="T9" fmla="*/ 262 h 321"/>
                  <a:gd name="T10" fmla="*/ 223 w 276"/>
                  <a:gd name="T11" fmla="*/ 262 h 321"/>
                  <a:gd name="T12" fmla="*/ 119 w 276"/>
                  <a:gd name="T13" fmla="*/ 321 h 321"/>
                  <a:gd name="T14" fmla="*/ 0 w 276"/>
                  <a:gd name="T15" fmla="*/ 194 h 321"/>
                  <a:gd name="T16" fmla="*/ 0 w 276"/>
                  <a:gd name="T17" fmla="*/ 0 h 321"/>
                  <a:gd name="T18" fmla="*/ 52 w 276"/>
                  <a:gd name="T19" fmla="*/ 0 h 321"/>
                  <a:gd name="T20" fmla="*/ 52 w 276"/>
                  <a:gd name="T21" fmla="*/ 188 h 321"/>
                  <a:gd name="T22" fmla="*/ 124 w 276"/>
                  <a:gd name="T23" fmla="*/ 273 h 321"/>
                  <a:gd name="T24" fmla="*/ 221 w 276"/>
                  <a:gd name="T25" fmla="*/ 153 h 321"/>
                  <a:gd name="T26" fmla="*/ 221 w 276"/>
                  <a:gd name="T27" fmla="*/ 0 h 321"/>
                  <a:gd name="T28" fmla="*/ 273 w 276"/>
                  <a:gd name="T29" fmla="*/ 0 h 321"/>
                  <a:gd name="T30" fmla="*/ 273 w 276"/>
                  <a:gd name="T31" fmla="*/ 239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76" h="321">
                    <a:moveTo>
                      <a:pt x="273" y="239"/>
                    </a:moveTo>
                    <a:lnTo>
                      <a:pt x="273" y="239"/>
                    </a:lnTo>
                    <a:cubicBezTo>
                      <a:pt x="273" y="268"/>
                      <a:pt x="276" y="293"/>
                      <a:pt x="276" y="313"/>
                    </a:cubicBezTo>
                    <a:lnTo>
                      <a:pt x="226" y="313"/>
                    </a:lnTo>
                    <a:cubicBezTo>
                      <a:pt x="226" y="297"/>
                      <a:pt x="225" y="279"/>
                      <a:pt x="225" y="262"/>
                    </a:cubicBezTo>
                    <a:lnTo>
                      <a:pt x="223" y="262"/>
                    </a:lnTo>
                    <a:cubicBezTo>
                      <a:pt x="209" y="293"/>
                      <a:pt x="171" y="321"/>
                      <a:pt x="119" y="321"/>
                    </a:cubicBezTo>
                    <a:cubicBezTo>
                      <a:pt x="37" y="321"/>
                      <a:pt x="0" y="269"/>
                      <a:pt x="0" y="194"/>
                    </a:cubicBezTo>
                    <a:lnTo>
                      <a:pt x="0" y="0"/>
                    </a:lnTo>
                    <a:lnTo>
                      <a:pt x="52" y="0"/>
                    </a:lnTo>
                    <a:lnTo>
                      <a:pt x="52" y="188"/>
                    </a:lnTo>
                    <a:cubicBezTo>
                      <a:pt x="52" y="241"/>
                      <a:pt x="75" y="273"/>
                      <a:pt x="124" y="273"/>
                    </a:cubicBezTo>
                    <a:cubicBezTo>
                      <a:pt x="191" y="273"/>
                      <a:pt x="221" y="224"/>
                      <a:pt x="221" y="153"/>
                    </a:cubicBezTo>
                    <a:lnTo>
                      <a:pt x="221" y="0"/>
                    </a:lnTo>
                    <a:lnTo>
                      <a:pt x="273" y="0"/>
                    </a:lnTo>
                    <a:lnTo>
                      <a:pt x="273" y="239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6" name="Freeform 25">
                <a:extLst>
                  <a:ext uri="{FF2B5EF4-FFF2-40B4-BE49-F238E27FC236}">
                    <a16:creationId xmlns:a16="http://schemas.microsoft.com/office/drawing/2014/main" id="{F248F71A-200F-4749-B189-59B7D50F58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037"/>
                <a:ext cx="285" cy="194"/>
              </a:xfrm>
              <a:custGeom>
                <a:avLst/>
                <a:gdLst>
                  <a:gd name="T0" fmla="*/ 3 w 474"/>
                  <a:gd name="T1" fmla="*/ 83 h 321"/>
                  <a:gd name="T2" fmla="*/ 3 w 474"/>
                  <a:gd name="T3" fmla="*/ 83 h 321"/>
                  <a:gd name="T4" fmla="*/ 0 w 474"/>
                  <a:gd name="T5" fmla="*/ 8 h 321"/>
                  <a:gd name="T6" fmla="*/ 50 w 474"/>
                  <a:gd name="T7" fmla="*/ 8 h 321"/>
                  <a:gd name="T8" fmla="*/ 51 w 474"/>
                  <a:gd name="T9" fmla="*/ 60 h 321"/>
                  <a:gd name="T10" fmla="*/ 53 w 474"/>
                  <a:gd name="T11" fmla="*/ 60 h 321"/>
                  <a:gd name="T12" fmla="*/ 157 w 474"/>
                  <a:gd name="T13" fmla="*/ 0 h 321"/>
                  <a:gd name="T14" fmla="*/ 256 w 474"/>
                  <a:gd name="T15" fmla="*/ 60 h 321"/>
                  <a:gd name="T16" fmla="*/ 355 w 474"/>
                  <a:gd name="T17" fmla="*/ 0 h 321"/>
                  <a:gd name="T18" fmla="*/ 474 w 474"/>
                  <a:gd name="T19" fmla="*/ 131 h 321"/>
                  <a:gd name="T20" fmla="*/ 474 w 474"/>
                  <a:gd name="T21" fmla="*/ 321 h 321"/>
                  <a:gd name="T22" fmla="*/ 422 w 474"/>
                  <a:gd name="T23" fmla="*/ 321 h 321"/>
                  <a:gd name="T24" fmla="*/ 422 w 474"/>
                  <a:gd name="T25" fmla="*/ 134 h 321"/>
                  <a:gd name="T26" fmla="*/ 346 w 474"/>
                  <a:gd name="T27" fmla="*/ 48 h 321"/>
                  <a:gd name="T28" fmla="*/ 265 w 474"/>
                  <a:gd name="T29" fmla="*/ 141 h 321"/>
                  <a:gd name="T30" fmla="*/ 265 w 474"/>
                  <a:gd name="T31" fmla="*/ 321 h 321"/>
                  <a:gd name="T32" fmla="*/ 212 w 474"/>
                  <a:gd name="T33" fmla="*/ 321 h 321"/>
                  <a:gd name="T34" fmla="*/ 212 w 474"/>
                  <a:gd name="T35" fmla="*/ 144 h 321"/>
                  <a:gd name="T36" fmla="*/ 152 w 474"/>
                  <a:gd name="T37" fmla="*/ 48 h 321"/>
                  <a:gd name="T38" fmla="*/ 55 w 474"/>
                  <a:gd name="T39" fmla="*/ 169 h 321"/>
                  <a:gd name="T40" fmla="*/ 55 w 474"/>
                  <a:gd name="T41" fmla="*/ 321 h 321"/>
                  <a:gd name="T42" fmla="*/ 3 w 474"/>
                  <a:gd name="T43" fmla="*/ 321 h 321"/>
                  <a:gd name="T44" fmla="*/ 3 w 474"/>
                  <a:gd name="T45" fmla="*/ 8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74" h="321">
                    <a:moveTo>
                      <a:pt x="3" y="83"/>
                    </a:moveTo>
                    <a:lnTo>
                      <a:pt x="3" y="83"/>
                    </a:lnTo>
                    <a:cubicBezTo>
                      <a:pt x="3" y="54"/>
                      <a:pt x="0" y="29"/>
                      <a:pt x="0" y="8"/>
                    </a:cubicBezTo>
                    <a:lnTo>
                      <a:pt x="50" y="8"/>
                    </a:lnTo>
                    <a:cubicBezTo>
                      <a:pt x="50" y="25"/>
                      <a:pt x="51" y="42"/>
                      <a:pt x="51" y="60"/>
                    </a:cubicBezTo>
                    <a:lnTo>
                      <a:pt x="53" y="60"/>
                    </a:lnTo>
                    <a:cubicBezTo>
                      <a:pt x="67" y="29"/>
                      <a:pt x="105" y="0"/>
                      <a:pt x="157" y="0"/>
                    </a:cubicBezTo>
                    <a:cubicBezTo>
                      <a:pt x="224" y="0"/>
                      <a:pt x="246" y="38"/>
                      <a:pt x="256" y="60"/>
                    </a:cubicBezTo>
                    <a:cubicBezTo>
                      <a:pt x="279" y="23"/>
                      <a:pt x="307" y="0"/>
                      <a:pt x="355" y="0"/>
                    </a:cubicBezTo>
                    <a:cubicBezTo>
                      <a:pt x="445" y="0"/>
                      <a:pt x="474" y="50"/>
                      <a:pt x="474" y="131"/>
                    </a:cubicBezTo>
                    <a:lnTo>
                      <a:pt x="474" y="321"/>
                    </a:lnTo>
                    <a:lnTo>
                      <a:pt x="422" y="321"/>
                    </a:lnTo>
                    <a:lnTo>
                      <a:pt x="422" y="134"/>
                    </a:lnTo>
                    <a:cubicBezTo>
                      <a:pt x="422" y="91"/>
                      <a:pt x="407" y="48"/>
                      <a:pt x="346" y="48"/>
                    </a:cubicBezTo>
                    <a:cubicBezTo>
                      <a:pt x="301" y="48"/>
                      <a:pt x="265" y="85"/>
                      <a:pt x="265" y="141"/>
                    </a:cubicBezTo>
                    <a:lnTo>
                      <a:pt x="265" y="321"/>
                    </a:lnTo>
                    <a:lnTo>
                      <a:pt x="212" y="321"/>
                    </a:lnTo>
                    <a:lnTo>
                      <a:pt x="212" y="144"/>
                    </a:lnTo>
                    <a:cubicBezTo>
                      <a:pt x="212" y="75"/>
                      <a:pt x="195" y="48"/>
                      <a:pt x="152" y="48"/>
                    </a:cubicBezTo>
                    <a:cubicBezTo>
                      <a:pt x="85" y="48"/>
                      <a:pt x="55" y="97"/>
                      <a:pt x="55" y="169"/>
                    </a:cubicBezTo>
                    <a:lnTo>
                      <a:pt x="55" y="321"/>
                    </a:lnTo>
                    <a:lnTo>
                      <a:pt x="3" y="321"/>
                    </a:lnTo>
                    <a:lnTo>
                      <a:pt x="3" y="83"/>
                    </a:lnTo>
                    <a:close/>
                  </a:path>
                </a:pathLst>
              </a:custGeom>
              <a:solidFill>
                <a:srgbClr val="1F336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917F5B24-4D4A-E542-ABEE-FD2D7AA9F5FC}"/>
              </a:ext>
            </a:extLst>
          </p:cNvPr>
          <p:cNvCxnSpPr/>
          <p:nvPr userDrawn="1"/>
        </p:nvCxnSpPr>
        <p:spPr>
          <a:xfrm>
            <a:off x="-11287" y="920736"/>
            <a:ext cx="9162862" cy="0"/>
          </a:xfrm>
          <a:prstGeom prst="line">
            <a:avLst/>
          </a:prstGeom>
          <a:ln w="19050">
            <a:solidFill>
              <a:srgbClr val="00B0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77194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695" r:id="rId2"/>
    <p:sldLayoutId id="2147483696" r:id="rId3"/>
    <p:sldLayoutId id="2147483714" r:id="rId4"/>
    <p:sldLayoutId id="2147483699" r:id="rId5"/>
    <p:sldLayoutId id="2147483700" r:id="rId6"/>
    <p:sldLayoutId id="2147483738" r:id="rId7"/>
    <p:sldLayoutId id="2147483740" r:id="rId8"/>
    <p:sldLayoutId id="2147483739" r:id="rId9"/>
    <p:sldLayoutId id="2147483698" r:id="rId10"/>
    <p:sldLayoutId id="2147483752" r:id="rId11"/>
    <p:sldLayoutId id="2147483755" r:id="rId12"/>
    <p:sldLayoutId id="2147483754" r:id="rId13"/>
    <p:sldLayoutId id="2147483756" r:id="rId14"/>
    <p:sldLayoutId id="2147483735" r:id="rId15"/>
    <p:sldLayoutId id="2147483707" r:id="rId16"/>
    <p:sldLayoutId id="2147483732" r:id="rId17"/>
    <p:sldLayoutId id="2147483727" r:id="rId18"/>
    <p:sldLayoutId id="2147483694" r:id="rId19"/>
    <p:sldLayoutId id="2147483703" r:id="rId20"/>
    <p:sldLayoutId id="2147483706" r:id="rId21"/>
  </p:sldLayoutIdLst>
  <p:transition spd="slow"/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87C156A-7FFD-81B6-C2A2-9102082864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566"/>
          <a:stretch/>
        </p:blipFill>
        <p:spPr>
          <a:xfrm>
            <a:off x="1005057" y="0"/>
            <a:ext cx="7133885" cy="12127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21920E9-D7ED-E0C1-EE7C-264E7C5A8410}"/>
              </a:ext>
            </a:extLst>
          </p:cNvPr>
          <p:cNvSpPr txBox="1"/>
          <p:nvPr/>
        </p:nvSpPr>
        <p:spPr>
          <a:xfrm>
            <a:off x="264479" y="1306117"/>
            <a:ext cx="8615038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400" dirty="0">
              <a:solidFill>
                <a:schemeClr val="bg2"/>
              </a:solidFill>
              <a:latin typeface="+mn-lt"/>
            </a:endParaRPr>
          </a:p>
          <a:p>
            <a:r>
              <a:rPr lang="en-US" sz="1400" dirty="0">
                <a:solidFill>
                  <a:schemeClr val="bg2"/>
                </a:solidFill>
                <a:latin typeface="+mn-lt"/>
              </a:rPr>
              <a:t>This free curriculum addresses the diagnosis, treatment, and prevention of HIV.</a:t>
            </a:r>
            <a:endParaRPr lang="en-US" sz="1400" i="1" dirty="0">
              <a:solidFill>
                <a:schemeClr val="bg2"/>
              </a:solidFill>
              <a:latin typeface="+mn-lt"/>
            </a:endParaRPr>
          </a:p>
          <a:p>
            <a:endParaRPr lang="en-US" sz="800" dirty="0">
              <a:solidFill>
                <a:schemeClr val="bg2"/>
              </a:solidFill>
              <a:latin typeface="+mn-lt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2"/>
                </a:solidFill>
                <a:latin typeface="+mn-lt"/>
              </a:rPr>
              <a:t>35 lessons</a:t>
            </a:r>
            <a:r>
              <a:rPr lang="en-US" sz="1400" dirty="0">
                <a:solidFill>
                  <a:schemeClr val="bg2"/>
                </a:solidFill>
                <a:latin typeface="+mn-lt"/>
              </a:rPr>
              <a:t> and 35 corresponding </a:t>
            </a:r>
            <a:r>
              <a:rPr lang="en-US" sz="1400" b="1" dirty="0">
                <a:solidFill>
                  <a:schemeClr val="bg2"/>
                </a:solidFill>
                <a:latin typeface="+mn-lt"/>
              </a:rPr>
              <a:t>Question Bank </a:t>
            </a:r>
            <a:r>
              <a:rPr lang="en-US" sz="1400" dirty="0">
                <a:solidFill>
                  <a:schemeClr val="bg2"/>
                </a:solidFill>
                <a:latin typeface="+mn-lt"/>
              </a:rPr>
              <a:t>topics</a:t>
            </a:r>
          </a:p>
          <a:p>
            <a:pPr lvl="1"/>
            <a:endParaRPr lang="en-US" sz="600" dirty="0">
              <a:solidFill>
                <a:schemeClr val="bg2"/>
              </a:solidFill>
              <a:latin typeface="+mn-lt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2"/>
                </a:solidFill>
                <a:latin typeface="+mn-lt"/>
              </a:rPr>
              <a:t>87 FREE</a:t>
            </a:r>
            <a:r>
              <a:rPr lang="en-US" sz="1400" dirty="0">
                <a:solidFill>
                  <a:schemeClr val="bg2"/>
                </a:solidFill>
                <a:latin typeface="+mn-lt"/>
              </a:rPr>
              <a:t> CME credits and CNE/CE contact hours, </a:t>
            </a:r>
            <a:r>
              <a:rPr lang="en-US" sz="1400" b="1" dirty="0">
                <a:solidFill>
                  <a:srgbClr val="253F7F"/>
                </a:solidFill>
                <a:latin typeface="+mn-lt"/>
              </a:rPr>
              <a:t>58.5</a:t>
            </a:r>
            <a:r>
              <a:rPr lang="en-US" sz="1400" dirty="0">
                <a:solidFill>
                  <a:schemeClr val="bg2"/>
                </a:solidFill>
                <a:latin typeface="+mn-lt"/>
              </a:rPr>
              <a:t> pharmacology CE for advanced practice nurses, and Certificates of Completion available</a:t>
            </a:r>
          </a:p>
          <a:p>
            <a:pPr lvl="1"/>
            <a:endParaRPr lang="en-US" sz="600" dirty="0">
              <a:solidFill>
                <a:schemeClr val="bg2"/>
              </a:solidFill>
              <a:latin typeface="+mn-lt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/>
                </a:solidFill>
                <a:latin typeface="+mn-lt"/>
              </a:rPr>
              <a:t>17 clinical screening </a:t>
            </a:r>
            <a:r>
              <a:rPr lang="en-US" sz="1400" b="1" dirty="0">
                <a:solidFill>
                  <a:schemeClr val="bg2"/>
                </a:solidFill>
                <a:latin typeface="+mn-lt"/>
              </a:rPr>
              <a:t>Tools and Calculators</a:t>
            </a:r>
          </a:p>
          <a:p>
            <a:pPr lvl="1"/>
            <a:endParaRPr lang="en-US" sz="600" b="1" dirty="0">
              <a:solidFill>
                <a:schemeClr val="bg2"/>
              </a:solidFill>
              <a:latin typeface="+mn-lt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/>
                </a:solidFill>
                <a:latin typeface="+mn-lt"/>
              </a:rPr>
              <a:t>In-depth </a:t>
            </a:r>
            <a:r>
              <a:rPr lang="en-US" sz="1400" b="1" dirty="0">
                <a:solidFill>
                  <a:schemeClr val="bg2"/>
                </a:solidFill>
                <a:latin typeface="+mn-lt"/>
              </a:rPr>
              <a:t>Antiretroviral Medications</a:t>
            </a:r>
            <a:r>
              <a:rPr lang="en-US" sz="1400" dirty="0">
                <a:solidFill>
                  <a:schemeClr val="bg2"/>
                </a:solidFill>
                <a:latin typeface="+mn-lt"/>
              </a:rPr>
              <a:t> section</a:t>
            </a:r>
          </a:p>
          <a:p>
            <a:pPr lvl="1"/>
            <a:endParaRPr lang="en-US" sz="600" dirty="0">
              <a:solidFill>
                <a:schemeClr val="bg2"/>
              </a:solidFill>
              <a:latin typeface="+mn-lt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2"/>
                </a:solidFill>
                <a:latin typeface="+mn-lt"/>
              </a:rPr>
              <a:t>Mini-Lectures</a:t>
            </a:r>
            <a:r>
              <a:rPr lang="en-US" sz="1400" dirty="0">
                <a:solidFill>
                  <a:schemeClr val="bg2"/>
                </a:solidFill>
                <a:latin typeface="+mn-lt"/>
              </a:rPr>
              <a:t> review clinically relevant topics</a:t>
            </a:r>
          </a:p>
          <a:p>
            <a:pPr lvl="1"/>
            <a:endParaRPr lang="en-US" sz="600" dirty="0">
              <a:solidFill>
                <a:schemeClr val="bg2"/>
              </a:solidFill>
              <a:latin typeface="+mn-lt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/>
                </a:solidFill>
                <a:latin typeface="+mn-lt"/>
              </a:rPr>
              <a:t>An </a:t>
            </a:r>
            <a:r>
              <a:rPr lang="en-US" sz="1400" b="1" dirty="0">
                <a:solidFill>
                  <a:schemeClr val="bg2"/>
                </a:solidFill>
                <a:latin typeface="+mn-lt"/>
              </a:rPr>
              <a:t>HIV</a:t>
            </a:r>
            <a:r>
              <a:rPr lang="en-US" sz="1400" dirty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1400" b="1" dirty="0">
                <a:solidFill>
                  <a:schemeClr val="bg2"/>
                </a:solidFill>
                <a:latin typeface="+mn-lt"/>
              </a:rPr>
              <a:t>Podcast</a:t>
            </a:r>
            <a:r>
              <a:rPr lang="en-US" sz="1400" dirty="0">
                <a:solidFill>
                  <a:schemeClr val="bg2"/>
                </a:solidFill>
                <a:latin typeface="+mn-lt"/>
              </a:rPr>
              <a:t> explores practice-changing issues and updates</a:t>
            </a:r>
          </a:p>
          <a:p>
            <a:pPr lvl="1"/>
            <a:endParaRPr lang="en-US" sz="600" dirty="0">
              <a:solidFill>
                <a:schemeClr val="bg2"/>
              </a:solidFill>
              <a:latin typeface="+mn-lt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/>
                </a:solidFill>
                <a:latin typeface="+mn-lt"/>
              </a:rPr>
              <a:t>5 </a:t>
            </a:r>
            <a:r>
              <a:rPr lang="en-US" sz="1400" b="1" dirty="0">
                <a:solidFill>
                  <a:schemeClr val="bg2"/>
                </a:solidFill>
                <a:latin typeface="+mn-lt"/>
              </a:rPr>
              <a:t>HIV Symptom Evaluation Guides </a:t>
            </a:r>
            <a:r>
              <a:rPr lang="en-US" sz="1400" dirty="0">
                <a:solidFill>
                  <a:schemeClr val="bg2"/>
                </a:solidFill>
                <a:latin typeface="+mn-lt"/>
              </a:rPr>
              <a:t>provide a practical approach to common symptoms</a:t>
            </a:r>
            <a:endParaRPr lang="en-US" sz="1400" b="1" dirty="0">
              <a:solidFill>
                <a:schemeClr val="bg2"/>
              </a:solidFill>
              <a:latin typeface="+mn-lt"/>
            </a:endParaRPr>
          </a:p>
          <a:p>
            <a:pPr lvl="1"/>
            <a:endParaRPr lang="en-US" sz="600" b="1" dirty="0">
              <a:solidFill>
                <a:schemeClr val="bg2"/>
              </a:solidFill>
              <a:latin typeface="+mn-lt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3877"/>
                </a:solidFill>
                <a:latin typeface="ArialMT"/>
              </a:rPr>
              <a:t>The popular </a:t>
            </a:r>
            <a:r>
              <a:rPr lang="en-US" altLang="en-US" sz="1400" b="1" dirty="0">
                <a:solidFill>
                  <a:srgbClr val="003877"/>
                </a:solidFill>
                <a:latin typeface="ArialMT"/>
              </a:rPr>
              <a:t>learning group</a:t>
            </a:r>
            <a:r>
              <a:rPr lang="en-US" altLang="en-US" sz="1400" dirty="0">
                <a:solidFill>
                  <a:srgbClr val="003877"/>
                </a:solidFill>
                <a:latin typeface="ArialMT"/>
              </a:rPr>
              <a:t> tool enables owners to assign content and track member progress </a:t>
            </a:r>
          </a:p>
          <a:p>
            <a:pPr lvl="1"/>
            <a:endParaRPr lang="en-US" altLang="en-US" sz="1400" dirty="0">
              <a:latin typeface="ArialMT"/>
            </a:endParaRPr>
          </a:p>
          <a:p>
            <a:endParaRPr lang="en-US" sz="1400" dirty="0">
              <a:solidFill>
                <a:schemeClr val="bg2"/>
              </a:solidFill>
              <a:latin typeface="+mn-lt"/>
            </a:endParaRPr>
          </a:p>
          <a:p>
            <a:endParaRPr lang="en-US" sz="1400" dirty="0">
              <a:solidFill>
                <a:schemeClr val="bg2"/>
              </a:solidFill>
              <a:latin typeface="+mn-lt"/>
            </a:endParaRPr>
          </a:p>
          <a:p>
            <a:endParaRPr lang="en-US" sz="14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D27050-3D4A-9660-6901-5FB9F5ACB774}"/>
              </a:ext>
            </a:extLst>
          </p:cNvPr>
          <p:cNvSpPr txBox="1">
            <a:spLocks/>
          </p:cNvSpPr>
          <p:nvPr/>
        </p:nvSpPr>
        <p:spPr>
          <a:xfrm>
            <a:off x="3394785" y="854285"/>
            <a:ext cx="2354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en-US" u="sng" dirty="0">
                <a:solidFill>
                  <a:schemeClr val="bg2"/>
                </a:solidFill>
                <a:latin typeface="ArialMT"/>
              </a:rPr>
              <a:t>www.hiv.uw.edu</a:t>
            </a:r>
            <a:endParaRPr lang="en-US" altLang="en-US" u="sng" dirty="0">
              <a:solidFill>
                <a:schemeClr val="bg2"/>
              </a:solidFill>
              <a:latin typeface="Calibri" panose="020F050202020403020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A2BDC-319B-83F3-0916-891B8996EE2E}"/>
              </a:ext>
            </a:extLst>
          </p:cNvPr>
          <p:cNvSpPr txBox="1"/>
          <p:nvPr/>
        </p:nvSpPr>
        <p:spPr>
          <a:xfrm>
            <a:off x="409810" y="4572000"/>
            <a:ext cx="8324380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The National HIV Curriculum is supported by the Health Resources and Services Administration (HRSA) of the U.S. Department of Health and </a:t>
            </a:r>
          </a:p>
          <a:p>
            <a:pPr algn="ctr"/>
            <a:r>
              <a:rPr lang="en-US" sz="80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Human Services (HHS) as part of a financial assistance award totaling $1,172,990 with 0% financed with non-governmental sources.                                                                      This project is led by the University of Washington Infectious Diseases Education &amp; Assessment (IDEA) Program.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027D56-771F-D039-4CEE-FADE8AEDCE76}"/>
              </a:ext>
            </a:extLst>
          </p:cNvPr>
          <p:cNvSpPr txBox="1"/>
          <p:nvPr/>
        </p:nvSpPr>
        <p:spPr>
          <a:xfrm>
            <a:off x="4436828" y="4500438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250367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CRC">
  <a:themeElements>
    <a:clrScheme name="Custom 14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967C4A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NCRC.thmx</Template>
  <TotalTime>50825</TotalTime>
  <Words>173</Words>
  <Application>Microsoft Office PowerPoint</Application>
  <PresentationFormat>On-screen Show (16:9)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ArialMT</vt:lpstr>
      <vt:lpstr>Calibri</vt:lpstr>
      <vt:lpstr>Corbel</vt:lpstr>
      <vt:lpstr>Geneva</vt:lpstr>
      <vt:lpstr>Lucida Grande</vt:lpstr>
      <vt:lpstr>Times New Roman</vt:lpstr>
      <vt:lpstr>NCRC</vt:lpstr>
      <vt:lpstr>PowerPoint Presentation</vt:lpstr>
    </vt:vector>
  </TitlesOfParts>
  <Company>HMC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Dominic Stanislaus</cp:lastModifiedBy>
  <cp:revision>2287</cp:revision>
  <cp:lastPrinted>2008-02-05T14:34:24Z</cp:lastPrinted>
  <dcterms:created xsi:type="dcterms:W3CDTF">2010-11-28T05:36:22Z</dcterms:created>
  <dcterms:modified xsi:type="dcterms:W3CDTF">2025-08-04T17:57:43Z</dcterms:modified>
</cp:coreProperties>
</file>