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 id="2147483683" r:id="rId2"/>
    <p:sldMasterId id="2147483693" r:id="rId3"/>
  </p:sldMasterIdLst>
  <p:notesMasterIdLst>
    <p:notesMasterId r:id="rId33"/>
  </p:notesMasterIdLst>
  <p:handoutMasterIdLst>
    <p:handoutMasterId r:id="rId34"/>
  </p:handoutMasterIdLst>
  <p:sldIdLst>
    <p:sldId id="350" r:id="rId4"/>
    <p:sldId id="257" r:id="rId5"/>
    <p:sldId id="352" r:id="rId6"/>
    <p:sldId id="363" r:id="rId7"/>
    <p:sldId id="370" r:id="rId8"/>
    <p:sldId id="362" r:id="rId9"/>
    <p:sldId id="360" r:id="rId10"/>
    <p:sldId id="358" r:id="rId11"/>
    <p:sldId id="371" r:id="rId12"/>
    <p:sldId id="372" r:id="rId13"/>
    <p:sldId id="373" r:id="rId14"/>
    <p:sldId id="354" r:id="rId15"/>
    <p:sldId id="356" r:id="rId16"/>
    <p:sldId id="366" r:id="rId17"/>
    <p:sldId id="359" r:id="rId18"/>
    <p:sldId id="374" r:id="rId19"/>
    <p:sldId id="375" r:id="rId20"/>
    <p:sldId id="376" r:id="rId21"/>
    <p:sldId id="377" r:id="rId22"/>
    <p:sldId id="378" r:id="rId23"/>
    <p:sldId id="369" r:id="rId24"/>
    <p:sldId id="379" r:id="rId25"/>
    <p:sldId id="382" r:id="rId26"/>
    <p:sldId id="381" r:id="rId27"/>
    <p:sldId id="361" r:id="rId28"/>
    <p:sldId id="368" r:id="rId29"/>
    <p:sldId id="342" r:id="rId30"/>
    <p:sldId id="384" r:id="rId31"/>
    <p:sldId id="383" r:id="rId32"/>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am Thompson" initials="AT" lastIdx="4" clrIdx="0"/>
  <p:cmAuthor id="2" name="Remien, Robert (NYSPI)" initials="RR(" lastIdx="1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F2936"/>
    <a:srgbClr val="3808B0"/>
    <a:srgbClr val="F58C3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0" autoAdjust="0"/>
    <p:restoredTop sz="79517" autoAdjust="0"/>
  </p:normalViewPr>
  <p:slideViewPr>
    <p:cSldViewPr snapToGrid="0">
      <p:cViewPr varScale="1">
        <p:scale>
          <a:sx n="102" d="100"/>
          <a:sy n="102" d="100"/>
        </p:scale>
        <p:origin x="150" y="546"/>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1272"/>
    </p:cViewPr>
  </p:sorterViewPr>
  <p:notesViewPr>
    <p:cSldViewPr snapToGrid="0">
      <p:cViewPr varScale="1">
        <p:scale>
          <a:sx n="70" d="100"/>
          <a:sy n="70" d="100"/>
        </p:scale>
        <p:origin x="2600" y="6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ableStyles" Target="tableStyles.xml"/><Relationship Id="rId21" Type="http://schemas.openxmlformats.org/officeDocument/2006/relationships/slide" Target="slides/slide18.xml"/><Relationship Id="rId34" Type="http://schemas.openxmlformats.org/officeDocument/2006/relationships/handoutMaster" Target="handoutMasters/handout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commentAuthors" Target="commentAuthors.xml"/><Relationship Id="rId8" Type="http://schemas.openxmlformats.org/officeDocument/2006/relationships/slide" Target="slides/slide5.xml"/><Relationship Id="rId3" Type="http://schemas.openxmlformats.org/officeDocument/2006/relationships/slideMaster" Target="slideMasters/slideMaster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D4EB105-A9AE-4E2A-A88C-006D8E20AC30}"/>
              </a:ext>
            </a:extLst>
          </p:cNvPr>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dirty="0"/>
          </a:p>
        </p:txBody>
      </p:sp>
      <p:sp>
        <p:nvSpPr>
          <p:cNvPr id="3" name="Date Placeholder 2">
            <a:extLst>
              <a:ext uri="{FF2B5EF4-FFF2-40B4-BE49-F238E27FC236}">
                <a16:creationId xmlns:a16="http://schemas.microsoft.com/office/drawing/2014/main" id="{119912AE-44A5-4C36-A845-3FF76167B0D5}"/>
              </a:ext>
            </a:extLst>
          </p:cNvPr>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r>
              <a:rPr lang="en-US" dirty="0"/>
              <a:t>03/07/18</a:t>
            </a:r>
          </a:p>
        </p:txBody>
      </p:sp>
      <p:sp>
        <p:nvSpPr>
          <p:cNvPr id="4" name="Footer Placeholder 3">
            <a:extLst>
              <a:ext uri="{FF2B5EF4-FFF2-40B4-BE49-F238E27FC236}">
                <a16:creationId xmlns:a16="http://schemas.microsoft.com/office/drawing/2014/main" id="{CF9E2229-D786-45EF-A292-44CA1CA254B4}"/>
              </a:ext>
            </a:extLst>
          </p:cNvPr>
          <p:cNvSpPr>
            <a:spLocks noGrp="1"/>
          </p:cNvSpPr>
          <p:nvPr>
            <p:ph type="ftr" sz="quarter" idx="2"/>
          </p:nvPr>
        </p:nvSpPr>
        <p:spPr>
          <a:xfrm>
            <a:off x="0" y="9119474"/>
            <a:ext cx="3169920" cy="481726"/>
          </a:xfrm>
          <a:prstGeom prst="rect">
            <a:avLst/>
          </a:prstGeom>
        </p:spPr>
        <p:txBody>
          <a:bodyPr vert="horz" lIns="96661" tIns="48331" rIns="96661" bIns="48331" rtlCol="0" anchor="ctr"/>
          <a:lstStyle>
            <a:lvl1pPr algn="l">
              <a:defRPr sz="1300"/>
            </a:lvl1pPr>
          </a:lstStyle>
          <a:p>
            <a:r>
              <a:rPr lang="en-US" sz="1900" b="1" dirty="0"/>
              <a:t>B-HIP</a:t>
            </a:r>
          </a:p>
        </p:txBody>
      </p:sp>
      <p:sp>
        <p:nvSpPr>
          <p:cNvPr id="5" name="Slide Number Placeholder 4">
            <a:extLst>
              <a:ext uri="{FF2B5EF4-FFF2-40B4-BE49-F238E27FC236}">
                <a16:creationId xmlns:a16="http://schemas.microsoft.com/office/drawing/2014/main" id="{87323438-68FE-4BF8-B3DB-2CDFBAE02F75}"/>
              </a:ext>
            </a:extLst>
          </p:cNvPr>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E848DB55-503E-4F8D-A447-A3C77788DEE0}" type="slidenum">
              <a:rPr lang="en-US" smtClean="0"/>
              <a:t>‹#›</a:t>
            </a:fld>
            <a:endParaRPr lang="en-US"/>
          </a:p>
        </p:txBody>
      </p:sp>
    </p:spTree>
    <p:extLst>
      <p:ext uri="{BB962C8B-B14F-4D97-AF65-F5344CB8AC3E}">
        <p14:creationId xmlns:p14="http://schemas.microsoft.com/office/powerpoint/2010/main" val="26159582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67B9D05A-8087-44BC-B889-8302F887CA19}" type="datetimeFigureOut">
              <a:rPr lang="en-US" smtClean="0"/>
              <a:t>11/23/2021</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048A02BE-A495-4A5C-BBD3-D0B46BD9DFB0}" type="slidenum">
              <a:rPr lang="en-US" smtClean="0"/>
              <a:t>‹#›</a:t>
            </a:fld>
            <a:endParaRPr lang="en-US"/>
          </a:p>
        </p:txBody>
      </p:sp>
    </p:spTree>
    <p:extLst>
      <p:ext uri="{BB962C8B-B14F-4D97-AF65-F5344CB8AC3E}">
        <p14:creationId xmlns:p14="http://schemas.microsoft.com/office/powerpoint/2010/main" val="25683990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p:cNvSpPr>
            <a:spLocks noGrp="1" noRot="1" noChangeAspect="1" noTextEdit="1"/>
          </p:cNvSpPr>
          <p:nvPr>
            <p:ph type="sldImg"/>
          </p:nvPr>
        </p:nvSpPr>
        <p:spPr>
          <a:ln/>
        </p:spPr>
      </p:sp>
      <p:sp>
        <p:nvSpPr>
          <p:cNvPr id="3891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endParaRPr lang="en-US" dirty="0">
              <a:ea typeface="ＭＳ Ｐゴシック" charset="0"/>
              <a:cs typeface="ＭＳ Ｐゴシック" charset="0"/>
            </a:endParaRPr>
          </a:p>
        </p:txBody>
      </p:sp>
      <p:sp>
        <p:nvSpPr>
          <p:cNvPr id="3891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6741" eaLnBrk="0" hangingPunct="0">
              <a:defRPr sz="1700">
                <a:solidFill>
                  <a:schemeClr val="tx1"/>
                </a:solidFill>
                <a:latin typeface="Arial" charset="0"/>
                <a:ea typeface="ＭＳ Ｐゴシック" charset="0"/>
                <a:cs typeface="ＭＳ Ｐゴシック" charset="0"/>
              </a:defRPr>
            </a:lvl1pPr>
            <a:lvl2pPr marL="770662" indent="-296408" defTabSz="956741" eaLnBrk="0" hangingPunct="0">
              <a:defRPr sz="1700">
                <a:solidFill>
                  <a:schemeClr val="tx1"/>
                </a:solidFill>
                <a:latin typeface="Arial" charset="0"/>
                <a:ea typeface="ＭＳ Ｐゴシック" charset="0"/>
              </a:defRPr>
            </a:lvl2pPr>
            <a:lvl3pPr marL="1185634" indent="-237127" defTabSz="956741" eaLnBrk="0" hangingPunct="0">
              <a:defRPr sz="1700">
                <a:solidFill>
                  <a:schemeClr val="tx1"/>
                </a:solidFill>
                <a:latin typeface="Arial" charset="0"/>
                <a:ea typeface="ＭＳ Ｐゴシック" charset="0"/>
              </a:defRPr>
            </a:lvl3pPr>
            <a:lvl4pPr marL="1659887" indent="-237127" defTabSz="956741" eaLnBrk="0" hangingPunct="0">
              <a:defRPr sz="1700">
                <a:solidFill>
                  <a:schemeClr val="tx1"/>
                </a:solidFill>
                <a:latin typeface="Arial" charset="0"/>
                <a:ea typeface="ＭＳ Ｐゴシック" charset="0"/>
              </a:defRPr>
            </a:lvl4pPr>
            <a:lvl5pPr marL="2134141" indent="-237127" defTabSz="956741" eaLnBrk="0" hangingPunct="0">
              <a:defRPr sz="1700">
                <a:solidFill>
                  <a:schemeClr val="tx1"/>
                </a:solidFill>
                <a:latin typeface="Arial" charset="0"/>
                <a:ea typeface="ＭＳ Ｐゴシック" charset="0"/>
              </a:defRPr>
            </a:lvl5pPr>
            <a:lvl6pPr marL="2608395" indent="-237127" defTabSz="956741" eaLnBrk="0" fontAlgn="base" hangingPunct="0">
              <a:spcBef>
                <a:spcPct val="0"/>
              </a:spcBef>
              <a:spcAft>
                <a:spcPct val="0"/>
              </a:spcAft>
              <a:defRPr sz="1700">
                <a:solidFill>
                  <a:schemeClr val="tx1"/>
                </a:solidFill>
                <a:latin typeface="Arial" charset="0"/>
                <a:ea typeface="ＭＳ Ｐゴシック" charset="0"/>
              </a:defRPr>
            </a:lvl6pPr>
            <a:lvl7pPr marL="3082648" indent="-237127" defTabSz="956741" eaLnBrk="0" fontAlgn="base" hangingPunct="0">
              <a:spcBef>
                <a:spcPct val="0"/>
              </a:spcBef>
              <a:spcAft>
                <a:spcPct val="0"/>
              </a:spcAft>
              <a:defRPr sz="1700">
                <a:solidFill>
                  <a:schemeClr val="tx1"/>
                </a:solidFill>
                <a:latin typeface="Arial" charset="0"/>
                <a:ea typeface="ＭＳ Ｐゴシック" charset="0"/>
              </a:defRPr>
            </a:lvl7pPr>
            <a:lvl8pPr marL="3556902" indent="-237127" defTabSz="956741" eaLnBrk="0" fontAlgn="base" hangingPunct="0">
              <a:spcBef>
                <a:spcPct val="0"/>
              </a:spcBef>
              <a:spcAft>
                <a:spcPct val="0"/>
              </a:spcAft>
              <a:defRPr sz="1700">
                <a:solidFill>
                  <a:schemeClr val="tx1"/>
                </a:solidFill>
                <a:latin typeface="Arial" charset="0"/>
                <a:ea typeface="ＭＳ Ｐゴシック" charset="0"/>
              </a:defRPr>
            </a:lvl8pPr>
            <a:lvl9pPr marL="4031155" indent="-237127" defTabSz="956741" eaLnBrk="0" fontAlgn="base" hangingPunct="0">
              <a:spcBef>
                <a:spcPct val="0"/>
              </a:spcBef>
              <a:spcAft>
                <a:spcPct val="0"/>
              </a:spcAft>
              <a:defRPr sz="1700">
                <a:solidFill>
                  <a:schemeClr val="tx1"/>
                </a:solidFill>
                <a:latin typeface="Arial" charset="0"/>
                <a:ea typeface="ＭＳ Ｐゴシック" charset="0"/>
              </a:defRPr>
            </a:lvl9pPr>
          </a:lstStyle>
          <a:p>
            <a:pPr eaLnBrk="1" hangingPunct="1"/>
            <a:fld id="{55DB5F28-BF4A-954D-81DA-4B42D079443F}" type="slidenum">
              <a:rPr lang="en-US" sz="1200">
                <a:solidFill>
                  <a:prstClr val="black"/>
                </a:solidFill>
              </a:rPr>
              <a:pPr eaLnBrk="1" hangingPunct="1"/>
              <a:t>17</a:t>
            </a:fld>
            <a:endParaRPr lang="en-US" sz="1200">
              <a:solidFill>
                <a:prstClr val="black"/>
              </a:solidFill>
            </a:endParaRPr>
          </a:p>
        </p:txBody>
      </p:sp>
    </p:spTree>
    <p:extLst>
      <p:ext uri="{BB962C8B-B14F-4D97-AF65-F5344CB8AC3E}">
        <p14:creationId xmlns:p14="http://schemas.microsoft.com/office/powerpoint/2010/main" val="15541515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4974" eaLnBrk="0" hangingPunct="0">
              <a:defRPr sz="1700">
                <a:solidFill>
                  <a:schemeClr val="tx1"/>
                </a:solidFill>
                <a:latin typeface="Arial" charset="0"/>
                <a:ea typeface="ＭＳ Ｐゴシック" charset="0"/>
                <a:cs typeface="ＭＳ Ｐゴシック" charset="0"/>
              </a:defRPr>
            </a:lvl1pPr>
            <a:lvl2pPr marL="770662" indent="-296408" defTabSz="964974" eaLnBrk="0" hangingPunct="0">
              <a:defRPr sz="1700">
                <a:solidFill>
                  <a:schemeClr val="tx1"/>
                </a:solidFill>
                <a:latin typeface="Arial" charset="0"/>
                <a:ea typeface="ＭＳ Ｐゴシック" charset="0"/>
              </a:defRPr>
            </a:lvl2pPr>
            <a:lvl3pPr marL="1185634" indent="-237127" defTabSz="964974" eaLnBrk="0" hangingPunct="0">
              <a:defRPr sz="1700">
                <a:solidFill>
                  <a:schemeClr val="tx1"/>
                </a:solidFill>
                <a:latin typeface="Arial" charset="0"/>
                <a:ea typeface="ＭＳ Ｐゴシック" charset="0"/>
              </a:defRPr>
            </a:lvl3pPr>
            <a:lvl4pPr marL="1659887" indent="-237127" defTabSz="964974" eaLnBrk="0" hangingPunct="0">
              <a:defRPr sz="1700">
                <a:solidFill>
                  <a:schemeClr val="tx1"/>
                </a:solidFill>
                <a:latin typeface="Arial" charset="0"/>
                <a:ea typeface="ＭＳ Ｐゴシック" charset="0"/>
              </a:defRPr>
            </a:lvl4pPr>
            <a:lvl5pPr marL="2134141" indent="-237127" defTabSz="964974" eaLnBrk="0" hangingPunct="0">
              <a:defRPr sz="1700">
                <a:solidFill>
                  <a:schemeClr val="tx1"/>
                </a:solidFill>
                <a:latin typeface="Arial" charset="0"/>
                <a:ea typeface="ＭＳ Ｐゴシック" charset="0"/>
              </a:defRPr>
            </a:lvl5pPr>
            <a:lvl6pPr marL="2608395" indent="-237127" defTabSz="964974" eaLnBrk="0" fontAlgn="base" hangingPunct="0">
              <a:spcBef>
                <a:spcPct val="0"/>
              </a:spcBef>
              <a:spcAft>
                <a:spcPct val="0"/>
              </a:spcAft>
              <a:defRPr sz="1700">
                <a:solidFill>
                  <a:schemeClr val="tx1"/>
                </a:solidFill>
                <a:latin typeface="Arial" charset="0"/>
                <a:ea typeface="ＭＳ Ｐゴシック" charset="0"/>
              </a:defRPr>
            </a:lvl6pPr>
            <a:lvl7pPr marL="3082648" indent="-237127" defTabSz="964974" eaLnBrk="0" fontAlgn="base" hangingPunct="0">
              <a:spcBef>
                <a:spcPct val="0"/>
              </a:spcBef>
              <a:spcAft>
                <a:spcPct val="0"/>
              </a:spcAft>
              <a:defRPr sz="1700">
                <a:solidFill>
                  <a:schemeClr val="tx1"/>
                </a:solidFill>
                <a:latin typeface="Arial" charset="0"/>
                <a:ea typeface="ＭＳ Ｐゴシック" charset="0"/>
              </a:defRPr>
            </a:lvl7pPr>
            <a:lvl8pPr marL="3556902" indent="-237127" defTabSz="964974" eaLnBrk="0" fontAlgn="base" hangingPunct="0">
              <a:spcBef>
                <a:spcPct val="0"/>
              </a:spcBef>
              <a:spcAft>
                <a:spcPct val="0"/>
              </a:spcAft>
              <a:defRPr sz="1700">
                <a:solidFill>
                  <a:schemeClr val="tx1"/>
                </a:solidFill>
                <a:latin typeface="Arial" charset="0"/>
                <a:ea typeface="ＭＳ Ｐゴシック" charset="0"/>
              </a:defRPr>
            </a:lvl8pPr>
            <a:lvl9pPr marL="4031155" indent="-237127" defTabSz="964974" eaLnBrk="0" fontAlgn="base" hangingPunct="0">
              <a:spcBef>
                <a:spcPct val="0"/>
              </a:spcBef>
              <a:spcAft>
                <a:spcPct val="0"/>
              </a:spcAft>
              <a:defRPr sz="1700">
                <a:solidFill>
                  <a:schemeClr val="tx1"/>
                </a:solidFill>
                <a:latin typeface="Arial" charset="0"/>
                <a:ea typeface="ＭＳ Ｐゴシック" charset="0"/>
              </a:defRPr>
            </a:lvl9pPr>
          </a:lstStyle>
          <a:p>
            <a:pPr eaLnBrk="1" hangingPunct="1"/>
            <a:fld id="{BD250C1E-7E7B-FC4B-B22F-884C0DC98235}" type="slidenum">
              <a:rPr lang="en-US" sz="1200">
                <a:solidFill>
                  <a:prstClr val="black"/>
                </a:solidFill>
              </a:rPr>
              <a:pPr eaLnBrk="1" hangingPunct="1"/>
              <a:t>19</a:t>
            </a:fld>
            <a:endParaRPr lang="en-US" sz="1200">
              <a:solidFill>
                <a:prstClr val="black"/>
              </a:solidFill>
            </a:endParaRPr>
          </a:p>
        </p:txBody>
      </p:sp>
      <p:sp>
        <p:nvSpPr>
          <p:cNvPr id="51202" name="Rectangle 2"/>
          <p:cNvSpPr>
            <a:spLocks noGrp="1" noRot="1" noChangeAspect="1" noChangeArrowheads="1" noTextEdit="1"/>
          </p:cNvSpPr>
          <p:nvPr>
            <p:ph type="sldImg"/>
          </p:nvPr>
        </p:nvSpPr>
        <p:spPr>
          <a:xfrm>
            <a:off x="461963" y="722313"/>
            <a:ext cx="6391275" cy="3595687"/>
          </a:xfrm>
          <a:ln/>
        </p:spPr>
      </p:sp>
      <p:sp>
        <p:nvSpPr>
          <p:cNvPr id="51203" name="Rectangle 3"/>
          <p:cNvSpPr>
            <a:spLocks noGrp="1" noChangeArrowheads="1"/>
          </p:cNvSpPr>
          <p:nvPr>
            <p:ph type="body" idx="1"/>
          </p:nvPr>
        </p:nvSpPr>
        <p:spPr>
          <a:xfrm>
            <a:off x="975693" y="4561226"/>
            <a:ext cx="5363817" cy="431857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eaLnBrk="1" hangingPunct="1"/>
            <a:endParaRPr lang="en-US" dirty="0">
              <a:ea typeface="ＭＳ Ｐゴシック" charset="0"/>
              <a:cs typeface="ＭＳ Ｐゴシック" charset="0"/>
            </a:endParaRPr>
          </a:p>
        </p:txBody>
      </p:sp>
    </p:spTree>
    <p:extLst>
      <p:ext uri="{BB962C8B-B14F-4D97-AF65-F5344CB8AC3E}">
        <p14:creationId xmlns:p14="http://schemas.microsoft.com/office/powerpoint/2010/main" val="16274867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48A02BE-A495-4A5C-BBD3-D0B46BD9DFB0}" type="slidenum">
              <a:rPr lang="en-US" smtClean="0">
                <a:solidFill>
                  <a:prstClr val="black"/>
                </a:solidFill>
              </a:rPr>
              <a:pPr/>
              <a:t>20</a:t>
            </a:fld>
            <a:endParaRPr lang="en-US">
              <a:solidFill>
                <a:prstClr val="black"/>
              </a:solidFill>
            </a:endParaRPr>
          </a:p>
        </p:txBody>
      </p:sp>
    </p:spTree>
    <p:extLst>
      <p:ext uri="{BB962C8B-B14F-4D97-AF65-F5344CB8AC3E}">
        <p14:creationId xmlns:p14="http://schemas.microsoft.com/office/powerpoint/2010/main" val="181215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5" y="2025527"/>
            <a:ext cx="10363199" cy="2474409"/>
          </a:xfrm>
        </p:spPr>
        <p:txBody>
          <a:bodyPr anchor="t"/>
          <a:lstStyle>
            <a:lvl1pPr>
              <a:defRPr sz="5400">
                <a:ln>
                  <a:noFill/>
                </a:ln>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914402" y="4681685"/>
            <a:ext cx="10363197" cy="1066800"/>
          </a:xfrm>
        </p:spPr>
        <p:txBody>
          <a:bodyPr anchor="t">
            <a:normAutofit/>
          </a:bodyPr>
          <a:lstStyle>
            <a:lvl1pPr marL="0" indent="0" algn="l">
              <a:buNone/>
              <a:defRPr sz="2800">
                <a:solidFill>
                  <a:srgbClr val="222222"/>
                </a:solidFill>
              </a:defRPr>
            </a:lvl1pPr>
            <a:lvl2pPr marL="456449" indent="0" algn="ctr">
              <a:buNone/>
              <a:defRPr>
                <a:solidFill>
                  <a:schemeClr val="tx1">
                    <a:tint val="75000"/>
                  </a:schemeClr>
                </a:solidFill>
              </a:defRPr>
            </a:lvl2pPr>
            <a:lvl3pPr marL="912899" indent="0" algn="ctr">
              <a:buNone/>
              <a:defRPr>
                <a:solidFill>
                  <a:schemeClr val="tx1">
                    <a:tint val="75000"/>
                  </a:schemeClr>
                </a:solidFill>
              </a:defRPr>
            </a:lvl3pPr>
            <a:lvl4pPr marL="1369349" indent="0" algn="ctr">
              <a:buNone/>
              <a:defRPr>
                <a:solidFill>
                  <a:schemeClr val="tx1">
                    <a:tint val="75000"/>
                  </a:schemeClr>
                </a:solidFill>
              </a:defRPr>
            </a:lvl4pPr>
            <a:lvl5pPr marL="1825798" indent="0" algn="ctr">
              <a:buNone/>
              <a:defRPr>
                <a:solidFill>
                  <a:schemeClr val="tx1">
                    <a:tint val="75000"/>
                  </a:schemeClr>
                </a:solidFill>
              </a:defRPr>
            </a:lvl5pPr>
            <a:lvl6pPr marL="2282248" indent="0" algn="ctr">
              <a:buNone/>
              <a:defRPr>
                <a:solidFill>
                  <a:schemeClr val="tx1">
                    <a:tint val="75000"/>
                  </a:schemeClr>
                </a:solidFill>
              </a:defRPr>
            </a:lvl6pPr>
            <a:lvl7pPr marL="2738697" indent="0" algn="ctr">
              <a:buNone/>
              <a:defRPr>
                <a:solidFill>
                  <a:schemeClr val="tx1">
                    <a:tint val="75000"/>
                  </a:schemeClr>
                </a:solidFill>
              </a:defRPr>
            </a:lvl7pPr>
            <a:lvl8pPr marL="3195147" indent="0" algn="ctr">
              <a:buNone/>
              <a:defRPr>
                <a:solidFill>
                  <a:schemeClr val="tx1">
                    <a:tint val="75000"/>
                  </a:schemeClr>
                </a:solidFill>
              </a:defRPr>
            </a:lvl8pPr>
            <a:lvl9pPr marL="3651597" indent="0" algn="ctr">
              <a:buNone/>
              <a:defRPr>
                <a:solidFill>
                  <a:schemeClr val="tx1">
                    <a:tint val="75000"/>
                  </a:schemeClr>
                </a:solidFill>
              </a:defRPr>
            </a:lvl9pPr>
          </a:lstStyle>
          <a:p>
            <a:r>
              <a:rPr lang="en-US"/>
              <a:t>Click to edit Master subtitle style</a:t>
            </a:r>
            <a:endParaRPr lang="en-US" dirty="0"/>
          </a:p>
        </p:txBody>
      </p:sp>
      <p:sp>
        <p:nvSpPr>
          <p:cNvPr id="6" name="Slide Number Placeholder 5"/>
          <p:cNvSpPr>
            <a:spLocks noGrp="1"/>
          </p:cNvSpPr>
          <p:nvPr>
            <p:ph type="sldNum" sz="quarter" idx="12"/>
          </p:nvPr>
        </p:nvSpPr>
        <p:spPr/>
        <p:txBody>
          <a:bodyPr/>
          <a:lstStyle>
            <a:lvl1pPr>
              <a:defRPr b="0" i="0">
                <a:latin typeface="ITC Avant Garde Std Bk"/>
                <a:cs typeface="ITC Avant Garde Std Bk"/>
              </a:defRPr>
            </a:lvl1pPr>
          </a:lstStyle>
          <a:p>
            <a:fld id="{1D2EA5EF-C699-AF4C-BA42-C0A1CAAB713C}" type="slidenum">
              <a:rPr lang="en-US" smtClean="0">
                <a:solidFill>
                  <a:srgbClr val="FFFFFF"/>
                </a:solidFill>
              </a:rPr>
              <a:pPr/>
              <a:t>‹#›</a:t>
            </a:fld>
            <a:endParaRPr lang="en-US">
              <a:solidFill>
                <a:srgbClr val="FFFFFF"/>
              </a:solidFill>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42740" y="316504"/>
            <a:ext cx="4129032" cy="963170"/>
          </a:xfrm>
          <a:prstGeom prst="rect">
            <a:avLst/>
          </a:prstGeom>
        </p:spPr>
      </p:pic>
      <p:sp>
        <p:nvSpPr>
          <p:cNvPr id="11" name="Date Placeholder 3"/>
          <p:cNvSpPr>
            <a:spLocks noGrp="1"/>
          </p:cNvSpPr>
          <p:nvPr>
            <p:ph type="dt" sz="half" idx="10"/>
          </p:nvPr>
        </p:nvSpPr>
        <p:spPr>
          <a:xfrm>
            <a:off x="10293014" y="6352708"/>
            <a:ext cx="984591" cy="365760"/>
          </a:xfrm>
          <a:prstGeom prst="rect">
            <a:avLst/>
          </a:prstGeom>
        </p:spPr>
        <p:txBody>
          <a:bodyPr anchor="ctr"/>
          <a:lstStyle>
            <a:lvl1pPr>
              <a:defRPr sz="1200" b="0" i="0">
                <a:solidFill>
                  <a:srgbClr val="88A7DF"/>
                </a:solidFill>
                <a:latin typeface="+mn-lt"/>
                <a:cs typeface="ITC Avant Garde Std Bk Cn"/>
              </a:defRPr>
            </a:lvl1pPr>
          </a:lstStyle>
          <a:p>
            <a:fld id="{B3434901-20FC-42F3-96D1-134DE51A8C72}" type="datetime1">
              <a:rPr lang="en-US" smtClean="0"/>
              <a:pPr/>
              <a:t>11/23/2021</a:t>
            </a:fld>
            <a:endParaRPr lang="en-US" dirty="0"/>
          </a:p>
        </p:txBody>
      </p:sp>
      <p:sp>
        <p:nvSpPr>
          <p:cNvPr id="12" name="Footer Placeholder 4"/>
          <p:cNvSpPr>
            <a:spLocks noGrp="1"/>
          </p:cNvSpPr>
          <p:nvPr>
            <p:ph type="ftr" sz="quarter" idx="11"/>
          </p:nvPr>
        </p:nvSpPr>
        <p:spPr>
          <a:xfrm>
            <a:off x="4469945" y="6352708"/>
            <a:ext cx="5823064" cy="365760"/>
          </a:xfrm>
          <a:prstGeom prst="rect">
            <a:avLst/>
          </a:prstGeom>
        </p:spPr>
        <p:txBody>
          <a:bodyPr anchor="ctr"/>
          <a:lstStyle>
            <a:lvl1pPr>
              <a:defRPr sz="1200" b="0" i="0">
                <a:solidFill>
                  <a:schemeClr val="tx2">
                    <a:lumMod val="40000"/>
                    <a:lumOff val="60000"/>
                  </a:schemeClr>
                </a:solidFill>
                <a:latin typeface="+mn-lt"/>
                <a:cs typeface="ITC Avant Garde Std Bk Cn"/>
              </a:defRPr>
            </a:lvl1pPr>
          </a:lstStyle>
          <a:p>
            <a:endParaRPr lang="en-US" dirty="0">
              <a:solidFill>
                <a:srgbClr val="1C3768">
                  <a:lumMod val="40000"/>
                  <a:lumOff val="60000"/>
                </a:srgbClr>
              </a:solidFill>
            </a:endParaRPr>
          </a:p>
        </p:txBody>
      </p:sp>
    </p:spTree>
    <p:extLst>
      <p:ext uri="{BB962C8B-B14F-4D97-AF65-F5344CB8AC3E}">
        <p14:creationId xmlns:p14="http://schemas.microsoft.com/office/powerpoint/2010/main" val="3300709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5" y="2025527"/>
            <a:ext cx="10363199" cy="2474409"/>
          </a:xfrm>
        </p:spPr>
        <p:txBody>
          <a:bodyPr anchor="t"/>
          <a:lstStyle>
            <a:lvl1pPr>
              <a:defRPr sz="5400">
                <a:ln>
                  <a:noFill/>
                </a:ln>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914402" y="4681685"/>
            <a:ext cx="10363197" cy="1066800"/>
          </a:xfrm>
        </p:spPr>
        <p:txBody>
          <a:bodyPr anchor="t">
            <a:normAutofit/>
          </a:bodyPr>
          <a:lstStyle>
            <a:lvl1pPr marL="0" indent="0" algn="l">
              <a:buNone/>
              <a:defRPr sz="2800">
                <a:solidFill>
                  <a:srgbClr val="222222"/>
                </a:solidFill>
              </a:defRPr>
            </a:lvl1pPr>
            <a:lvl2pPr marL="456449" indent="0" algn="ctr">
              <a:buNone/>
              <a:defRPr>
                <a:solidFill>
                  <a:schemeClr val="tx1">
                    <a:tint val="75000"/>
                  </a:schemeClr>
                </a:solidFill>
              </a:defRPr>
            </a:lvl2pPr>
            <a:lvl3pPr marL="912899" indent="0" algn="ctr">
              <a:buNone/>
              <a:defRPr>
                <a:solidFill>
                  <a:schemeClr val="tx1">
                    <a:tint val="75000"/>
                  </a:schemeClr>
                </a:solidFill>
              </a:defRPr>
            </a:lvl3pPr>
            <a:lvl4pPr marL="1369349" indent="0" algn="ctr">
              <a:buNone/>
              <a:defRPr>
                <a:solidFill>
                  <a:schemeClr val="tx1">
                    <a:tint val="75000"/>
                  </a:schemeClr>
                </a:solidFill>
              </a:defRPr>
            </a:lvl4pPr>
            <a:lvl5pPr marL="1825798" indent="0" algn="ctr">
              <a:buNone/>
              <a:defRPr>
                <a:solidFill>
                  <a:schemeClr val="tx1">
                    <a:tint val="75000"/>
                  </a:schemeClr>
                </a:solidFill>
              </a:defRPr>
            </a:lvl5pPr>
            <a:lvl6pPr marL="2282248" indent="0" algn="ctr">
              <a:buNone/>
              <a:defRPr>
                <a:solidFill>
                  <a:schemeClr val="tx1">
                    <a:tint val="75000"/>
                  </a:schemeClr>
                </a:solidFill>
              </a:defRPr>
            </a:lvl6pPr>
            <a:lvl7pPr marL="2738697" indent="0" algn="ctr">
              <a:buNone/>
              <a:defRPr>
                <a:solidFill>
                  <a:schemeClr val="tx1">
                    <a:tint val="75000"/>
                  </a:schemeClr>
                </a:solidFill>
              </a:defRPr>
            </a:lvl7pPr>
            <a:lvl8pPr marL="3195147" indent="0" algn="ctr">
              <a:buNone/>
              <a:defRPr>
                <a:solidFill>
                  <a:schemeClr val="tx1">
                    <a:tint val="75000"/>
                  </a:schemeClr>
                </a:solidFill>
              </a:defRPr>
            </a:lvl8pPr>
            <a:lvl9pPr marL="3651597" indent="0" algn="ctr">
              <a:buNone/>
              <a:defRPr>
                <a:solidFill>
                  <a:schemeClr val="tx1">
                    <a:tint val="75000"/>
                  </a:schemeClr>
                </a:solidFill>
              </a:defRPr>
            </a:lvl9pPr>
          </a:lstStyle>
          <a:p>
            <a:r>
              <a:rPr lang="en-US"/>
              <a:t>Click to edit Master subtitle style</a:t>
            </a:r>
            <a:endParaRPr lang="en-US" dirty="0"/>
          </a:p>
        </p:txBody>
      </p:sp>
      <p:sp>
        <p:nvSpPr>
          <p:cNvPr id="6" name="Slide Number Placeholder 5"/>
          <p:cNvSpPr>
            <a:spLocks noGrp="1"/>
          </p:cNvSpPr>
          <p:nvPr>
            <p:ph type="sldNum" sz="quarter" idx="12"/>
          </p:nvPr>
        </p:nvSpPr>
        <p:spPr/>
        <p:txBody>
          <a:bodyPr/>
          <a:lstStyle>
            <a:lvl1pPr>
              <a:defRPr b="0" i="0">
                <a:latin typeface="ITC Avant Garde Std Bk"/>
                <a:cs typeface="ITC Avant Garde Std Bk"/>
              </a:defRPr>
            </a:lvl1pPr>
          </a:lstStyle>
          <a:p>
            <a:fld id="{1D2EA5EF-C699-AF4C-BA42-C0A1CAAB713C}" type="slidenum">
              <a:rPr lang="en-US" smtClean="0">
                <a:solidFill>
                  <a:srgbClr val="FFFFFF"/>
                </a:solidFill>
              </a:rPr>
              <a:pPr/>
              <a:t>‹#›</a:t>
            </a:fld>
            <a:endParaRPr lang="en-US">
              <a:solidFill>
                <a:srgbClr val="FFFFFF"/>
              </a:solidFill>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42740" y="316504"/>
            <a:ext cx="4129032" cy="963170"/>
          </a:xfrm>
          <a:prstGeom prst="rect">
            <a:avLst/>
          </a:prstGeom>
        </p:spPr>
      </p:pic>
      <p:sp>
        <p:nvSpPr>
          <p:cNvPr id="11" name="Date Placeholder 3"/>
          <p:cNvSpPr>
            <a:spLocks noGrp="1"/>
          </p:cNvSpPr>
          <p:nvPr>
            <p:ph type="dt" sz="half" idx="10"/>
          </p:nvPr>
        </p:nvSpPr>
        <p:spPr>
          <a:xfrm>
            <a:off x="10293014" y="6352708"/>
            <a:ext cx="984591" cy="365760"/>
          </a:xfrm>
          <a:prstGeom prst="rect">
            <a:avLst/>
          </a:prstGeom>
        </p:spPr>
        <p:txBody>
          <a:bodyPr anchor="ctr"/>
          <a:lstStyle>
            <a:lvl1pPr>
              <a:defRPr sz="1200" b="0" i="0">
                <a:solidFill>
                  <a:srgbClr val="88A7DF"/>
                </a:solidFill>
                <a:latin typeface="+mn-lt"/>
                <a:cs typeface="ITC Avant Garde Std Bk Cn"/>
              </a:defRPr>
            </a:lvl1pPr>
          </a:lstStyle>
          <a:p>
            <a:fld id="{B3434901-20FC-42F3-96D1-134DE51A8C72}" type="datetime1">
              <a:rPr lang="en-US" smtClean="0"/>
              <a:pPr/>
              <a:t>11/23/2021</a:t>
            </a:fld>
            <a:endParaRPr lang="en-US" dirty="0"/>
          </a:p>
        </p:txBody>
      </p:sp>
      <p:sp>
        <p:nvSpPr>
          <p:cNvPr id="12" name="Footer Placeholder 4"/>
          <p:cNvSpPr>
            <a:spLocks noGrp="1"/>
          </p:cNvSpPr>
          <p:nvPr>
            <p:ph type="ftr" sz="quarter" idx="11"/>
          </p:nvPr>
        </p:nvSpPr>
        <p:spPr>
          <a:xfrm>
            <a:off x="4469945" y="6352708"/>
            <a:ext cx="5823064" cy="365760"/>
          </a:xfrm>
          <a:prstGeom prst="rect">
            <a:avLst/>
          </a:prstGeom>
        </p:spPr>
        <p:txBody>
          <a:bodyPr anchor="ctr"/>
          <a:lstStyle>
            <a:lvl1pPr>
              <a:defRPr sz="1200" b="0" i="0">
                <a:solidFill>
                  <a:schemeClr val="tx2">
                    <a:lumMod val="40000"/>
                    <a:lumOff val="60000"/>
                  </a:schemeClr>
                </a:solidFill>
                <a:latin typeface="+mn-lt"/>
                <a:cs typeface="ITC Avant Garde Std Bk Cn"/>
              </a:defRPr>
            </a:lvl1pPr>
          </a:lstStyle>
          <a:p>
            <a:endParaRPr lang="en-US" dirty="0">
              <a:solidFill>
                <a:srgbClr val="1C3768">
                  <a:lumMod val="40000"/>
                  <a:lumOff val="60000"/>
                </a:srgbClr>
              </a:solidFill>
            </a:endParaRPr>
          </a:p>
        </p:txBody>
      </p:sp>
    </p:spTree>
    <p:extLst>
      <p:ext uri="{BB962C8B-B14F-4D97-AF65-F5344CB8AC3E}">
        <p14:creationId xmlns:p14="http://schemas.microsoft.com/office/powerpoint/2010/main" val="35061943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1D2EA5EF-C699-AF4C-BA42-C0A1CAAB713C}" type="slidenum">
              <a:rPr lang="en-US" smtClean="0">
                <a:solidFill>
                  <a:srgbClr val="FFFFFF"/>
                </a:solidFill>
              </a:rPr>
              <a:pPr/>
              <a:t>‹#›</a:t>
            </a:fld>
            <a:endParaRPr lang="en-US">
              <a:solidFill>
                <a:srgbClr val="FFFFFF"/>
              </a:solidFill>
            </a:endParaRPr>
          </a:p>
        </p:txBody>
      </p:sp>
      <p:sp>
        <p:nvSpPr>
          <p:cNvPr id="8" name="Date Placeholder 3"/>
          <p:cNvSpPr>
            <a:spLocks noGrp="1"/>
          </p:cNvSpPr>
          <p:nvPr>
            <p:ph type="dt" sz="half" idx="2"/>
          </p:nvPr>
        </p:nvSpPr>
        <p:spPr>
          <a:xfrm>
            <a:off x="10293014" y="6352708"/>
            <a:ext cx="984591" cy="365760"/>
          </a:xfrm>
          <a:prstGeom prst="rect">
            <a:avLst/>
          </a:prstGeom>
        </p:spPr>
        <p:txBody>
          <a:bodyPr anchor="ctr"/>
          <a:lstStyle>
            <a:lvl1pPr>
              <a:defRPr sz="1200">
                <a:solidFill>
                  <a:srgbClr val="88A7DF"/>
                </a:solidFill>
              </a:defRPr>
            </a:lvl1pPr>
          </a:lstStyle>
          <a:p>
            <a:fld id="{C3FC170D-0C5B-4932-9FEB-234E8ADF4011}" type="datetime1">
              <a:rPr lang="en-US" smtClean="0"/>
              <a:pPr/>
              <a:t>11/23/2021</a:t>
            </a:fld>
            <a:endParaRPr lang="en-US"/>
          </a:p>
        </p:txBody>
      </p:sp>
      <p:sp>
        <p:nvSpPr>
          <p:cNvPr id="10" name="Footer Placeholder 4"/>
          <p:cNvSpPr>
            <a:spLocks noGrp="1"/>
          </p:cNvSpPr>
          <p:nvPr>
            <p:ph type="ftr" sz="quarter" idx="3"/>
          </p:nvPr>
        </p:nvSpPr>
        <p:spPr>
          <a:xfrm>
            <a:off x="4469945" y="6352708"/>
            <a:ext cx="5823064" cy="365760"/>
          </a:xfrm>
          <a:prstGeom prst="rect">
            <a:avLst/>
          </a:prstGeom>
        </p:spPr>
        <p:txBody>
          <a:bodyPr anchor="ctr"/>
          <a:lstStyle>
            <a:lvl1pPr>
              <a:defRPr sz="1200">
                <a:solidFill>
                  <a:schemeClr val="tx2">
                    <a:lumMod val="40000"/>
                    <a:lumOff val="60000"/>
                  </a:schemeClr>
                </a:solidFill>
              </a:defRPr>
            </a:lvl1pPr>
          </a:lstStyle>
          <a:p>
            <a:endParaRPr lang="en-US" dirty="0">
              <a:solidFill>
                <a:srgbClr val="1C3768">
                  <a:lumMod val="40000"/>
                  <a:lumOff val="60000"/>
                </a:srgbClr>
              </a:solidFill>
            </a:endParaRPr>
          </a:p>
        </p:txBody>
      </p:sp>
      <p:pic>
        <p:nvPicPr>
          <p:cNvPr id="11" name="Picture 10"/>
          <p:cNvPicPr>
            <a:picLocks/>
          </p:cNvPicPr>
          <p:nvPr/>
        </p:nvPicPr>
        <p:blipFill>
          <a:blip r:embed="rId2" cstate="print">
            <a:extLst>
              <a:ext uri="{28A0092B-C50C-407E-A947-70E740481C1C}">
                <a14:useLocalDpi xmlns:a14="http://schemas.microsoft.com/office/drawing/2010/main" val="0"/>
              </a:ext>
            </a:extLst>
          </a:blip>
          <a:stretch>
            <a:fillRect/>
          </a:stretch>
        </p:blipFill>
        <p:spPr>
          <a:xfrm>
            <a:off x="880614" y="6368290"/>
            <a:ext cx="1432501" cy="333827"/>
          </a:xfrm>
          <a:prstGeom prst="rect">
            <a:avLst/>
          </a:prstGeom>
        </p:spPr>
      </p:pic>
    </p:spTree>
    <p:extLst>
      <p:ext uri="{BB962C8B-B14F-4D97-AF65-F5344CB8AC3E}">
        <p14:creationId xmlns:p14="http://schemas.microsoft.com/office/powerpoint/2010/main" val="10930363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9" y="3187173"/>
            <a:ext cx="10212916" cy="1168401"/>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963090" y="1553633"/>
            <a:ext cx="8180916" cy="1633538"/>
          </a:xfrm>
        </p:spPr>
        <p:txBody>
          <a:bodyPr anchor="b"/>
          <a:lstStyle>
            <a:lvl1pPr marL="0" indent="0">
              <a:buNone/>
              <a:defRPr sz="2000">
                <a:solidFill>
                  <a:srgbClr val="222222"/>
                </a:solidFill>
              </a:defRPr>
            </a:lvl1pPr>
            <a:lvl2pPr marL="456449" indent="0">
              <a:buNone/>
              <a:defRPr sz="1800">
                <a:solidFill>
                  <a:schemeClr val="tx1">
                    <a:tint val="75000"/>
                  </a:schemeClr>
                </a:solidFill>
              </a:defRPr>
            </a:lvl2pPr>
            <a:lvl3pPr marL="912899" indent="0">
              <a:buNone/>
              <a:defRPr sz="1600">
                <a:solidFill>
                  <a:schemeClr val="tx1">
                    <a:tint val="75000"/>
                  </a:schemeClr>
                </a:solidFill>
              </a:defRPr>
            </a:lvl3pPr>
            <a:lvl4pPr marL="1369349" indent="0">
              <a:buNone/>
              <a:defRPr sz="1400">
                <a:solidFill>
                  <a:schemeClr val="tx1">
                    <a:tint val="75000"/>
                  </a:schemeClr>
                </a:solidFill>
              </a:defRPr>
            </a:lvl4pPr>
            <a:lvl5pPr marL="1825798" indent="0">
              <a:buNone/>
              <a:defRPr sz="1400">
                <a:solidFill>
                  <a:schemeClr val="tx1">
                    <a:tint val="75000"/>
                  </a:schemeClr>
                </a:solidFill>
              </a:defRPr>
            </a:lvl5pPr>
            <a:lvl6pPr marL="2282248" indent="0">
              <a:buNone/>
              <a:defRPr sz="1400">
                <a:solidFill>
                  <a:schemeClr val="tx1">
                    <a:tint val="75000"/>
                  </a:schemeClr>
                </a:solidFill>
              </a:defRPr>
            </a:lvl6pPr>
            <a:lvl7pPr marL="2738697" indent="0">
              <a:buNone/>
              <a:defRPr sz="1400">
                <a:solidFill>
                  <a:schemeClr val="tx1">
                    <a:tint val="75000"/>
                  </a:schemeClr>
                </a:solidFill>
              </a:defRPr>
            </a:lvl7pPr>
            <a:lvl8pPr marL="3195147" indent="0">
              <a:buNone/>
              <a:defRPr sz="1400">
                <a:solidFill>
                  <a:schemeClr val="tx1">
                    <a:tint val="75000"/>
                  </a:schemeClr>
                </a:solidFill>
              </a:defRPr>
            </a:lvl8pPr>
            <a:lvl9pPr marL="3651597" indent="0">
              <a:buNone/>
              <a:defRPr sz="14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1D2EA5EF-C699-AF4C-BA42-C0A1CAAB713C}" type="slidenum">
              <a:rPr lang="en-US" smtClean="0">
                <a:solidFill>
                  <a:srgbClr val="FFFFFF"/>
                </a:solidFill>
              </a:rPr>
              <a:pPr/>
              <a:t>‹#›</a:t>
            </a:fld>
            <a:endParaRPr lang="en-US">
              <a:solidFill>
                <a:srgbClr val="FFFFFF"/>
              </a:solidFill>
            </a:endParaRPr>
          </a:p>
        </p:txBody>
      </p:sp>
      <p:sp>
        <p:nvSpPr>
          <p:cNvPr id="8" name="Date Placeholder 3"/>
          <p:cNvSpPr>
            <a:spLocks noGrp="1"/>
          </p:cNvSpPr>
          <p:nvPr>
            <p:ph type="dt" sz="half" idx="2"/>
          </p:nvPr>
        </p:nvSpPr>
        <p:spPr>
          <a:xfrm>
            <a:off x="10293014" y="6352708"/>
            <a:ext cx="984591" cy="365760"/>
          </a:xfrm>
          <a:prstGeom prst="rect">
            <a:avLst/>
          </a:prstGeom>
        </p:spPr>
        <p:txBody>
          <a:bodyPr anchor="ctr"/>
          <a:lstStyle>
            <a:lvl1pPr>
              <a:defRPr sz="1200">
                <a:solidFill>
                  <a:srgbClr val="88A7DF"/>
                </a:solidFill>
              </a:defRPr>
            </a:lvl1pPr>
          </a:lstStyle>
          <a:p>
            <a:fld id="{C12358D4-2236-41BE-BB60-4AE13DED5B2D}" type="datetime1">
              <a:rPr lang="en-US" smtClean="0"/>
              <a:pPr/>
              <a:t>11/23/2021</a:t>
            </a:fld>
            <a:endParaRPr lang="en-US"/>
          </a:p>
        </p:txBody>
      </p:sp>
      <p:sp>
        <p:nvSpPr>
          <p:cNvPr id="9" name="Footer Placeholder 4"/>
          <p:cNvSpPr>
            <a:spLocks noGrp="1"/>
          </p:cNvSpPr>
          <p:nvPr>
            <p:ph type="ftr" sz="quarter" idx="3"/>
          </p:nvPr>
        </p:nvSpPr>
        <p:spPr>
          <a:xfrm>
            <a:off x="4469945" y="6352708"/>
            <a:ext cx="5823064" cy="365760"/>
          </a:xfrm>
          <a:prstGeom prst="rect">
            <a:avLst/>
          </a:prstGeom>
        </p:spPr>
        <p:txBody>
          <a:bodyPr anchor="ctr"/>
          <a:lstStyle>
            <a:lvl1pPr>
              <a:defRPr sz="1200">
                <a:solidFill>
                  <a:schemeClr val="tx2">
                    <a:lumMod val="40000"/>
                    <a:lumOff val="60000"/>
                  </a:schemeClr>
                </a:solidFill>
              </a:defRPr>
            </a:lvl1pPr>
          </a:lstStyle>
          <a:p>
            <a:endParaRPr lang="en-US">
              <a:solidFill>
                <a:srgbClr val="1C3768">
                  <a:lumMod val="40000"/>
                  <a:lumOff val="60000"/>
                </a:srgbClr>
              </a:solidFill>
            </a:endParaRPr>
          </a:p>
        </p:txBody>
      </p:sp>
      <p:pic>
        <p:nvPicPr>
          <p:cNvPr id="11" name="Picture 10"/>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880614" y="6368290"/>
            <a:ext cx="1432501" cy="333827"/>
          </a:xfrm>
          <a:prstGeom prst="rect">
            <a:avLst/>
          </a:prstGeom>
        </p:spPr>
      </p:pic>
    </p:spTree>
    <p:extLst>
      <p:ext uri="{BB962C8B-B14F-4D97-AF65-F5344CB8AC3E}">
        <p14:creationId xmlns:p14="http://schemas.microsoft.com/office/powerpoint/2010/main" val="39853401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1536192"/>
            <a:ext cx="4876800" cy="44313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92803" y="1536192"/>
            <a:ext cx="5384799" cy="44313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1D2EA5EF-C699-AF4C-BA42-C0A1CAAB713C}" type="slidenum">
              <a:rPr lang="en-US" smtClean="0">
                <a:solidFill>
                  <a:srgbClr val="FFFFFF"/>
                </a:solidFill>
              </a:rPr>
              <a:pPr/>
              <a:t>‹#›</a:t>
            </a:fld>
            <a:endParaRPr lang="en-US">
              <a:solidFill>
                <a:srgbClr val="FFFFFF"/>
              </a:solidFill>
            </a:endParaRPr>
          </a:p>
        </p:txBody>
      </p:sp>
      <p:sp>
        <p:nvSpPr>
          <p:cNvPr id="9" name="Date Placeholder 3"/>
          <p:cNvSpPr>
            <a:spLocks noGrp="1"/>
          </p:cNvSpPr>
          <p:nvPr>
            <p:ph type="dt" sz="half" idx="13"/>
          </p:nvPr>
        </p:nvSpPr>
        <p:spPr>
          <a:xfrm>
            <a:off x="10293014" y="6352708"/>
            <a:ext cx="984591" cy="365760"/>
          </a:xfrm>
          <a:prstGeom prst="rect">
            <a:avLst/>
          </a:prstGeom>
        </p:spPr>
        <p:txBody>
          <a:bodyPr anchor="ctr"/>
          <a:lstStyle>
            <a:lvl1pPr>
              <a:defRPr sz="1200">
                <a:solidFill>
                  <a:srgbClr val="88A7DF"/>
                </a:solidFill>
              </a:defRPr>
            </a:lvl1pPr>
          </a:lstStyle>
          <a:p>
            <a:fld id="{7AA29867-1201-42CB-9E0E-80B2F6735D05}" type="datetime1">
              <a:rPr lang="en-US" smtClean="0"/>
              <a:pPr/>
              <a:t>11/23/2021</a:t>
            </a:fld>
            <a:endParaRPr lang="en-US"/>
          </a:p>
        </p:txBody>
      </p:sp>
      <p:sp>
        <p:nvSpPr>
          <p:cNvPr id="10" name="Footer Placeholder 4"/>
          <p:cNvSpPr>
            <a:spLocks noGrp="1"/>
          </p:cNvSpPr>
          <p:nvPr>
            <p:ph type="ftr" sz="quarter" idx="3"/>
          </p:nvPr>
        </p:nvSpPr>
        <p:spPr>
          <a:xfrm>
            <a:off x="4469945" y="6352708"/>
            <a:ext cx="5823064" cy="365760"/>
          </a:xfrm>
          <a:prstGeom prst="rect">
            <a:avLst/>
          </a:prstGeom>
        </p:spPr>
        <p:txBody>
          <a:bodyPr anchor="ctr"/>
          <a:lstStyle>
            <a:lvl1pPr>
              <a:defRPr sz="1200">
                <a:solidFill>
                  <a:schemeClr val="tx2">
                    <a:lumMod val="40000"/>
                    <a:lumOff val="60000"/>
                  </a:schemeClr>
                </a:solidFill>
              </a:defRPr>
            </a:lvl1pPr>
          </a:lstStyle>
          <a:p>
            <a:endParaRPr lang="en-US">
              <a:solidFill>
                <a:srgbClr val="1C3768">
                  <a:lumMod val="40000"/>
                  <a:lumOff val="60000"/>
                </a:srgbClr>
              </a:solidFill>
            </a:endParaRPr>
          </a:p>
        </p:txBody>
      </p:sp>
      <p:pic>
        <p:nvPicPr>
          <p:cNvPr id="12" name="Picture 11"/>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880614" y="6368290"/>
            <a:ext cx="1432501" cy="333827"/>
          </a:xfrm>
          <a:prstGeom prst="rect">
            <a:avLst/>
          </a:prstGeom>
        </p:spPr>
      </p:pic>
    </p:spTree>
    <p:extLst>
      <p:ext uri="{BB962C8B-B14F-4D97-AF65-F5344CB8AC3E}">
        <p14:creationId xmlns:p14="http://schemas.microsoft.com/office/powerpoint/2010/main" val="35537107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600" y="1644605"/>
            <a:ext cx="5186811" cy="639763"/>
          </a:xfrm>
        </p:spPr>
        <p:txBody>
          <a:bodyPr anchor="b">
            <a:noAutofit/>
          </a:bodyPr>
          <a:lstStyle>
            <a:lvl1pPr marL="0" indent="0" algn="l">
              <a:buNone/>
              <a:defRPr sz="2800" b="0">
                <a:solidFill>
                  <a:schemeClr val="tx2"/>
                </a:solidFill>
              </a:defRPr>
            </a:lvl1pPr>
            <a:lvl2pPr marL="456449" indent="0">
              <a:buNone/>
              <a:defRPr sz="2000" b="1"/>
            </a:lvl2pPr>
            <a:lvl3pPr marL="912899" indent="0">
              <a:buNone/>
              <a:defRPr sz="1800" b="1"/>
            </a:lvl3pPr>
            <a:lvl4pPr marL="1369349" indent="0">
              <a:buNone/>
              <a:defRPr sz="1600" b="1"/>
            </a:lvl4pPr>
            <a:lvl5pPr marL="1825798" indent="0">
              <a:buNone/>
              <a:defRPr sz="1600" b="1"/>
            </a:lvl5pPr>
            <a:lvl6pPr marL="2282248" indent="0">
              <a:buNone/>
              <a:defRPr sz="1600" b="1"/>
            </a:lvl6pPr>
            <a:lvl7pPr marL="2738697" indent="0">
              <a:buNone/>
              <a:defRPr sz="1600" b="1"/>
            </a:lvl7pPr>
            <a:lvl8pPr marL="3195147" indent="0">
              <a:buNone/>
              <a:defRPr sz="1600" b="1"/>
            </a:lvl8pPr>
            <a:lvl9pPr marL="3651597"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408722"/>
            <a:ext cx="5186811" cy="355878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09614" y="1644605"/>
            <a:ext cx="5384799" cy="639763"/>
          </a:xfrm>
        </p:spPr>
        <p:txBody>
          <a:bodyPr anchor="b">
            <a:noAutofit/>
          </a:bodyPr>
          <a:lstStyle>
            <a:lvl1pPr marL="0" indent="0" algn="l">
              <a:buNone/>
              <a:defRPr sz="2800" b="0">
                <a:solidFill>
                  <a:schemeClr val="tx2"/>
                </a:solidFill>
              </a:defRPr>
            </a:lvl1pPr>
            <a:lvl2pPr marL="456449" indent="0">
              <a:buNone/>
              <a:defRPr sz="2000" b="1"/>
            </a:lvl2pPr>
            <a:lvl3pPr marL="912899" indent="0">
              <a:buNone/>
              <a:defRPr sz="1800" b="1"/>
            </a:lvl3pPr>
            <a:lvl4pPr marL="1369349" indent="0">
              <a:buNone/>
              <a:defRPr sz="1600" b="1"/>
            </a:lvl4pPr>
            <a:lvl5pPr marL="1825798" indent="0">
              <a:buNone/>
              <a:defRPr sz="1600" b="1"/>
            </a:lvl5pPr>
            <a:lvl6pPr marL="2282248" indent="0">
              <a:buNone/>
              <a:defRPr sz="1600" b="1"/>
            </a:lvl6pPr>
            <a:lvl7pPr marL="2738697" indent="0">
              <a:buNone/>
              <a:defRPr sz="1600" b="1"/>
            </a:lvl7pPr>
            <a:lvl8pPr marL="3195147" indent="0">
              <a:buNone/>
              <a:defRPr sz="1600" b="1"/>
            </a:lvl8pPr>
            <a:lvl9pPr marL="365159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09614" y="2408722"/>
            <a:ext cx="5384799" cy="355878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p:txBody>
          <a:bodyPr/>
          <a:lstStyle/>
          <a:p>
            <a:fld id="{1D2EA5EF-C699-AF4C-BA42-C0A1CAAB713C}" type="slidenum">
              <a:rPr lang="en-US" smtClean="0">
                <a:solidFill>
                  <a:srgbClr val="FFFFFF"/>
                </a:solidFill>
              </a:rPr>
              <a:pPr/>
              <a:t>‹#›</a:t>
            </a:fld>
            <a:endParaRPr lang="en-US">
              <a:solidFill>
                <a:srgbClr val="FFFFFF"/>
              </a:solidFill>
            </a:endParaRPr>
          </a:p>
        </p:txBody>
      </p:sp>
      <p:sp>
        <p:nvSpPr>
          <p:cNvPr id="11" name="Date Placeholder 3"/>
          <p:cNvSpPr>
            <a:spLocks noGrp="1"/>
          </p:cNvSpPr>
          <p:nvPr>
            <p:ph type="dt" sz="half" idx="13"/>
          </p:nvPr>
        </p:nvSpPr>
        <p:spPr>
          <a:xfrm>
            <a:off x="10293014" y="6352708"/>
            <a:ext cx="984591" cy="365760"/>
          </a:xfrm>
          <a:prstGeom prst="rect">
            <a:avLst/>
          </a:prstGeom>
        </p:spPr>
        <p:txBody>
          <a:bodyPr anchor="ctr"/>
          <a:lstStyle>
            <a:lvl1pPr>
              <a:defRPr sz="1200">
                <a:solidFill>
                  <a:srgbClr val="88A7DF"/>
                </a:solidFill>
              </a:defRPr>
            </a:lvl1pPr>
          </a:lstStyle>
          <a:p>
            <a:fld id="{1D45151C-5CA7-4288-8AA3-640BC3D7AA76}" type="datetime1">
              <a:rPr lang="en-US" smtClean="0"/>
              <a:pPr/>
              <a:t>11/23/2021</a:t>
            </a:fld>
            <a:endParaRPr lang="en-US"/>
          </a:p>
        </p:txBody>
      </p:sp>
      <p:sp>
        <p:nvSpPr>
          <p:cNvPr id="12" name="Footer Placeholder 4"/>
          <p:cNvSpPr>
            <a:spLocks noGrp="1"/>
          </p:cNvSpPr>
          <p:nvPr>
            <p:ph type="ftr" sz="quarter" idx="14"/>
          </p:nvPr>
        </p:nvSpPr>
        <p:spPr>
          <a:xfrm>
            <a:off x="4469945" y="6352708"/>
            <a:ext cx="5823064" cy="365760"/>
          </a:xfrm>
          <a:prstGeom prst="rect">
            <a:avLst/>
          </a:prstGeom>
        </p:spPr>
        <p:txBody>
          <a:bodyPr anchor="ctr"/>
          <a:lstStyle>
            <a:lvl1pPr>
              <a:defRPr sz="1200">
                <a:solidFill>
                  <a:schemeClr val="tx2">
                    <a:lumMod val="40000"/>
                    <a:lumOff val="60000"/>
                  </a:schemeClr>
                </a:solidFill>
              </a:defRPr>
            </a:lvl1pPr>
          </a:lstStyle>
          <a:p>
            <a:endParaRPr lang="en-US">
              <a:solidFill>
                <a:srgbClr val="1C3768">
                  <a:lumMod val="40000"/>
                  <a:lumOff val="60000"/>
                </a:srgbClr>
              </a:solidFill>
            </a:endParaRPr>
          </a:p>
        </p:txBody>
      </p:sp>
      <p:pic>
        <p:nvPicPr>
          <p:cNvPr id="14" name="Picture 13"/>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880614" y="6368290"/>
            <a:ext cx="1432501" cy="333827"/>
          </a:xfrm>
          <a:prstGeom prst="rect">
            <a:avLst/>
          </a:prstGeom>
        </p:spPr>
      </p:pic>
    </p:spTree>
    <p:extLst>
      <p:ext uri="{BB962C8B-B14F-4D97-AF65-F5344CB8AC3E}">
        <p14:creationId xmlns:p14="http://schemas.microsoft.com/office/powerpoint/2010/main" val="4319886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1D2EA5EF-C699-AF4C-BA42-C0A1CAAB713C}" type="slidenum">
              <a:rPr lang="en-US" smtClean="0">
                <a:solidFill>
                  <a:srgbClr val="FFFFFF"/>
                </a:solidFill>
              </a:rPr>
              <a:pPr/>
              <a:t>‹#›</a:t>
            </a:fld>
            <a:endParaRPr lang="en-US">
              <a:solidFill>
                <a:srgbClr val="FFFFFF"/>
              </a:solidFill>
            </a:endParaRPr>
          </a:p>
        </p:txBody>
      </p:sp>
      <p:sp>
        <p:nvSpPr>
          <p:cNvPr id="7" name="Date Placeholder 3"/>
          <p:cNvSpPr>
            <a:spLocks noGrp="1"/>
          </p:cNvSpPr>
          <p:nvPr>
            <p:ph type="dt" sz="half" idx="2"/>
          </p:nvPr>
        </p:nvSpPr>
        <p:spPr>
          <a:xfrm>
            <a:off x="10293014" y="6352708"/>
            <a:ext cx="984591" cy="365760"/>
          </a:xfrm>
          <a:prstGeom prst="rect">
            <a:avLst/>
          </a:prstGeom>
        </p:spPr>
        <p:txBody>
          <a:bodyPr anchor="ctr"/>
          <a:lstStyle>
            <a:lvl1pPr>
              <a:defRPr sz="1200">
                <a:solidFill>
                  <a:srgbClr val="88A7DF"/>
                </a:solidFill>
              </a:defRPr>
            </a:lvl1pPr>
          </a:lstStyle>
          <a:p>
            <a:fld id="{D0C87027-05C5-4F5A-9637-FA4D839512DE}" type="datetime1">
              <a:rPr lang="en-US" smtClean="0"/>
              <a:pPr/>
              <a:t>11/23/2021</a:t>
            </a:fld>
            <a:endParaRPr lang="en-US"/>
          </a:p>
        </p:txBody>
      </p:sp>
      <p:sp>
        <p:nvSpPr>
          <p:cNvPr id="8" name="Footer Placeholder 4"/>
          <p:cNvSpPr>
            <a:spLocks noGrp="1"/>
          </p:cNvSpPr>
          <p:nvPr>
            <p:ph type="ftr" sz="quarter" idx="3"/>
          </p:nvPr>
        </p:nvSpPr>
        <p:spPr>
          <a:xfrm>
            <a:off x="4469945" y="6352708"/>
            <a:ext cx="5823064" cy="365760"/>
          </a:xfrm>
          <a:prstGeom prst="rect">
            <a:avLst/>
          </a:prstGeom>
        </p:spPr>
        <p:txBody>
          <a:bodyPr anchor="ctr"/>
          <a:lstStyle>
            <a:lvl1pPr>
              <a:defRPr sz="1200">
                <a:solidFill>
                  <a:schemeClr val="tx2">
                    <a:lumMod val="40000"/>
                    <a:lumOff val="60000"/>
                  </a:schemeClr>
                </a:solidFill>
              </a:defRPr>
            </a:lvl1pPr>
          </a:lstStyle>
          <a:p>
            <a:endParaRPr lang="en-US">
              <a:solidFill>
                <a:srgbClr val="1C3768">
                  <a:lumMod val="40000"/>
                  <a:lumOff val="60000"/>
                </a:srgbClr>
              </a:solidFill>
            </a:endParaRPr>
          </a:p>
        </p:txBody>
      </p:sp>
      <p:pic>
        <p:nvPicPr>
          <p:cNvPr id="10" name="Picture 9"/>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880614" y="6368290"/>
            <a:ext cx="1432501" cy="333827"/>
          </a:xfrm>
          <a:prstGeom prst="rect">
            <a:avLst/>
          </a:prstGeom>
        </p:spPr>
      </p:pic>
    </p:spTree>
    <p:extLst>
      <p:ext uri="{BB962C8B-B14F-4D97-AF65-F5344CB8AC3E}">
        <p14:creationId xmlns:p14="http://schemas.microsoft.com/office/powerpoint/2010/main" val="20790677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D2EA5EF-C699-AF4C-BA42-C0A1CAAB713C}" type="slidenum">
              <a:rPr lang="en-US" smtClean="0">
                <a:solidFill>
                  <a:srgbClr val="FFFFFF"/>
                </a:solidFill>
              </a:rPr>
              <a:pPr/>
              <a:t>‹#›</a:t>
            </a:fld>
            <a:endParaRPr lang="en-US">
              <a:solidFill>
                <a:srgbClr val="FFFFFF"/>
              </a:solidFill>
            </a:endParaRPr>
          </a:p>
        </p:txBody>
      </p:sp>
      <p:sp>
        <p:nvSpPr>
          <p:cNvPr id="6" name="Date Placeholder 3"/>
          <p:cNvSpPr>
            <a:spLocks noGrp="1"/>
          </p:cNvSpPr>
          <p:nvPr>
            <p:ph type="dt" sz="half" idx="2"/>
          </p:nvPr>
        </p:nvSpPr>
        <p:spPr>
          <a:xfrm>
            <a:off x="10293014" y="6352708"/>
            <a:ext cx="984591" cy="365760"/>
          </a:xfrm>
          <a:prstGeom prst="rect">
            <a:avLst/>
          </a:prstGeom>
        </p:spPr>
        <p:txBody>
          <a:bodyPr anchor="ctr"/>
          <a:lstStyle>
            <a:lvl1pPr>
              <a:defRPr sz="1200">
                <a:solidFill>
                  <a:srgbClr val="88A7DF"/>
                </a:solidFill>
              </a:defRPr>
            </a:lvl1pPr>
          </a:lstStyle>
          <a:p>
            <a:fld id="{72B8CF2F-4BFF-4239-8CCD-47901F8FB629}" type="datetime1">
              <a:rPr lang="en-US" smtClean="0"/>
              <a:pPr/>
              <a:t>11/23/2021</a:t>
            </a:fld>
            <a:endParaRPr lang="en-US"/>
          </a:p>
        </p:txBody>
      </p:sp>
      <p:sp>
        <p:nvSpPr>
          <p:cNvPr id="7" name="Footer Placeholder 4"/>
          <p:cNvSpPr>
            <a:spLocks noGrp="1"/>
          </p:cNvSpPr>
          <p:nvPr>
            <p:ph type="ftr" sz="quarter" idx="3"/>
          </p:nvPr>
        </p:nvSpPr>
        <p:spPr>
          <a:xfrm>
            <a:off x="4469945" y="6352708"/>
            <a:ext cx="5823064" cy="365760"/>
          </a:xfrm>
          <a:prstGeom prst="rect">
            <a:avLst/>
          </a:prstGeom>
        </p:spPr>
        <p:txBody>
          <a:bodyPr anchor="ctr"/>
          <a:lstStyle>
            <a:lvl1pPr>
              <a:defRPr sz="1200">
                <a:solidFill>
                  <a:schemeClr val="tx2">
                    <a:lumMod val="40000"/>
                    <a:lumOff val="60000"/>
                  </a:schemeClr>
                </a:solidFill>
              </a:defRPr>
            </a:lvl1pPr>
          </a:lstStyle>
          <a:p>
            <a:endParaRPr lang="en-US">
              <a:solidFill>
                <a:srgbClr val="1C3768">
                  <a:lumMod val="40000"/>
                  <a:lumOff val="60000"/>
                </a:srgbClr>
              </a:solidFill>
            </a:endParaRPr>
          </a:p>
        </p:txBody>
      </p:sp>
      <p:pic>
        <p:nvPicPr>
          <p:cNvPr id="9" name="Picture 8"/>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880614" y="6368290"/>
            <a:ext cx="1432501" cy="333827"/>
          </a:xfrm>
          <a:prstGeom prst="rect">
            <a:avLst/>
          </a:prstGeom>
        </p:spPr>
      </p:pic>
    </p:spTree>
    <p:extLst>
      <p:ext uri="{BB962C8B-B14F-4D97-AF65-F5344CB8AC3E}">
        <p14:creationId xmlns:p14="http://schemas.microsoft.com/office/powerpoint/2010/main" val="39842638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06405" y="5495544"/>
            <a:ext cx="11355753" cy="594360"/>
          </a:xfrm>
        </p:spPr>
        <p:txBody>
          <a:bodyPr anchor="b"/>
          <a:lstStyle>
            <a:lvl1pPr algn="ctr">
              <a:defRPr sz="2200" b="0"/>
            </a:lvl1pPr>
          </a:lstStyle>
          <a:p>
            <a:r>
              <a:rPr lang="en-US"/>
              <a:t>Click to edit Master title style</a:t>
            </a:r>
            <a:endParaRPr lang="en-US" dirty="0"/>
          </a:p>
        </p:txBody>
      </p:sp>
      <p:sp>
        <p:nvSpPr>
          <p:cNvPr id="7" name="Slide Number Placeholder 6"/>
          <p:cNvSpPr>
            <a:spLocks noGrp="1"/>
          </p:cNvSpPr>
          <p:nvPr>
            <p:ph type="sldNum" sz="quarter" idx="12"/>
          </p:nvPr>
        </p:nvSpPr>
        <p:spPr/>
        <p:txBody>
          <a:bodyPr/>
          <a:lstStyle/>
          <a:p>
            <a:fld id="{1D2EA5EF-C699-AF4C-BA42-C0A1CAAB713C}" type="slidenum">
              <a:rPr lang="en-US" smtClean="0">
                <a:solidFill>
                  <a:srgbClr val="FFFFFF"/>
                </a:solidFill>
              </a:rPr>
              <a:pPr/>
              <a:t>‹#›</a:t>
            </a:fld>
            <a:endParaRPr lang="en-US">
              <a:solidFill>
                <a:srgbClr val="FFFFFF"/>
              </a:solidFill>
            </a:endParaRPr>
          </a:p>
        </p:txBody>
      </p:sp>
      <p:sp>
        <p:nvSpPr>
          <p:cNvPr id="9" name="Content Placeholder 8"/>
          <p:cNvSpPr>
            <a:spLocks noGrp="1"/>
          </p:cNvSpPr>
          <p:nvPr>
            <p:ph sz="quarter" idx="13"/>
          </p:nvPr>
        </p:nvSpPr>
        <p:spPr>
          <a:xfrm>
            <a:off x="406405" y="381002"/>
            <a:ext cx="11355753" cy="49428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3"/>
          <p:cNvSpPr>
            <a:spLocks noGrp="1"/>
          </p:cNvSpPr>
          <p:nvPr>
            <p:ph type="dt" sz="half" idx="2"/>
          </p:nvPr>
        </p:nvSpPr>
        <p:spPr>
          <a:xfrm>
            <a:off x="10293014" y="6352708"/>
            <a:ext cx="984591" cy="365760"/>
          </a:xfrm>
          <a:prstGeom prst="rect">
            <a:avLst/>
          </a:prstGeom>
        </p:spPr>
        <p:txBody>
          <a:bodyPr anchor="ctr"/>
          <a:lstStyle>
            <a:lvl1pPr>
              <a:defRPr sz="1200">
                <a:solidFill>
                  <a:srgbClr val="88A7DF"/>
                </a:solidFill>
              </a:defRPr>
            </a:lvl1pPr>
          </a:lstStyle>
          <a:p>
            <a:fld id="{CAA84373-B186-476F-AD68-8BBC040FA238}" type="datetime1">
              <a:rPr lang="en-US" smtClean="0"/>
              <a:pPr/>
              <a:t>11/23/2021</a:t>
            </a:fld>
            <a:endParaRPr lang="en-US"/>
          </a:p>
        </p:txBody>
      </p:sp>
      <p:sp>
        <p:nvSpPr>
          <p:cNvPr id="10" name="Footer Placeholder 4"/>
          <p:cNvSpPr>
            <a:spLocks noGrp="1"/>
          </p:cNvSpPr>
          <p:nvPr>
            <p:ph type="ftr" sz="quarter" idx="3"/>
          </p:nvPr>
        </p:nvSpPr>
        <p:spPr>
          <a:xfrm>
            <a:off x="4469945" y="6352708"/>
            <a:ext cx="5823064" cy="365760"/>
          </a:xfrm>
          <a:prstGeom prst="rect">
            <a:avLst/>
          </a:prstGeom>
        </p:spPr>
        <p:txBody>
          <a:bodyPr anchor="ctr"/>
          <a:lstStyle>
            <a:lvl1pPr>
              <a:defRPr sz="1200">
                <a:solidFill>
                  <a:schemeClr val="tx2">
                    <a:lumMod val="40000"/>
                    <a:lumOff val="60000"/>
                  </a:schemeClr>
                </a:solidFill>
              </a:defRPr>
            </a:lvl1pPr>
          </a:lstStyle>
          <a:p>
            <a:endParaRPr lang="en-US">
              <a:solidFill>
                <a:srgbClr val="1C3768">
                  <a:lumMod val="40000"/>
                  <a:lumOff val="60000"/>
                </a:srgbClr>
              </a:solidFill>
            </a:endParaRPr>
          </a:p>
        </p:txBody>
      </p:sp>
      <p:pic>
        <p:nvPicPr>
          <p:cNvPr id="12" name="Picture 11"/>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880614" y="6368290"/>
            <a:ext cx="1432501" cy="333827"/>
          </a:xfrm>
          <a:prstGeom prst="rect">
            <a:avLst/>
          </a:prstGeom>
        </p:spPr>
      </p:pic>
    </p:spTree>
    <p:extLst>
      <p:ext uri="{BB962C8B-B14F-4D97-AF65-F5344CB8AC3E}">
        <p14:creationId xmlns:p14="http://schemas.microsoft.com/office/powerpoint/2010/main" val="23675475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02336" y="5006832"/>
            <a:ext cx="11450997" cy="522557"/>
          </a:xfrm>
        </p:spPr>
        <p:txBody>
          <a:bodyPr anchor="b"/>
          <a:lstStyle>
            <a:lvl1pPr algn="ctr">
              <a:defRPr sz="2200" b="0">
                <a:ln>
                  <a:noFill/>
                </a:ln>
                <a:solidFill>
                  <a:schemeClr val="accent6"/>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0" y="10327"/>
            <a:ext cx="12192000" cy="4913922"/>
          </a:xfrm>
        </p:spPr>
        <p:txBody>
          <a:bodyPr/>
          <a:lstStyle>
            <a:lvl1pPr marL="0" indent="0">
              <a:buNone/>
              <a:defRPr sz="3200"/>
            </a:lvl1pPr>
            <a:lvl2pPr marL="456449" indent="0">
              <a:buNone/>
              <a:defRPr sz="2800"/>
            </a:lvl2pPr>
            <a:lvl3pPr marL="912899" indent="0">
              <a:buNone/>
              <a:defRPr sz="2400"/>
            </a:lvl3pPr>
            <a:lvl4pPr marL="1369349" indent="0">
              <a:buNone/>
              <a:defRPr sz="2000"/>
            </a:lvl4pPr>
            <a:lvl5pPr marL="1825798" indent="0">
              <a:buNone/>
              <a:defRPr sz="2000"/>
            </a:lvl5pPr>
            <a:lvl6pPr marL="2282248" indent="0">
              <a:buNone/>
              <a:defRPr sz="2000"/>
            </a:lvl6pPr>
            <a:lvl7pPr marL="2738697" indent="0">
              <a:buNone/>
              <a:defRPr sz="2000"/>
            </a:lvl7pPr>
            <a:lvl8pPr marL="3195147" indent="0">
              <a:buNone/>
              <a:defRPr sz="2000"/>
            </a:lvl8pPr>
            <a:lvl9pPr marL="3651597"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02336" y="5607552"/>
            <a:ext cx="11450997" cy="538394"/>
          </a:xfrm>
        </p:spPr>
        <p:txBody>
          <a:bodyPr>
            <a:normAutofit/>
          </a:bodyPr>
          <a:lstStyle>
            <a:lvl1pPr marL="0" indent="0" algn="ctr">
              <a:buNone/>
              <a:defRPr sz="1600"/>
            </a:lvl1pPr>
            <a:lvl2pPr marL="456449" indent="0">
              <a:buNone/>
              <a:defRPr sz="1200"/>
            </a:lvl2pPr>
            <a:lvl3pPr marL="912899" indent="0">
              <a:buNone/>
              <a:defRPr sz="1000"/>
            </a:lvl3pPr>
            <a:lvl4pPr marL="1369349" indent="0">
              <a:buNone/>
              <a:defRPr sz="900"/>
            </a:lvl4pPr>
            <a:lvl5pPr marL="1825798" indent="0">
              <a:buNone/>
              <a:defRPr sz="900"/>
            </a:lvl5pPr>
            <a:lvl6pPr marL="2282248" indent="0">
              <a:buNone/>
              <a:defRPr sz="900"/>
            </a:lvl6pPr>
            <a:lvl7pPr marL="2738697" indent="0">
              <a:buNone/>
              <a:defRPr sz="900"/>
            </a:lvl7pPr>
            <a:lvl8pPr marL="3195147" indent="0">
              <a:buNone/>
              <a:defRPr sz="900"/>
            </a:lvl8pPr>
            <a:lvl9pPr marL="3651597" indent="0">
              <a:buNone/>
              <a:defRPr sz="900"/>
            </a:lvl9pPr>
          </a:lstStyle>
          <a:p>
            <a:pPr lvl="0"/>
            <a:r>
              <a:rPr lang="en-US"/>
              <a:t>Click to edit Master text styles</a:t>
            </a:r>
          </a:p>
        </p:txBody>
      </p:sp>
      <p:sp>
        <p:nvSpPr>
          <p:cNvPr id="9" name="Slide Number Placeholder 8"/>
          <p:cNvSpPr>
            <a:spLocks noGrp="1"/>
          </p:cNvSpPr>
          <p:nvPr>
            <p:ph type="sldNum" sz="quarter" idx="11"/>
          </p:nvPr>
        </p:nvSpPr>
        <p:spPr/>
        <p:txBody>
          <a:bodyPr/>
          <a:lstStyle/>
          <a:p>
            <a:fld id="{1D2EA5EF-C699-AF4C-BA42-C0A1CAAB713C}" type="slidenum">
              <a:rPr lang="en-US" smtClean="0">
                <a:solidFill>
                  <a:srgbClr val="FFFFFF"/>
                </a:solidFill>
              </a:rPr>
              <a:pPr/>
              <a:t>‹#›</a:t>
            </a:fld>
            <a:endParaRPr lang="en-US">
              <a:solidFill>
                <a:srgbClr val="FFFFFF"/>
              </a:solidFill>
            </a:endParaRPr>
          </a:p>
        </p:txBody>
      </p:sp>
      <p:sp>
        <p:nvSpPr>
          <p:cNvPr id="10" name="Date Placeholder 3"/>
          <p:cNvSpPr>
            <a:spLocks noGrp="1"/>
          </p:cNvSpPr>
          <p:nvPr>
            <p:ph type="dt" sz="half" idx="12"/>
          </p:nvPr>
        </p:nvSpPr>
        <p:spPr>
          <a:xfrm>
            <a:off x="10293014" y="6352708"/>
            <a:ext cx="984591" cy="365760"/>
          </a:xfrm>
          <a:prstGeom prst="rect">
            <a:avLst/>
          </a:prstGeom>
        </p:spPr>
        <p:txBody>
          <a:bodyPr anchor="ctr"/>
          <a:lstStyle>
            <a:lvl1pPr>
              <a:defRPr sz="1200">
                <a:solidFill>
                  <a:srgbClr val="88A7DF"/>
                </a:solidFill>
              </a:defRPr>
            </a:lvl1pPr>
          </a:lstStyle>
          <a:p>
            <a:fld id="{CD50239A-1088-4D46-8E6B-DE7E419B004E}" type="datetime1">
              <a:rPr lang="en-US" smtClean="0"/>
              <a:pPr/>
              <a:t>11/23/2021</a:t>
            </a:fld>
            <a:endParaRPr lang="en-US"/>
          </a:p>
        </p:txBody>
      </p:sp>
      <p:sp>
        <p:nvSpPr>
          <p:cNvPr id="11" name="Footer Placeholder 4"/>
          <p:cNvSpPr>
            <a:spLocks noGrp="1"/>
          </p:cNvSpPr>
          <p:nvPr>
            <p:ph type="ftr" sz="quarter" idx="3"/>
          </p:nvPr>
        </p:nvSpPr>
        <p:spPr>
          <a:xfrm>
            <a:off x="4469945" y="6352708"/>
            <a:ext cx="5823064" cy="365760"/>
          </a:xfrm>
          <a:prstGeom prst="rect">
            <a:avLst/>
          </a:prstGeom>
        </p:spPr>
        <p:txBody>
          <a:bodyPr anchor="ctr"/>
          <a:lstStyle>
            <a:lvl1pPr>
              <a:defRPr sz="1200">
                <a:solidFill>
                  <a:schemeClr val="tx2">
                    <a:lumMod val="40000"/>
                    <a:lumOff val="60000"/>
                  </a:schemeClr>
                </a:solidFill>
              </a:defRPr>
            </a:lvl1pPr>
          </a:lstStyle>
          <a:p>
            <a:endParaRPr lang="en-US">
              <a:solidFill>
                <a:srgbClr val="1C3768">
                  <a:lumMod val="40000"/>
                  <a:lumOff val="60000"/>
                </a:srgbClr>
              </a:solidFill>
            </a:endParaRPr>
          </a:p>
        </p:txBody>
      </p:sp>
      <p:pic>
        <p:nvPicPr>
          <p:cNvPr id="13" name="Picture 12"/>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880614" y="6368290"/>
            <a:ext cx="1432501" cy="333827"/>
          </a:xfrm>
          <a:prstGeom prst="rect">
            <a:avLst/>
          </a:prstGeom>
        </p:spPr>
      </p:pic>
    </p:spTree>
    <p:extLst>
      <p:ext uri="{BB962C8B-B14F-4D97-AF65-F5344CB8AC3E}">
        <p14:creationId xmlns:p14="http://schemas.microsoft.com/office/powerpoint/2010/main" val="426952451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5" y="2025527"/>
            <a:ext cx="10363199" cy="2474409"/>
          </a:xfrm>
        </p:spPr>
        <p:txBody>
          <a:bodyPr anchor="t"/>
          <a:lstStyle>
            <a:lvl1pPr>
              <a:defRPr sz="5400">
                <a:ln>
                  <a:noFill/>
                </a:ln>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914402" y="4681685"/>
            <a:ext cx="10363197" cy="1066800"/>
          </a:xfrm>
        </p:spPr>
        <p:txBody>
          <a:bodyPr anchor="t">
            <a:normAutofit/>
          </a:bodyPr>
          <a:lstStyle>
            <a:lvl1pPr marL="0" indent="0" algn="l">
              <a:buNone/>
              <a:defRPr sz="2800">
                <a:solidFill>
                  <a:srgbClr val="222222"/>
                </a:solidFill>
              </a:defRPr>
            </a:lvl1pPr>
            <a:lvl2pPr marL="456449" indent="0" algn="ctr">
              <a:buNone/>
              <a:defRPr>
                <a:solidFill>
                  <a:schemeClr val="tx1">
                    <a:tint val="75000"/>
                  </a:schemeClr>
                </a:solidFill>
              </a:defRPr>
            </a:lvl2pPr>
            <a:lvl3pPr marL="912899" indent="0" algn="ctr">
              <a:buNone/>
              <a:defRPr>
                <a:solidFill>
                  <a:schemeClr val="tx1">
                    <a:tint val="75000"/>
                  </a:schemeClr>
                </a:solidFill>
              </a:defRPr>
            </a:lvl3pPr>
            <a:lvl4pPr marL="1369349" indent="0" algn="ctr">
              <a:buNone/>
              <a:defRPr>
                <a:solidFill>
                  <a:schemeClr val="tx1">
                    <a:tint val="75000"/>
                  </a:schemeClr>
                </a:solidFill>
              </a:defRPr>
            </a:lvl4pPr>
            <a:lvl5pPr marL="1825798" indent="0" algn="ctr">
              <a:buNone/>
              <a:defRPr>
                <a:solidFill>
                  <a:schemeClr val="tx1">
                    <a:tint val="75000"/>
                  </a:schemeClr>
                </a:solidFill>
              </a:defRPr>
            </a:lvl5pPr>
            <a:lvl6pPr marL="2282248" indent="0" algn="ctr">
              <a:buNone/>
              <a:defRPr>
                <a:solidFill>
                  <a:schemeClr val="tx1">
                    <a:tint val="75000"/>
                  </a:schemeClr>
                </a:solidFill>
              </a:defRPr>
            </a:lvl6pPr>
            <a:lvl7pPr marL="2738697" indent="0" algn="ctr">
              <a:buNone/>
              <a:defRPr>
                <a:solidFill>
                  <a:schemeClr val="tx1">
                    <a:tint val="75000"/>
                  </a:schemeClr>
                </a:solidFill>
              </a:defRPr>
            </a:lvl7pPr>
            <a:lvl8pPr marL="3195147" indent="0" algn="ctr">
              <a:buNone/>
              <a:defRPr>
                <a:solidFill>
                  <a:schemeClr val="tx1">
                    <a:tint val="75000"/>
                  </a:schemeClr>
                </a:solidFill>
              </a:defRPr>
            </a:lvl8pPr>
            <a:lvl9pPr marL="3651597" indent="0" algn="ctr">
              <a:buNone/>
              <a:defRPr>
                <a:solidFill>
                  <a:schemeClr val="tx1">
                    <a:tint val="75000"/>
                  </a:schemeClr>
                </a:solidFill>
              </a:defRPr>
            </a:lvl9pPr>
          </a:lstStyle>
          <a:p>
            <a:r>
              <a:rPr lang="en-US"/>
              <a:t>Click to edit Master subtitle style</a:t>
            </a:r>
            <a:endParaRPr lang="en-US" dirty="0"/>
          </a:p>
        </p:txBody>
      </p:sp>
      <p:sp>
        <p:nvSpPr>
          <p:cNvPr id="6" name="Slide Number Placeholder 5"/>
          <p:cNvSpPr>
            <a:spLocks noGrp="1"/>
          </p:cNvSpPr>
          <p:nvPr>
            <p:ph type="sldNum" sz="quarter" idx="12"/>
          </p:nvPr>
        </p:nvSpPr>
        <p:spPr/>
        <p:txBody>
          <a:bodyPr/>
          <a:lstStyle>
            <a:lvl1pPr>
              <a:defRPr b="0" i="0">
                <a:latin typeface="ITC Avant Garde Std Bk"/>
                <a:cs typeface="ITC Avant Garde Std Bk"/>
              </a:defRPr>
            </a:lvl1pPr>
          </a:lstStyle>
          <a:p>
            <a:fld id="{1D2EA5EF-C699-AF4C-BA42-C0A1CAAB713C}" type="slidenum">
              <a:rPr lang="en-US" smtClean="0"/>
              <a:t>‹#›</a:t>
            </a:fld>
            <a:endParaRPr lang="en-US"/>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42740" y="316504"/>
            <a:ext cx="4129032" cy="963170"/>
          </a:xfrm>
          <a:prstGeom prst="rect">
            <a:avLst/>
          </a:prstGeom>
        </p:spPr>
      </p:pic>
      <p:sp>
        <p:nvSpPr>
          <p:cNvPr id="11" name="Date Placeholder 3"/>
          <p:cNvSpPr>
            <a:spLocks noGrp="1"/>
          </p:cNvSpPr>
          <p:nvPr>
            <p:ph type="dt" sz="half" idx="10"/>
          </p:nvPr>
        </p:nvSpPr>
        <p:spPr>
          <a:xfrm>
            <a:off x="10293014" y="6352708"/>
            <a:ext cx="984591" cy="365760"/>
          </a:xfrm>
          <a:prstGeom prst="rect">
            <a:avLst/>
          </a:prstGeom>
        </p:spPr>
        <p:txBody>
          <a:bodyPr anchor="ctr"/>
          <a:lstStyle>
            <a:lvl1pPr>
              <a:defRPr sz="1200" b="0" i="0">
                <a:solidFill>
                  <a:srgbClr val="88A7DF"/>
                </a:solidFill>
                <a:latin typeface="+mn-lt"/>
                <a:cs typeface="ITC Avant Garde Std Bk Cn"/>
              </a:defRPr>
            </a:lvl1pPr>
          </a:lstStyle>
          <a:p>
            <a:fld id="{B3434901-20FC-42F3-96D1-134DE51A8C72}" type="datetime1">
              <a:rPr lang="en-US" smtClean="0"/>
              <a:t>11/23/2021</a:t>
            </a:fld>
            <a:endParaRPr lang="en-US" dirty="0"/>
          </a:p>
        </p:txBody>
      </p:sp>
      <p:sp>
        <p:nvSpPr>
          <p:cNvPr id="12" name="Footer Placeholder 4"/>
          <p:cNvSpPr>
            <a:spLocks noGrp="1"/>
          </p:cNvSpPr>
          <p:nvPr>
            <p:ph type="ftr" sz="quarter" idx="11"/>
          </p:nvPr>
        </p:nvSpPr>
        <p:spPr>
          <a:xfrm>
            <a:off x="4469945" y="6352708"/>
            <a:ext cx="5823064" cy="365760"/>
          </a:xfrm>
          <a:prstGeom prst="rect">
            <a:avLst/>
          </a:prstGeom>
        </p:spPr>
        <p:txBody>
          <a:bodyPr anchor="ctr"/>
          <a:lstStyle>
            <a:lvl1pPr>
              <a:defRPr sz="1200" b="0" i="0">
                <a:solidFill>
                  <a:schemeClr val="tx2">
                    <a:lumMod val="40000"/>
                    <a:lumOff val="60000"/>
                  </a:schemeClr>
                </a:solidFill>
                <a:latin typeface="+mn-lt"/>
                <a:cs typeface="ITC Avant Garde Std Bk Cn"/>
              </a:defRPr>
            </a:lvl1pPr>
          </a:lstStyle>
          <a:p>
            <a:endParaRPr lang="en-US" dirty="0"/>
          </a:p>
        </p:txBody>
      </p:sp>
    </p:spTree>
    <p:extLst>
      <p:ext uri="{BB962C8B-B14F-4D97-AF65-F5344CB8AC3E}">
        <p14:creationId xmlns:p14="http://schemas.microsoft.com/office/powerpoint/2010/main" val="1031000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1D2EA5EF-C699-AF4C-BA42-C0A1CAAB713C}" type="slidenum">
              <a:rPr lang="en-US" smtClean="0">
                <a:solidFill>
                  <a:srgbClr val="FFFFFF"/>
                </a:solidFill>
              </a:rPr>
              <a:pPr/>
              <a:t>‹#›</a:t>
            </a:fld>
            <a:endParaRPr lang="en-US">
              <a:solidFill>
                <a:srgbClr val="FFFFFF"/>
              </a:solidFill>
            </a:endParaRPr>
          </a:p>
        </p:txBody>
      </p:sp>
      <p:sp>
        <p:nvSpPr>
          <p:cNvPr id="8" name="Date Placeholder 3"/>
          <p:cNvSpPr>
            <a:spLocks noGrp="1"/>
          </p:cNvSpPr>
          <p:nvPr>
            <p:ph type="dt" sz="half" idx="2"/>
          </p:nvPr>
        </p:nvSpPr>
        <p:spPr>
          <a:xfrm>
            <a:off x="10293014" y="6352708"/>
            <a:ext cx="984591" cy="365760"/>
          </a:xfrm>
          <a:prstGeom prst="rect">
            <a:avLst/>
          </a:prstGeom>
        </p:spPr>
        <p:txBody>
          <a:bodyPr anchor="ctr"/>
          <a:lstStyle>
            <a:lvl1pPr>
              <a:defRPr sz="1200">
                <a:solidFill>
                  <a:srgbClr val="88A7DF"/>
                </a:solidFill>
              </a:defRPr>
            </a:lvl1pPr>
          </a:lstStyle>
          <a:p>
            <a:fld id="{C3FC170D-0C5B-4932-9FEB-234E8ADF4011}" type="datetime1">
              <a:rPr lang="en-US" smtClean="0"/>
              <a:pPr/>
              <a:t>11/23/2021</a:t>
            </a:fld>
            <a:endParaRPr lang="en-US"/>
          </a:p>
        </p:txBody>
      </p:sp>
      <p:sp>
        <p:nvSpPr>
          <p:cNvPr id="10" name="Footer Placeholder 4"/>
          <p:cNvSpPr>
            <a:spLocks noGrp="1"/>
          </p:cNvSpPr>
          <p:nvPr>
            <p:ph type="ftr" sz="quarter" idx="3"/>
          </p:nvPr>
        </p:nvSpPr>
        <p:spPr>
          <a:xfrm>
            <a:off x="4469945" y="6352708"/>
            <a:ext cx="5823064" cy="365760"/>
          </a:xfrm>
          <a:prstGeom prst="rect">
            <a:avLst/>
          </a:prstGeom>
        </p:spPr>
        <p:txBody>
          <a:bodyPr anchor="ctr"/>
          <a:lstStyle>
            <a:lvl1pPr>
              <a:defRPr sz="1200">
                <a:solidFill>
                  <a:schemeClr val="tx2">
                    <a:lumMod val="40000"/>
                    <a:lumOff val="60000"/>
                  </a:schemeClr>
                </a:solidFill>
              </a:defRPr>
            </a:lvl1pPr>
          </a:lstStyle>
          <a:p>
            <a:endParaRPr lang="en-US" dirty="0">
              <a:solidFill>
                <a:srgbClr val="1C3768">
                  <a:lumMod val="40000"/>
                  <a:lumOff val="60000"/>
                </a:srgbClr>
              </a:solidFill>
            </a:endParaRPr>
          </a:p>
        </p:txBody>
      </p:sp>
      <p:pic>
        <p:nvPicPr>
          <p:cNvPr id="11" name="Picture 10"/>
          <p:cNvPicPr>
            <a:picLocks/>
          </p:cNvPicPr>
          <p:nvPr/>
        </p:nvPicPr>
        <p:blipFill>
          <a:blip r:embed="rId2" cstate="print">
            <a:extLst>
              <a:ext uri="{28A0092B-C50C-407E-A947-70E740481C1C}">
                <a14:useLocalDpi xmlns:a14="http://schemas.microsoft.com/office/drawing/2010/main" val="0"/>
              </a:ext>
            </a:extLst>
          </a:blip>
          <a:stretch>
            <a:fillRect/>
          </a:stretch>
        </p:blipFill>
        <p:spPr>
          <a:xfrm>
            <a:off x="880614" y="6368290"/>
            <a:ext cx="1432501" cy="333827"/>
          </a:xfrm>
          <a:prstGeom prst="rect">
            <a:avLst/>
          </a:prstGeom>
        </p:spPr>
      </p:pic>
    </p:spTree>
    <p:extLst>
      <p:ext uri="{BB962C8B-B14F-4D97-AF65-F5344CB8AC3E}">
        <p14:creationId xmlns:p14="http://schemas.microsoft.com/office/powerpoint/2010/main" val="338932472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1D2EA5EF-C699-AF4C-BA42-C0A1CAAB713C}" type="slidenum">
              <a:rPr lang="en-US" smtClean="0"/>
              <a:t>‹#›</a:t>
            </a:fld>
            <a:endParaRPr lang="en-US"/>
          </a:p>
        </p:txBody>
      </p:sp>
      <p:sp>
        <p:nvSpPr>
          <p:cNvPr id="8" name="Date Placeholder 3"/>
          <p:cNvSpPr>
            <a:spLocks noGrp="1"/>
          </p:cNvSpPr>
          <p:nvPr>
            <p:ph type="dt" sz="half" idx="2"/>
          </p:nvPr>
        </p:nvSpPr>
        <p:spPr>
          <a:xfrm>
            <a:off x="10293014" y="6352708"/>
            <a:ext cx="984591" cy="365760"/>
          </a:xfrm>
          <a:prstGeom prst="rect">
            <a:avLst/>
          </a:prstGeom>
        </p:spPr>
        <p:txBody>
          <a:bodyPr anchor="ctr"/>
          <a:lstStyle>
            <a:lvl1pPr>
              <a:defRPr sz="1200">
                <a:solidFill>
                  <a:srgbClr val="88A7DF"/>
                </a:solidFill>
              </a:defRPr>
            </a:lvl1pPr>
          </a:lstStyle>
          <a:p>
            <a:fld id="{C3FC170D-0C5B-4932-9FEB-234E8ADF4011}" type="datetime1">
              <a:rPr lang="en-US" smtClean="0"/>
              <a:t>11/23/2021</a:t>
            </a:fld>
            <a:endParaRPr lang="en-US"/>
          </a:p>
        </p:txBody>
      </p:sp>
      <p:sp>
        <p:nvSpPr>
          <p:cNvPr id="10" name="Footer Placeholder 4"/>
          <p:cNvSpPr>
            <a:spLocks noGrp="1"/>
          </p:cNvSpPr>
          <p:nvPr>
            <p:ph type="ftr" sz="quarter" idx="3"/>
          </p:nvPr>
        </p:nvSpPr>
        <p:spPr>
          <a:xfrm>
            <a:off x="4469945" y="6352708"/>
            <a:ext cx="5823064" cy="365760"/>
          </a:xfrm>
          <a:prstGeom prst="rect">
            <a:avLst/>
          </a:prstGeom>
        </p:spPr>
        <p:txBody>
          <a:bodyPr anchor="ctr"/>
          <a:lstStyle>
            <a:lvl1pPr>
              <a:defRPr sz="1200">
                <a:solidFill>
                  <a:schemeClr val="tx2">
                    <a:lumMod val="40000"/>
                    <a:lumOff val="60000"/>
                  </a:schemeClr>
                </a:solidFill>
              </a:defRPr>
            </a:lvl1pPr>
          </a:lstStyle>
          <a:p>
            <a:endParaRPr lang="en-US" dirty="0"/>
          </a:p>
        </p:txBody>
      </p:sp>
      <p:pic>
        <p:nvPicPr>
          <p:cNvPr id="11" name="Picture 10"/>
          <p:cNvPicPr>
            <a:picLocks/>
          </p:cNvPicPr>
          <p:nvPr/>
        </p:nvPicPr>
        <p:blipFill>
          <a:blip r:embed="rId2" cstate="print">
            <a:extLst>
              <a:ext uri="{28A0092B-C50C-407E-A947-70E740481C1C}">
                <a14:useLocalDpi xmlns:a14="http://schemas.microsoft.com/office/drawing/2010/main" val="0"/>
              </a:ext>
            </a:extLst>
          </a:blip>
          <a:stretch>
            <a:fillRect/>
          </a:stretch>
        </p:blipFill>
        <p:spPr>
          <a:xfrm>
            <a:off x="880614" y="6368290"/>
            <a:ext cx="1432501" cy="333827"/>
          </a:xfrm>
          <a:prstGeom prst="rect">
            <a:avLst/>
          </a:prstGeom>
        </p:spPr>
      </p:pic>
    </p:spTree>
    <p:extLst>
      <p:ext uri="{BB962C8B-B14F-4D97-AF65-F5344CB8AC3E}">
        <p14:creationId xmlns:p14="http://schemas.microsoft.com/office/powerpoint/2010/main" val="129916358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9" y="3187173"/>
            <a:ext cx="10212916" cy="1168401"/>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963090" y="1553633"/>
            <a:ext cx="8180916" cy="1633538"/>
          </a:xfrm>
        </p:spPr>
        <p:txBody>
          <a:bodyPr anchor="b"/>
          <a:lstStyle>
            <a:lvl1pPr marL="0" indent="0">
              <a:buNone/>
              <a:defRPr sz="2000">
                <a:solidFill>
                  <a:srgbClr val="222222"/>
                </a:solidFill>
              </a:defRPr>
            </a:lvl1pPr>
            <a:lvl2pPr marL="456449" indent="0">
              <a:buNone/>
              <a:defRPr sz="1800">
                <a:solidFill>
                  <a:schemeClr val="tx1">
                    <a:tint val="75000"/>
                  </a:schemeClr>
                </a:solidFill>
              </a:defRPr>
            </a:lvl2pPr>
            <a:lvl3pPr marL="912899" indent="0">
              <a:buNone/>
              <a:defRPr sz="1600">
                <a:solidFill>
                  <a:schemeClr val="tx1">
                    <a:tint val="75000"/>
                  </a:schemeClr>
                </a:solidFill>
              </a:defRPr>
            </a:lvl3pPr>
            <a:lvl4pPr marL="1369349" indent="0">
              <a:buNone/>
              <a:defRPr sz="1400">
                <a:solidFill>
                  <a:schemeClr val="tx1">
                    <a:tint val="75000"/>
                  </a:schemeClr>
                </a:solidFill>
              </a:defRPr>
            </a:lvl4pPr>
            <a:lvl5pPr marL="1825798" indent="0">
              <a:buNone/>
              <a:defRPr sz="1400">
                <a:solidFill>
                  <a:schemeClr val="tx1">
                    <a:tint val="75000"/>
                  </a:schemeClr>
                </a:solidFill>
              </a:defRPr>
            </a:lvl5pPr>
            <a:lvl6pPr marL="2282248" indent="0">
              <a:buNone/>
              <a:defRPr sz="1400">
                <a:solidFill>
                  <a:schemeClr val="tx1">
                    <a:tint val="75000"/>
                  </a:schemeClr>
                </a:solidFill>
              </a:defRPr>
            </a:lvl6pPr>
            <a:lvl7pPr marL="2738697" indent="0">
              <a:buNone/>
              <a:defRPr sz="1400">
                <a:solidFill>
                  <a:schemeClr val="tx1">
                    <a:tint val="75000"/>
                  </a:schemeClr>
                </a:solidFill>
              </a:defRPr>
            </a:lvl7pPr>
            <a:lvl8pPr marL="3195147" indent="0">
              <a:buNone/>
              <a:defRPr sz="1400">
                <a:solidFill>
                  <a:schemeClr val="tx1">
                    <a:tint val="75000"/>
                  </a:schemeClr>
                </a:solidFill>
              </a:defRPr>
            </a:lvl8pPr>
            <a:lvl9pPr marL="3651597" indent="0">
              <a:buNone/>
              <a:defRPr sz="14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1D2EA5EF-C699-AF4C-BA42-C0A1CAAB713C}" type="slidenum">
              <a:rPr lang="en-US" smtClean="0"/>
              <a:t>‹#›</a:t>
            </a:fld>
            <a:endParaRPr lang="en-US"/>
          </a:p>
        </p:txBody>
      </p:sp>
      <p:sp>
        <p:nvSpPr>
          <p:cNvPr id="8" name="Date Placeholder 3"/>
          <p:cNvSpPr>
            <a:spLocks noGrp="1"/>
          </p:cNvSpPr>
          <p:nvPr>
            <p:ph type="dt" sz="half" idx="2"/>
          </p:nvPr>
        </p:nvSpPr>
        <p:spPr>
          <a:xfrm>
            <a:off x="10293014" y="6352708"/>
            <a:ext cx="984591" cy="365760"/>
          </a:xfrm>
          <a:prstGeom prst="rect">
            <a:avLst/>
          </a:prstGeom>
        </p:spPr>
        <p:txBody>
          <a:bodyPr anchor="ctr"/>
          <a:lstStyle>
            <a:lvl1pPr>
              <a:defRPr sz="1200">
                <a:solidFill>
                  <a:srgbClr val="88A7DF"/>
                </a:solidFill>
              </a:defRPr>
            </a:lvl1pPr>
          </a:lstStyle>
          <a:p>
            <a:fld id="{C12358D4-2236-41BE-BB60-4AE13DED5B2D}" type="datetime1">
              <a:rPr lang="en-US" smtClean="0"/>
              <a:t>11/23/2021</a:t>
            </a:fld>
            <a:endParaRPr lang="en-US"/>
          </a:p>
        </p:txBody>
      </p:sp>
      <p:sp>
        <p:nvSpPr>
          <p:cNvPr id="9" name="Footer Placeholder 4"/>
          <p:cNvSpPr>
            <a:spLocks noGrp="1"/>
          </p:cNvSpPr>
          <p:nvPr>
            <p:ph type="ftr" sz="quarter" idx="3"/>
          </p:nvPr>
        </p:nvSpPr>
        <p:spPr>
          <a:xfrm>
            <a:off x="4469945" y="6352708"/>
            <a:ext cx="5823064" cy="365760"/>
          </a:xfrm>
          <a:prstGeom prst="rect">
            <a:avLst/>
          </a:prstGeom>
        </p:spPr>
        <p:txBody>
          <a:bodyPr anchor="ctr"/>
          <a:lstStyle>
            <a:lvl1pPr>
              <a:defRPr sz="1200">
                <a:solidFill>
                  <a:schemeClr val="tx2">
                    <a:lumMod val="40000"/>
                    <a:lumOff val="60000"/>
                  </a:schemeClr>
                </a:solidFill>
              </a:defRPr>
            </a:lvl1pPr>
          </a:lstStyle>
          <a:p>
            <a:endParaRPr lang="en-US"/>
          </a:p>
        </p:txBody>
      </p:sp>
      <p:pic>
        <p:nvPicPr>
          <p:cNvPr id="11" name="Picture 10"/>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880614" y="6368290"/>
            <a:ext cx="1432501" cy="333827"/>
          </a:xfrm>
          <a:prstGeom prst="rect">
            <a:avLst/>
          </a:prstGeom>
        </p:spPr>
      </p:pic>
    </p:spTree>
    <p:extLst>
      <p:ext uri="{BB962C8B-B14F-4D97-AF65-F5344CB8AC3E}">
        <p14:creationId xmlns:p14="http://schemas.microsoft.com/office/powerpoint/2010/main" val="336410294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1536192"/>
            <a:ext cx="4876800" cy="44313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92803" y="1536192"/>
            <a:ext cx="5384799" cy="44313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1D2EA5EF-C699-AF4C-BA42-C0A1CAAB713C}" type="slidenum">
              <a:rPr lang="en-US" smtClean="0"/>
              <a:t>‹#›</a:t>
            </a:fld>
            <a:endParaRPr lang="en-US"/>
          </a:p>
        </p:txBody>
      </p:sp>
      <p:sp>
        <p:nvSpPr>
          <p:cNvPr id="9" name="Date Placeholder 3"/>
          <p:cNvSpPr>
            <a:spLocks noGrp="1"/>
          </p:cNvSpPr>
          <p:nvPr>
            <p:ph type="dt" sz="half" idx="13"/>
          </p:nvPr>
        </p:nvSpPr>
        <p:spPr>
          <a:xfrm>
            <a:off x="10293014" y="6352708"/>
            <a:ext cx="984591" cy="365760"/>
          </a:xfrm>
          <a:prstGeom prst="rect">
            <a:avLst/>
          </a:prstGeom>
        </p:spPr>
        <p:txBody>
          <a:bodyPr anchor="ctr"/>
          <a:lstStyle>
            <a:lvl1pPr>
              <a:defRPr sz="1200">
                <a:solidFill>
                  <a:srgbClr val="88A7DF"/>
                </a:solidFill>
              </a:defRPr>
            </a:lvl1pPr>
          </a:lstStyle>
          <a:p>
            <a:fld id="{7AA29867-1201-42CB-9E0E-80B2F6735D05}" type="datetime1">
              <a:rPr lang="en-US" smtClean="0"/>
              <a:t>11/23/2021</a:t>
            </a:fld>
            <a:endParaRPr lang="en-US"/>
          </a:p>
        </p:txBody>
      </p:sp>
      <p:sp>
        <p:nvSpPr>
          <p:cNvPr id="10" name="Footer Placeholder 4"/>
          <p:cNvSpPr>
            <a:spLocks noGrp="1"/>
          </p:cNvSpPr>
          <p:nvPr>
            <p:ph type="ftr" sz="quarter" idx="3"/>
          </p:nvPr>
        </p:nvSpPr>
        <p:spPr>
          <a:xfrm>
            <a:off x="4469945" y="6352708"/>
            <a:ext cx="5823064" cy="365760"/>
          </a:xfrm>
          <a:prstGeom prst="rect">
            <a:avLst/>
          </a:prstGeom>
        </p:spPr>
        <p:txBody>
          <a:bodyPr anchor="ctr"/>
          <a:lstStyle>
            <a:lvl1pPr>
              <a:defRPr sz="1200">
                <a:solidFill>
                  <a:schemeClr val="tx2">
                    <a:lumMod val="40000"/>
                    <a:lumOff val="60000"/>
                  </a:schemeClr>
                </a:solidFill>
              </a:defRPr>
            </a:lvl1pPr>
          </a:lstStyle>
          <a:p>
            <a:endParaRPr lang="en-US"/>
          </a:p>
        </p:txBody>
      </p:sp>
      <p:pic>
        <p:nvPicPr>
          <p:cNvPr id="12" name="Picture 11"/>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880614" y="6368290"/>
            <a:ext cx="1432501" cy="333827"/>
          </a:xfrm>
          <a:prstGeom prst="rect">
            <a:avLst/>
          </a:prstGeom>
        </p:spPr>
      </p:pic>
    </p:spTree>
    <p:extLst>
      <p:ext uri="{BB962C8B-B14F-4D97-AF65-F5344CB8AC3E}">
        <p14:creationId xmlns:p14="http://schemas.microsoft.com/office/powerpoint/2010/main" val="325626283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600" y="1644605"/>
            <a:ext cx="5186811" cy="639763"/>
          </a:xfrm>
        </p:spPr>
        <p:txBody>
          <a:bodyPr anchor="b">
            <a:noAutofit/>
          </a:bodyPr>
          <a:lstStyle>
            <a:lvl1pPr marL="0" indent="0" algn="l">
              <a:buNone/>
              <a:defRPr sz="2800" b="0">
                <a:solidFill>
                  <a:schemeClr val="tx2"/>
                </a:solidFill>
              </a:defRPr>
            </a:lvl1pPr>
            <a:lvl2pPr marL="456449" indent="0">
              <a:buNone/>
              <a:defRPr sz="2000" b="1"/>
            </a:lvl2pPr>
            <a:lvl3pPr marL="912899" indent="0">
              <a:buNone/>
              <a:defRPr sz="1800" b="1"/>
            </a:lvl3pPr>
            <a:lvl4pPr marL="1369349" indent="0">
              <a:buNone/>
              <a:defRPr sz="1600" b="1"/>
            </a:lvl4pPr>
            <a:lvl5pPr marL="1825798" indent="0">
              <a:buNone/>
              <a:defRPr sz="1600" b="1"/>
            </a:lvl5pPr>
            <a:lvl6pPr marL="2282248" indent="0">
              <a:buNone/>
              <a:defRPr sz="1600" b="1"/>
            </a:lvl6pPr>
            <a:lvl7pPr marL="2738697" indent="0">
              <a:buNone/>
              <a:defRPr sz="1600" b="1"/>
            </a:lvl7pPr>
            <a:lvl8pPr marL="3195147" indent="0">
              <a:buNone/>
              <a:defRPr sz="1600" b="1"/>
            </a:lvl8pPr>
            <a:lvl9pPr marL="3651597"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408722"/>
            <a:ext cx="5186811" cy="355878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09614" y="1644605"/>
            <a:ext cx="5384799" cy="639763"/>
          </a:xfrm>
        </p:spPr>
        <p:txBody>
          <a:bodyPr anchor="b">
            <a:noAutofit/>
          </a:bodyPr>
          <a:lstStyle>
            <a:lvl1pPr marL="0" indent="0" algn="l">
              <a:buNone/>
              <a:defRPr sz="2800" b="0">
                <a:solidFill>
                  <a:schemeClr val="tx2"/>
                </a:solidFill>
              </a:defRPr>
            </a:lvl1pPr>
            <a:lvl2pPr marL="456449" indent="0">
              <a:buNone/>
              <a:defRPr sz="2000" b="1"/>
            </a:lvl2pPr>
            <a:lvl3pPr marL="912899" indent="0">
              <a:buNone/>
              <a:defRPr sz="1800" b="1"/>
            </a:lvl3pPr>
            <a:lvl4pPr marL="1369349" indent="0">
              <a:buNone/>
              <a:defRPr sz="1600" b="1"/>
            </a:lvl4pPr>
            <a:lvl5pPr marL="1825798" indent="0">
              <a:buNone/>
              <a:defRPr sz="1600" b="1"/>
            </a:lvl5pPr>
            <a:lvl6pPr marL="2282248" indent="0">
              <a:buNone/>
              <a:defRPr sz="1600" b="1"/>
            </a:lvl6pPr>
            <a:lvl7pPr marL="2738697" indent="0">
              <a:buNone/>
              <a:defRPr sz="1600" b="1"/>
            </a:lvl7pPr>
            <a:lvl8pPr marL="3195147" indent="0">
              <a:buNone/>
              <a:defRPr sz="1600" b="1"/>
            </a:lvl8pPr>
            <a:lvl9pPr marL="365159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09614" y="2408722"/>
            <a:ext cx="5384799" cy="355878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p:txBody>
          <a:bodyPr/>
          <a:lstStyle/>
          <a:p>
            <a:fld id="{1D2EA5EF-C699-AF4C-BA42-C0A1CAAB713C}" type="slidenum">
              <a:rPr lang="en-US" smtClean="0"/>
              <a:t>‹#›</a:t>
            </a:fld>
            <a:endParaRPr lang="en-US"/>
          </a:p>
        </p:txBody>
      </p:sp>
      <p:sp>
        <p:nvSpPr>
          <p:cNvPr id="11" name="Date Placeholder 3"/>
          <p:cNvSpPr>
            <a:spLocks noGrp="1"/>
          </p:cNvSpPr>
          <p:nvPr>
            <p:ph type="dt" sz="half" idx="13"/>
          </p:nvPr>
        </p:nvSpPr>
        <p:spPr>
          <a:xfrm>
            <a:off x="10293014" y="6352708"/>
            <a:ext cx="984591" cy="365760"/>
          </a:xfrm>
          <a:prstGeom prst="rect">
            <a:avLst/>
          </a:prstGeom>
        </p:spPr>
        <p:txBody>
          <a:bodyPr anchor="ctr"/>
          <a:lstStyle>
            <a:lvl1pPr>
              <a:defRPr sz="1200">
                <a:solidFill>
                  <a:srgbClr val="88A7DF"/>
                </a:solidFill>
              </a:defRPr>
            </a:lvl1pPr>
          </a:lstStyle>
          <a:p>
            <a:fld id="{1D45151C-5CA7-4288-8AA3-640BC3D7AA76}" type="datetime1">
              <a:rPr lang="en-US" smtClean="0"/>
              <a:t>11/23/2021</a:t>
            </a:fld>
            <a:endParaRPr lang="en-US"/>
          </a:p>
        </p:txBody>
      </p:sp>
      <p:sp>
        <p:nvSpPr>
          <p:cNvPr id="12" name="Footer Placeholder 4"/>
          <p:cNvSpPr>
            <a:spLocks noGrp="1"/>
          </p:cNvSpPr>
          <p:nvPr>
            <p:ph type="ftr" sz="quarter" idx="14"/>
          </p:nvPr>
        </p:nvSpPr>
        <p:spPr>
          <a:xfrm>
            <a:off x="4469945" y="6352708"/>
            <a:ext cx="5823064" cy="365760"/>
          </a:xfrm>
          <a:prstGeom prst="rect">
            <a:avLst/>
          </a:prstGeom>
        </p:spPr>
        <p:txBody>
          <a:bodyPr anchor="ctr"/>
          <a:lstStyle>
            <a:lvl1pPr>
              <a:defRPr sz="1200">
                <a:solidFill>
                  <a:schemeClr val="tx2">
                    <a:lumMod val="40000"/>
                    <a:lumOff val="60000"/>
                  </a:schemeClr>
                </a:solidFill>
              </a:defRPr>
            </a:lvl1pPr>
          </a:lstStyle>
          <a:p>
            <a:endParaRPr lang="en-US"/>
          </a:p>
        </p:txBody>
      </p:sp>
      <p:pic>
        <p:nvPicPr>
          <p:cNvPr id="14" name="Picture 13"/>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880614" y="6368290"/>
            <a:ext cx="1432501" cy="333827"/>
          </a:xfrm>
          <a:prstGeom prst="rect">
            <a:avLst/>
          </a:prstGeom>
        </p:spPr>
      </p:pic>
    </p:spTree>
    <p:extLst>
      <p:ext uri="{BB962C8B-B14F-4D97-AF65-F5344CB8AC3E}">
        <p14:creationId xmlns:p14="http://schemas.microsoft.com/office/powerpoint/2010/main" val="104854946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1D2EA5EF-C699-AF4C-BA42-C0A1CAAB713C}" type="slidenum">
              <a:rPr lang="en-US" smtClean="0"/>
              <a:t>‹#›</a:t>
            </a:fld>
            <a:endParaRPr lang="en-US"/>
          </a:p>
        </p:txBody>
      </p:sp>
      <p:sp>
        <p:nvSpPr>
          <p:cNvPr id="7" name="Date Placeholder 3"/>
          <p:cNvSpPr>
            <a:spLocks noGrp="1"/>
          </p:cNvSpPr>
          <p:nvPr>
            <p:ph type="dt" sz="half" idx="2"/>
          </p:nvPr>
        </p:nvSpPr>
        <p:spPr>
          <a:xfrm>
            <a:off x="10293014" y="6352708"/>
            <a:ext cx="984591" cy="365760"/>
          </a:xfrm>
          <a:prstGeom prst="rect">
            <a:avLst/>
          </a:prstGeom>
        </p:spPr>
        <p:txBody>
          <a:bodyPr anchor="ctr"/>
          <a:lstStyle>
            <a:lvl1pPr>
              <a:defRPr sz="1200">
                <a:solidFill>
                  <a:srgbClr val="88A7DF"/>
                </a:solidFill>
              </a:defRPr>
            </a:lvl1pPr>
          </a:lstStyle>
          <a:p>
            <a:fld id="{D0C87027-05C5-4F5A-9637-FA4D839512DE}" type="datetime1">
              <a:rPr lang="en-US" smtClean="0"/>
              <a:t>11/23/2021</a:t>
            </a:fld>
            <a:endParaRPr lang="en-US"/>
          </a:p>
        </p:txBody>
      </p:sp>
      <p:sp>
        <p:nvSpPr>
          <p:cNvPr id="8" name="Footer Placeholder 4"/>
          <p:cNvSpPr>
            <a:spLocks noGrp="1"/>
          </p:cNvSpPr>
          <p:nvPr>
            <p:ph type="ftr" sz="quarter" idx="3"/>
          </p:nvPr>
        </p:nvSpPr>
        <p:spPr>
          <a:xfrm>
            <a:off x="4469945" y="6352708"/>
            <a:ext cx="5823064" cy="365760"/>
          </a:xfrm>
          <a:prstGeom prst="rect">
            <a:avLst/>
          </a:prstGeom>
        </p:spPr>
        <p:txBody>
          <a:bodyPr anchor="ctr"/>
          <a:lstStyle>
            <a:lvl1pPr>
              <a:defRPr sz="1200">
                <a:solidFill>
                  <a:schemeClr val="tx2">
                    <a:lumMod val="40000"/>
                    <a:lumOff val="60000"/>
                  </a:schemeClr>
                </a:solidFill>
              </a:defRPr>
            </a:lvl1pPr>
          </a:lstStyle>
          <a:p>
            <a:endParaRPr lang="en-US"/>
          </a:p>
        </p:txBody>
      </p:sp>
      <p:pic>
        <p:nvPicPr>
          <p:cNvPr id="10" name="Picture 9"/>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880614" y="6368290"/>
            <a:ext cx="1432501" cy="333827"/>
          </a:xfrm>
          <a:prstGeom prst="rect">
            <a:avLst/>
          </a:prstGeom>
        </p:spPr>
      </p:pic>
    </p:spTree>
    <p:extLst>
      <p:ext uri="{BB962C8B-B14F-4D97-AF65-F5344CB8AC3E}">
        <p14:creationId xmlns:p14="http://schemas.microsoft.com/office/powerpoint/2010/main" val="148993857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D2EA5EF-C699-AF4C-BA42-C0A1CAAB713C}" type="slidenum">
              <a:rPr lang="en-US" smtClean="0"/>
              <a:t>‹#›</a:t>
            </a:fld>
            <a:endParaRPr lang="en-US"/>
          </a:p>
        </p:txBody>
      </p:sp>
      <p:sp>
        <p:nvSpPr>
          <p:cNvPr id="6" name="Date Placeholder 3"/>
          <p:cNvSpPr>
            <a:spLocks noGrp="1"/>
          </p:cNvSpPr>
          <p:nvPr>
            <p:ph type="dt" sz="half" idx="2"/>
          </p:nvPr>
        </p:nvSpPr>
        <p:spPr>
          <a:xfrm>
            <a:off x="10293014" y="6352708"/>
            <a:ext cx="984591" cy="365760"/>
          </a:xfrm>
          <a:prstGeom prst="rect">
            <a:avLst/>
          </a:prstGeom>
        </p:spPr>
        <p:txBody>
          <a:bodyPr anchor="ctr"/>
          <a:lstStyle>
            <a:lvl1pPr>
              <a:defRPr sz="1200">
                <a:solidFill>
                  <a:srgbClr val="88A7DF"/>
                </a:solidFill>
              </a:defRPr>
            </a:lvl1pPr>
          </a:lstStyle>
          <a:p>
            <a:fld id="{72B8CF2F-4BFF-4239-8CCD-47901F8FB629}" type="datetime1">
              <a:rPr lang="en-US" smtClean="0"/>
              <a:t>11/23/2021</a:t>
            </a:fld>
            <a:endParaRPr lang="en-US"/>
          </a:p>
        </p:txBody>
      </p:sp>
      <p:sp>
        <p:nvSpPr>
          <p:cNvPr id="7" name="Footer Placeholder 4"/>
          <p:cNvSpPr>
            <a:spLocks noGrp="1"/>
          </p:cNvSpPr>
          <p:nvPr>
            <p:ph type="ftr" sz="quarter" idx="3"/>
          </p:nvPr>
        </p:nvSpPr>
        <p:spPr>
          <a:xfrm>
            <a:off x="4469945" y="6352708"/>
            <a:ext cx="5823064" cy="365760"/>
          </a:xfrm>
          <a:prstGeom prst="rect">
            <a:avLst/>
          </a:prstGeom>
        </p:spPr>
        <p:txBody>
          <a:bodyPr anchor="ctr"/>
          <a:lstStyle>
            <a:lvl1pPr>
              <a:defRPr sz="1200">
                <a:solidFill>
                  <a:schemeClr val="tx2">
                    <a:lumMod val="40000"/>
                    <a:lumOff val="60000"/>
                  </a:schemeClr>
                </a:solidFill>
              </a:defRPr>
            </a:lvl1pPr>
          </a:lstStyle>
          <a:p>
            <a:endParaRPr lang="en-US"/>
          </a:p>
        </p:txBody>
      </p:sp>
      <p:pic>
        <p:nvPicPr>
          <p:cNvPr id="9" name="Picture 8"/>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880614" y="6368290"/>
            <a:ext cx="1432501" cy="333827"/>
          </a:xfrm>
          <a:prstGeom prst="rect">
            <a:avLst/>
          </a:prstGeom>
        </p:spPr>
      </p:pic>
    </p:spTree>
    <p:extLst>
      <p:ext uri="{BB962C8B-B14F-4D97-AF65-F5344CB8AC3E}">
        <p14:creationId xmlns:p14="http://schemas.microsoft.com/office/powerpoint/2010/main" val="396650348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06405" y="5495544"/>
            <a:ext cx="11355753" cy="594360"/>
          </a:xfrm>
        </p:spPr>
        <p:txBody>
          <a:bodyPr anchor="b"/>
          <a:lstStyle>
            <a:lvl1pPr algn="ctr">
              <a:defRPr sz="2200" b="0"/>
            </a:lvl1pPr>
          </a:lstStyle>
          <a:p>
            <a:r>
              <a:rPr lang="en-US"/>
              <a:t>Click to edit Master title style</a:t>
            </a:r>
            <a:endParaRPr lang="en-US" dirty="0"/>
          </a:p>
        </p:txBody>
      </p:sp>
      <p:sp>
        <p:nvSpPr>
          <p:cNvPr id="7" name="Slide Number Placeholder 6"/>
          <p:cNvSpPr>
            <a:spLocks noGrp="1"/>
          </p:cNvSpPr>
          <p:nvPr>
            <p:ph type="sldNum" sz="quarter" idx="12"/>
          </p:nvPr>
        </p:nvSpPr>
        <p:spPr/>
        <p:txBody>
          <a:bodyPr/>
          <a:lstStyle/>
          <a:p>
            <a:fld id="{1D2EA5EF-C699-AF4C-BA42-C0A1CAAB713C}" type="slidenum">
              <a:rPr lang="en-US" smtClean="0"/>
              <a:t>‹#›</a:t>
            </a:fld>
            <a:endParaRPr lang="en-US"/>
          </a:p>
        </p:txBody>
      </p:sp>
      <p:sp>
        <p:nvSpPr>
          <p:cNvPr id="9" name="Content Placeholder 8"/>
          <p:cNvSpPr>
            <a:spLocks noGrp="1"/>
          </p:cNvSpPr>
          <p:nvPr>
            <p:ph sz="quarter" idx="13"/>
          </p:nvPr>
        </p:nvSpPr>
        <p:spPr>
          <a:xfrm>
            <a:off x="406405" y="381002"/>
            <a:ext cx="11355753" cy="49428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3"/>
          <p:cNvSpPr>
            <a:spLocks noGrp="1"/>
          </p:cNvSpPr>
          <p:nvPr>
            <p:ph type="dt" sz="half" idx="2"/>
          </p:nvPr>
        </p:nvSpPr>
        <p:spPr>
          <a:xfrm>
            <a:off x="10293014" y="6352708"/>
            <a:ext cx="984591" cy="365760"/>
          </a:xfrm>
          <a:prstGeom prst="rect">
            <a:avLst/>
          </a:prstGeom>
        </p:spPr>
        <p:txBody>
          <a:bodyPr anchor="ctr"/>
          <a:lstStyle>
            <a:lvl1pPr>
              <a:defRPr sz="1200">
                <a:solidFill>
                  <a:srgbClr val="88A7DF"/>
                </a:solidFill>
              </a:defRPr>
            </a:lvl1pPr>
          </a:lstStyle>
          <a:p>
            <a:fld id="{CAA84373-B186-476F-AD68-8BBC040FA238}" type="datetime1">
              <a:rPr lang="en-US" smtClean="0"/>
              <a:t>11/23/2021</a:t>
            </a:fld>
            <a:endParaRPr lang="en-US"/>
          </a:p>
        </p:txBody>
      </p:sp>
      <p:sp>
        <p:nvSpPr>
          <p:cNvPr id="10" name="Footer Placeholder 4"/>
          <p:cNvSpPr>
            <a:spLocks noGrp="1"/>
          </p:cNvSpPr>
          <p:nvPr>
            <p:ph type="ftr" sz="quarter" idx="3"/>
          </p:nvPr>
        </p:nvSpPr>
        <p:spPr>
          <a:xfrm>
            <a:off x="4469945" y="6352708"/>
            <a:ext cx="5823064" cy="365760"/>
          </a:xfrm>
          <a:prstGeom prst="rect">
            <a:avLst/>
          </a:prstGeom>
        </p:spPr>
        <p:txBody>
          <a:bodyPr anchor="ctr"/>
          <a:lstStyle>
            <a:lvl1pPr>
              <a:defRPr sz="1200">
                <a:solidFill>
                  <a:schemeClr val="tx2">
                    <a:lumMod val="40000"/>
                    <a:lumOff val="60000"/>
                  </a:schemeClr>
                </a:solidFill>
              </a:defRPr>
            </a:lvl1pPr>
          </a:lstStyle>
          <a:p>
            <a:endParaRPr lang="en-US"/>
          </a:p>
        </p:txBody>
      </p:sp>
      <p:pic>
        <p:nvPicPr>
          <p:cNvPr id="12" name="Picture 11"/>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880614" y="6368290"/>
            <a:ext cx="1432501" cy="333827"/>
          </a:xfrm>
          <a:prstGeom prst="rect">
            <a:avLst/>
          </a:prstGeom>
        </p:spPr>
      </p:pic>
    </p:spTree>
    <p:extLst>
      <p:ext uri="{BB962C8B-B14F-4D97-AF65-F5344CB8AC3E}">
        <p14:creationId xmlns:p14="http://schemas.microsoft.com/office/powerpoint/2010/main" val="85530880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02336" y="5006832"/>
            <a:ext cx="11450997" cy="522557"/>
          </a:xfrm>
        </p:spPr>
        <p:txBody>
          <a:bodyPr anchor="b"/>
          <a:lstStyle>
            <a:lvl1pPr algn="ctr">
              <a:defRPr sz="2200" b="0">
                <a:ln>
                  <a:noFill/>
                </a:ln>
                <a:solidFill>
                  <a:schemeClr val="accent6"/>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0" y="10327"/>
            <a:ext cx="12192000" cy="4913922"/>
          </a:xfrm>
        </p:spPr>
        <p:txBody>
          <a:bodyPr/>
          <a:lstStyle>
            <a:lvl1pPr marL="0" indent="0">
              <a:buNone/>
              <a:defRPr sz="3200"/>
            </a:lvl1pPr>
            <a:lvl2pPr marL="456449" indent="0">
              <a:buNone/>
              <a:defRPr sz="2800"/>
            </a:lvl2pPr>
            <a:lvl3pPr marL="912899" indent="0">
              <a:buNone/>
              <a:defRPr sz="2400"/>
            </a:lvl3pPr>
            <a:lvl4pPr marL="1369349" indent="0">
              <a:buNone/>
              <a:defRPr sz="2000"/>
            </a:lvl4pPr>
            <a:lvl5pPr marL="1825798" indent="0">
              <a:buNone/>
              <a:defRPr sz="2000"/>
            </a:lvl5pPr>
            <a:lvl6pPr marL="2282248" indent="0">
              <a:buNone/>
              <a:defRPr sz="2000"/>
            </a:lvl6pPr>
            <a:lvl7pPr marL="2738697" indent="0">
              <a:buNone/>
              <a:defRPr sz="2000"/>
            </a:lvl7pPr>
            <a:lvl8pPr marL="3195147" indent="0">
              <a:buNone/>
              <a:defRPr sz="2000"/>
            </a:lvl8pPr>
            <a:lvl9pPr marL="3651597"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02336" y="5607552"/>
            <a:ext cx="11450997" cy="538394"/>
          </a:xfrm>
        </p:spPr>
        <p:txBody>
          <a:bodyPr>
            <a:normAutofit/>
          </a:bodyPr>
          <a:lstStyle>
            <a:lvl1pPr marL="0" indent="0" algn="ctr">
              <a:buNone/>
              <a:defRPr sz="1600"/>
            </a:lvl1pPr>
            <a:lvl2pPr marL="456449" indent="0">
              <a:buNone/>
              <a:defRPr sz="1200"/>
            </a:lvl2pPr>
            <a:lvl3pPr marL="912899" indent="0">
              <a:buNone/>
              <a:defRPr sz="1000"/>
            </a:lvl3pPr>
            <a:lvl4pPr marL="1369349" indent="0">
              <a:buNone/>
              <a:defRPr sz="900"/>
            </a:lvl4pPr>
            <a:lvl5pPr marL="1825798" indent="0">
              <a:buNone/>
              <a:defRPr sz="900"/>
            </a:lvl5pPr>
            <a:lvl6pPr marL="2282248" indent="0">
              <a:buNone/>
              <a:defRPr sz="900"/>
            </a:lvl6pPr>
            <a:lvl7pPr marL="2738697" indent="0">
              <a:buNone/>
              <a:defRPr sz="900"/>
            </a:lvl7pPr>
            <a:lvl8pPr marL="3195147" indent="0">
              <a:buNone/>
              <a:defRPr sz="900"/>
            </a:lvl8pPr>
            <a:lvl9pPr marL="3651597" indent="0">
              <a:buNone/>
              <a:defRPr sz="900"/>
            </a:lvl9pPr>
          </a:lstStyle>
          <a:p>
            <a:pPr lvl="0"/>
            <a:r>
              <a:rPr lang="en-US"/>
              <a:t>Click to edit Master text styles</a:t>
            </a:r>
          </a:p>
        </p:txBody>
      </p:sp>
      <p:sp>
        <p:nvSpPr>
          <p:cNvPr id="9" name="Slide Number Placeholder 8"/>
          <p:cNvSpPr>
            <a:spLocks noGrp="1"/>
          </p:cNvSpPr>
          <p:nvPr>
            <p:ph type="sldNum" sz="quarter" idx="11"/>
          </p:nvPr>
        </p:nvSpPr>
        <p:spPr/>
        <p:txBody>
          <a:bodyPr/>
          <a:lstStyle/>
          <a:p>
            <a:fld id="{1D2EA5EF-C699-AF4C-BA42-C0A1CAAB713C}" type="slidenum">
              <a:rPr lang="en-US" smtClean="0"/>
              <a:t>‹#›</a:t>
            </a:fld>
            <a:endParaRPr lang="en-US"/>
          </a:p>
        </p:txBody>
      </p:sp>
      <p:sp>
        <p:nvSpPr>
          <p:cNvPr id="10" name="Date Placeholder 3"/>
          <p:cNvSpPr>
            <a:spLocks noGrp="1"/>
          </p:cNvSpPr>
          <p:nvPr>
            <p:ph type="dt" sz="half" idx="12"/>
          </p:nvPr>
        </p:nvSpPr>
        <p:spPr>
          <a:xfrm>
            <a:off x="10293014" y="6352708"/>
            <a:ext cx="984591" cy="365760"/>
          </a:xfrm>
          <a:prstGeom prst="rect">
            <a:avLst/>
          </a:prstGeom>
        </p:spPr>
        <p:txBody>
          <a:bodyPr anchor="ctr"/>
          <a:lstStyle>
            <a:lvl1pPr>
              <a:defRPr sz="1200">
                <a:solidFill>
                  <a:srgbClr val="88A7DF"/>
                </a:solidFill>
              </a:defRPr>
            </a:lvl1pPr>
          </a:lstStyle>
          <a:p>
            <a:fld id="{CD50239A-1088-4D46-8E6B-DE7E419B004E}" type="datetime1">
              <a:rPr lang="en-US" smtClean="0"/>
              <a:t>11/23/2021</a:t>
            </a:fld>
            <a:endParaRPr lang="en-US"/>
          </a:p>
        </p:txBody>
      </p:sp>
      <p:sp>
        <p:nvSpPr>
          <p:cNvPr id="11" name="Footer Placeholder 4"/>
          <p:cNvSpPr>
            <a:spLocks noGrp="1"/>
          </p:cNvSpPr>
          <p:nvPr>
            <p:ph type="ftr" sz="quarter" idx="3"/>
          </p:nvPr>
        </p:nvSpPr>
        <p:spPr>
          <a:xfrm>
            <a:off x="4469945" y="6352708"/>
            <a:ext cx="5823064" cy="365760"/>
          </a:xfrm>
          <a:prstGeom prst="rect">
            <a:avLst/>
          </a:prstGeom>
        </p:spPr>
        <p:txBody>
          <a:bodyPr anchor="ctr"/>
          <a:lstStyle>
            <a:lvl1pPr>
              <a:defRPr sz="1200">
                <a:solidFill>
                  <a:schemeClr val="tx2">
                    <a:lumMod val="40000"/>
                    <a:lumOff val="60000"/>
                  </a:schemeClr>
                </a:solidFill>
              </a:defRPr>
            </a:lvl1pPr>
          </a:lstStyle>
          <a:p>
            <a:endParaRPr lang="en-US"/>
          </a:p>
        </p:txBody>
      </p:sp>
      <p:pic>
        <p:nvPicPr>
          <p:cNvPr id="13" name="Picture 12"/>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880614" y="6368290"/>
            <a:ext cx="1432501" cy="333827"/>
          </a:xfrm>
          <a:prstGeom prst="rect">
            <a:avLst/>
          </a:prstGeom>
        </p:spPr>
      </p:pic>
    </p:spTree>
    <p:extLst>
      <p:ext uri="{BB962C8B-B14F-4D97-AF65-F5344CB8AC3E}">
        <p14:creationId xmlns:p14="http://schemas.microsoft.com/office/powerpoint/2010/main" val="23380525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9" y="3187173"/>
            <a:ext cx="10212916" cy="1168401"/>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963090" y="1553633"/>
            <a:ext cx="8180916" cy="1633538"/>
          </a:xfrm>
        </p:spPr>
        <p:txBody>
          <a:bodyPr anchor="b"/>
          <a:lstStyle>
            <a:lvl1pPr marL="0" indent="0">
              <a:buNone/>
              <a:defRPr sz="2000">
                <a:solidFill>
                  <a:srgbClr val="222222"/>
                </a:solidFill>
              </a:defRPr>
            </a:lvl1pPr>
            <a:lvl2pPr marL="456449" indent="0">
              <a:buNone/>
              <a:defRPr sz="1800">
                <a:solidFill>
                  <a:schemeClr val="tx1">
                    <a:tint val="75000"/>
                  </a:schemeClr>
                </a:solidFill>
              </a:defRPr>
            </a:lvl2pPr>
            <a:lvl3pPr marL="912899" indent="0">
              <a:buNone/>
              <a:defRPr sz="1600">
                <a:solidFill>
                  <a:schemeClr val="tx1">
                    <a:tint val="75000"/>
                  </a:schemeClr>
                </a:solidFill>
              </a:defRPr>
            </a:lvl3pPr>
            <a:lvl4pPr marL="1369349" indent="0">
              <a:buNone/>
              <a:defRPr sz="1400">
                <a:solidFill>
                  <a:schemeClr val="tx1">
                    <a:tint val="75000"/>
                  </a:schemeClr>
                </a:solidFill>
              </a:defRPr>
            </a:lvl4pPr>
            <a:lvl5pPr marL="1825798" indent="0">
              <a:buNone/>
              <a:defRPr sz="1400">
                <a:solidFill>
                  <a:schemeClr val="tx1">
                    <a:tint val="75000"/>
                  </a:schemeClr>
                </a:solidFill>
              </a:defRPr>
            </a:lvl5pPr>
            <a:lvl6pPr marL="2282248" indent="0">
              <a:buNone/>
              <a:defRPr sz="1400">
                <a:solidFill>
                  <a:schemeClr val="tx1">
                    <a:tint val="75000"/>
                  </a:schemeClr>
                </a:solidFill>
              </a:defRPr>
            </a:lvl6pPr>
            <a:lvl7pPr marL="2738697" indent="0">
              <a:buNone/>
              <a:defRPr sz="1400">
                <a:solidFill>
                  <a:schemeClr val="tx1">
                    <a:tint val="75000"/>
                  </a:schemeClr>
                </a:solidFill>
              </a:defRPr>
            </a:lvl7pPr>
            <a:lvl8pPr marL="3195147" indent="0">
              <a:buNone/>
              <a:defRPr sz="1400">
                <a:solidFill>
                  <a:schemeClr val="tx1">
                    <a:tint val="75000"/>
                  </a:schemeClr>
                </a:solidFill>
              </a:defRPr>
            </a:lvl8pPr>
            <a:lvl9pPr marL="3651597" indent="0">
              <a:buNone/>
              <a:defRPr sz="14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1D2EA5EF-C699-AF4C-BA42-C0A1CAAB713C}" type="slidenum">
              <a:rPr lang="en-US" smtClean="0">
                <a:solidFill>
                  <a:srgbClr val="FFFFFF"/>
                </a:solidFill>
              </a:rPr>
              <a:pPr/>
              <a:t>‹#›</a:t>
            </a:fld>
            <a:endParaRPr lang="en-US">
              <a:solidFill>
                <a:srgbClr val="FFFFFF"/>
              </a:solidFill>
            </a:endParaRPr>
          </a:p>
        </p:txBody>
      </p:sp>
      <p:sp>
        <p:nvSpPr>
          <p:cNvPr id="8" name="Date Placeholder 3"/>
          <p:cNvSpPr>
            <a:spLocks noGrp="1"/>
          </p:cNvSpPr>
          <p:nvPr>
            <p:ph type="dt" sz="half" idx="2"/>
          </p:nvPr>
        </p:nvSpPr>
        <p:spPr>
          <a:xfrm>
            <a:off x="10293014" y="6352708"/>
            <a:ext cx="984591" cy="365760"/>
          </a:xfrm>
          <a:prstGeom prst="rect">
            <a:avLst/>
          </a:prstGeom>
        </p:spPr>
        <p:txBody>
          <a:bodyPr anchor="ctr"/>
          <a:lstStyle>
            <a:lvl1pPr>
              <a:defRPr sz="1200">
                <a:solidFill>
                  <a:srgbClr val="88A7DF"/>
                </a:solidFill>
              </a:defRPr>
            </a:lvl1pPr>
          </a:lstStyle>
          <a:p>
            <a:fld id="{C12358D4-2236-41BE-BB60-4AE13DED5B2D}" type="datetime1">
              <a:rPr lang="en-US" smtClean="0"/>
              <a:pPr/>
              <a:t>11/23/2021</a:t>
            </a:fld>
            <a:endParaRPr lang="en-US"/>
          </a:p>
        </p:txBody>
      </p:sp>
      <p:sp>
        <p:nvSpPr>
          <p:cNvPr id="9" name="Footer Placeholder 4"/>
          <p:cNvSpPr>
            <a:spLocks noGrp="1"/>
          </p:cNvSpPr>
          <p:nvPr>
            <p:ph type="ftr" sz="quarter" idx="3"/>
          </p:nvPr>
        </p:nvSpPr>
        <p:spPr>
          <a:xfrm>
            <a:off x="4469945" y="6352708"/>
            <a:ext cx="5823064" cy="365760"/>
          </a:xfrm>
          <a:prstGeom prst="rect">
            <a:avLst/>
          </a:prstGeom>
        </p:spPr>
        <p:txBody>
          <a:bodyPr anchor="ctr"/>
          <a:lstStyle>
            <a:lvl1pPr>
              <a:defRPr sz="1200">
                <a:solidFill>
                  <a:schemeClr val="tx2">
                    <a:lumMod val="40000"/>
                    <a:lumOff val="60000"/>
                  </a:schemeClr>
                </a:solidFill>
              </a:defRPr>
            </a:lvl1pPr>
          </a:lstStyle>
          <a:p>
            <a:endParaRPr lang="en-US">
              <a:solidFill>
                <a:srgbClr val="1C3768">
                  <a:lumMod val="40000"/>
                  <a:lumOff val="60000"/>
                </a:srgbClr>
              </a:solidFill>
            </a:endParaRPr>
          </a:p>
        </p:txBody>
      </p:sp>
      <p:pic>
        <p:nvPicPr>
          <p:cNvPr id="11" name="Picture 10"/>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880614" y="6368290"/>
            <a:ext cx="1432501" cy="333827"/>
          </a:xfrm>
          <a:prstGeom prst="rect">
            <a:avLst/>
          </a:prstGeom>
        </p:spPr>
      </p:pic>
    </p:spTree>
    <p:extLst>
      <p:ext uri="{BB962C8B-B14F-4D97-AF65-F5344CB8AC3E}">
        <p14:creationId xmlns:p14="http://schemas.microsoft.com/office/powerpoint/2010/main" val="3419937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1536192"/>
            <a:ext cx="4876800" cy="44313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92803" y="1536192"/>
            <a:ext cx="5384799" cy="44313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1D2EA5EF-C699-AF4C-BA42-C0A1CAAB713C}" type="slidenum">
              <a:rPr lang="en-US" smtClean="0">
                <a:solidFill>
                  <a:srgbClr val="FFFFFF"/>
                </a:solidFill>
              </a:rPr>
              <a:pPr/>
              <a:t>‹#›</a:t>
            </a:fld>
            <a:endParaRPr lang="en-US">
              <a:solidFill>
                <a:srgbClr val="FFFFFF"/>
              </a:solidFill>
            </a:endParaRPr>
          </a:p>
        </p:txBody>
      </p:sp>
      <p:sp>
        <p:nvSpPr>
          <p:cNvPr id="9" name="Date Placeholder 3"/>
          <p:cNvSpPr>
            <a:spLocks noGrp="1"/>
          </p:cNvSpPr>
          <p:nvPr>
            <p:ph type="dt" sz="half" idx="13"/>
          </p:nvPr>
        </p:nvSpPr>
        <p:spPr>
          <a:xfrm>
            <a:off x="10293014" y="6352708"/>
            <a:ext cx="984591" cy="365760"/>
          </a:xfrm>
          <a:prstGeom prst="rect">
            <a:avLst/>
          </a:prstGeom>
        </p:spPr>
        <p:txBody>
          <a:bodyPr anchor="ctr"/>
          <a:lstStyle>
            <a:lvl1pPr>
              <a:defRPr sz="1200">
                <a:solidFill>
                  <a:srgbClr val="88A7DF"/>
                </a:solidFill>
              </a:defRPr>
            </a:lvl1pPr>
          </a:lstStyle>
          <a:p>
            <a:fld id="{7AA29867-1201-42CB-9E0E-80B2F6735D05}" type="datetime1">
              <a:rPr lang="en-US" smtClean="0"/>
              <a:pPr/>
              <a:t>11/23/2021</a:t>
            </a:fld>
            <a:endParaRPr lang="en-US"/>
          </a:p>
        </p:txBody>
      </p:sp>
      <p:sp>
        <p:nvSpPr>
          <p:cNvPr id="10" name="Footer Placeholder 4"/>
          <p:cNvSpPr>
            <a:spLocks noGrp="1"/>
          </p:cNvSpPr>
          <p:nvPr>
            <p:ph type="ftr" sz="quarter" idx="3"/>
          </p:nvPr>
        </p:nvSpPr>
        <p:spPr>
          <a:xfrm>
            <a:off x="4469945" y="6352708"/>
            <a:ext cx="5823064" cy="365760"/>
          </a:xfrm>
          <a:prstGeom prst="rect">
            <a:avLst/>
          </a:prstGeom>
        </p:spPr>
        <p:txBody>
          <a:bodyPr anchor="ctr"/>
          <a:lstStyle>
            <a:lvl1pPr>
              <a:defRPr sz="1200">
                <a:solidFill>
                  <a:schemeClr val="tx2">
                    <a:lumMod val="40000"/>
                    <a:lumOff val="60000"/>
                  </a:schemeClr>
                </a:solidFill>
              </a:defRPr>
            </a:lvl1pPr>
          </a:lstStyle>
          <a:p>
            <a:endParaRPr lang="en-US">
              <a:solidFill>
                <a:srgbClr val="1C3768">
                  <a:lumMod val="40000"/>
                  <a:lumOff val="60000"/>
                </a:srgbClr>
              </a:solidFill>
            </a:endParaRPr>
          </a:p>
        </p:txBody>
      </p:sp>
      <p:pic>
        <p:nvPicPr>
          <p:cNvPr id="12" name="Picture 11"/>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880614" y="6368290"/>
            <a:ext cx="1432501" cy="333827"/>
          </a:xfrm>
          <a:prstGeom prst="rect">
            <a:avLst/>
          </a:prstGeom>
        </p:spPr>
      </p:pic>
    </p:spTree>
    <p:extLst>
      <p:ext uri="{BB962C8B-B14F-4D97-AF65-F5344CB8AC3E}">
        <p14:creationId xmlns:p14="http://schemas.microsoft.com/office/powerpoint/2010/main" val="14714587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600" y="1644605"/>
            <a:ext cx="5186811" cy="639763"/>
          </a:xfrm>
        </p:spPr>
        <p:txBody>
          <a:bodyPr anchor="b">
            <a:noAutofit/>
          </a:bodyPr>
          <a:lstStyle>
            <a:lvl1pPr marL="0" indent="0" algn="l">
              <a:buNone/>
              <a:defRPr sz="2800" b="0">
                <a:solidFill>
                  <a:schemeClr val="tx2"/>
                </a:solidFill>
              </a:defRPr>
            </a:lvl1pPr>
            <a:lvl2pPr marL="456449" indent="0">
              <a:buNone/>
              <a:defRPr sz="2000" b="1"/>
            </a:lvl2pPr>
            <a:lvl3pPr marL="912899" indent="0">
              <a:buNone/>
              <a:defRPr sz="1800" b="1"/>
            </a:lvl3pPr>
            <a:lvl4pPr marL="1369349" indent="0">
              <a:buNone/>
              <a:defRPr sz="1600" b="1"/>
            </a:lvl4pPr>
            <a:lvl5pPr marL="1825798" indent="0">
              <a:buNone/>
              <a:defRPr sz="1600" b="1"/>
            </a:lvl5pPr>
            <a:lvl6pPr marL="2282248" indent="0">
              <a:buNone/>
              <a:defRPr sz="1600" b="1"/>
            </a:lvl6pPr>
            <a:lvl7pPr marL="2738697" indent="0">
              <a:buNone/>
              <a:defRPr sz="1600" b="1"/>
            </a:lvl7pPr>
            <a:lvl8pPr marL="3195147" indent="0">
              <a:buNone/>
              <a:defRPr sz="1600" b="1"/>
            </a:lvl8pPr>
            <a:lvl9pPr marL="3651597"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408722"/>
            <a:ext cx="5186811" cy="355878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09614" y="1644605"/>
            <a:ext cx="5384799" cy="639763"/>
          </a:xfrm>
        </p:spPr>
        <p:txBody>
          <a:bodyPr anchor="b">
            <a:noAutofit/>
          </a:bodyPr>
          <a:lstStyle>
            <a:lvl1pPr marL="0" indent="0" algn="l">
              <a:buNone/>
              <a:defRPr sz="2800" b="0">
                <a:solidFill>
                  <a:schemeClr val="tx2"/>
                </a:solidFill>
              </a:defRPr>
            </a:lvl1pPr>
            <a:lvl2pPr marL="456449" indent="0">
              <a:buNone/>
              <a:defRPr sz="2000" b="1"/>
            </a:lvl2pPr>
            <a:lvl3pPr marL="912899" indent="0">
              <a:buNone/>
              <a:defRPr sz="1800" b="1"/>
            </a:lvl3pPr>
            <a:lvl4pPr marL="1369349" indent="0">
              <a:buNone/>
              <a:defRPr sz="1600" b="1"/>
            </a:lvl4pPr>
            <a:lvl5pPr marL="1825798" indent="0">
              <a:buNone/>
              <a:defRPr sz="1600" b="1"/>
            </a:lvl5pPr>
            <a:lvl6pPr marL="2282248" indent="0">
              <a:buNone/>
              <a:defRPr sz="1600" b="1"/>
            </a:lvl6pPr>
            <a:lvl7pPr marL="2738697" indent="0">
              <a:buNone/>
              <a:defRPr sz="1600" b="1"/>
            </a:lvl7pPr>
            <a:lvl8pPr marL="3195147" indent="0">
              <a:buNone/>
              <a:defRPr sz="1600" b="1"/>
            </a:lvl8pPr>
            <a:lvl9pPr marL="365159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09614" y="2408722"/>
            <a:ext cx="5384799" cy="355878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p:txBody>
          <a:bodyPr/>
          <a:lstStyle/>
          <a:p>
            <a:fld id="{1D2EA5EF-C699-AF4C-BA42-C0A1CAAB713C}" type="slidenum">
              <a:rPr lang="en-US" smtClean="0">
                <a:solidFill>
                  <a:srgbClr val="FFFFFF"/>
                </a:solidFill>
              </a:rPr>
              <a:pPr/>
              <a:t>‹#›</a:t>
            </a:fld>
            <a:endParaRPr lang="en-US">
              <a:solidFill>
                <a:srgbClr val="FFFFFF"/>
              </a:solidFill>
            </a:endParaRPr>
          </a:p>
        </p:txBody>
      </p:sp>
      <p:sp>
        <p:nvSpPr>
          <p:cNvPr id="11" name="Date Placeholder 3"/>
          <p:cNvSpPr>
            <a:spLocks noGrp="1"/>
          </p:cNvSpPr>
          <p:nvPr>
            <p:ph type="dt" sz="half" idx="13"/>
          </p:nvPr>
        </p:nvSpPr>
        <p:spPr>
          <a:xfrm>
            <a:off x="10293014" y="6352708"/>
            <a:ext cx="984591" cy="365760"/>
          </a:xfrm>
          <a:prstGeom prst="rect">
            <a:avLst/>
          </a:prstGeom>
        </p:spPr>
        <p:txBody>
          <a:bodyPr anchor="ctr"/>
          <a:lstStyle>
            <a:lvl1pPr>
              <a:defRPr sz="1200">
                <a:solidFill>
                  <a:srgbClr val="88A7DF"/>
                </a:solidFill>
              </a:defRPr>
            </a:lvl1pPr>
          </a:lstStyle>
          <a:p>
            <a:fld id="{1D45151C-5CA7-4288-8AA3-640BC3D7AA76}" type="datetime1">
              <a:rPr lang="en-US" smtClean="0"/>
              <a:pPr/>
              <a:t>11/23/2021</a:t>
            </a:fld>
            <a:endParaRPr lang="en-US"/>
          </a:p>
        </p:txBody>
      </p:sp>
      <p:sp>
        <p:nvSpPr>
          <p:cNvPr id="12" name="Footer Placeholder 4"/>
          <p:cNvSpPr>
            <a:spLocks noGrp="1"/>
          </p:cNvSpPr>
          <p:nvPr>
            <p:ph type="ftr" sz="quarter" idx="14"/>
          </p:nvPr>
        </p:nvSpPr>
        <p:spPr>
          <a:xfrm>
            <a:off x="4469945" y="6352708"/>
            <a:ext cx="5823064" cy="365760"/>
          </a:xfrm>
          <a:prstGeom prst="rect">
            <a:avLst/>
          </a:prstGeom>
        </p:spPr>
        <p:txBody>
          <a:bodyPr anchor="ctr"/>
          <a:lstStyle>
            <a:lvl1pPr>
              <a:defRPr sz="1200">
                <a:solidFill>
                  <a:schemeClr val="tx2">
                    <a:lumMod val="40000"/>
                    <a:lumOff val="60000"/>
                  </a:schemeClr>
                </a:solidFill>
              </a:defRPr>
            </a:lvl1pPr>
          </a:lstStyle>
          <a:p>
            <a:endParaRPr lang="en-US">
              <a:solidFill>
                <a:srgbClr val="1C3768">
                  <a:lumMod val="40000"/>
                  <a:lumOff val="60000"/>
                </a:srgbClr>
              </a:solidFill>
            </a:endParaRPr>
          </a:p>
        </p:txBody>
      </p:sp>
      <p:pic>
        <p:nvPicPr>
          <p:cNvPr id="14" name="Picture 13"/>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880614" y="6368290"/>
            <a:ext cx="1432501" cy="333827"/>
          </a:xfrm>
          <a:prstGeom prst="rect">
            <a:avLst/>
          </a:prstGeom>
        </p:spPr>
      </p:pic>
    </p:spTree>
    <p:extLst>
      <p:ext uri="{BB962C8B-B14F-4D97-AF65-F5344CB8AC3E}">
        <p14:creationId xmlns:p14="http://schemas.microsoft.com/office/powerpoint/2010/main" val="38262777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1D2EA5EF-C699-AF4C-BA42-C0A1CAAB713C}" type="slidenum">
              <a:rPr lang="en-US" smtClean="0">
                <a:solidFill>
                  <a:srgbClr val="FFFFFF"/>
                </a:solidFill>
              </a:rPr>
              <a:pPr/>
              <a:t>‹#›</a:t>
            </a:fld>
            <a:endParaRPr lang="en-US">
              <a:solidFill>
                <a:srgbClr val="FFFFFF"/>
              </a:solidFill>
            </a:endParaRPr>
          </a:p>
        </p:txBody>
      </p:sp>
      <p:sp>
        <p:nvSpPr>
          <p:cNvPr id="7" name="Date Placeholder 3"/>
          <p:cNvSpPr>
            <a:spLocks noGrp="1"/>
          </p:cNvSpPr>
          <p:nvPr>
            <p:ph type="dt" sz="half" idx="2"/>
          </p:nvPr>
        </p:nvSpPr>
        <p:spPr>
          <a:xfrm>
            <a:off x="10293014" y="6352708"/>
            <a:ext cx="984591" cy="365760"/>
          </a:xfrm>
          <a:prstGeom prst="rect">
            <a:avLst/>
          </a:prstGeom>
        </p:spPr>
        <p:txBody>
          <a:bodyPr anchor="ctr"/>
          <a:lstStyle>
            <a:lvl1pPr>
              <a:defRPr sz="1200">
                <a:solidFill>
                  <a:srgbClr val="88A7DF"/>
                </a:solidFill>
              </a:defRPr>
            </a:lvl1pPr>
          </a:lstStyle>
          <a:p>
            <a:fld id="{D0C87027-05C5-4F5A-9637-FA4D839512DE}" type="datetime1">
              <a:rPr lang="en-US" smtClean="0"/>
              <a:pPr/>
              <a:t>11/23/2021</a:t>
            </a:fld>
            <a:endParaRPr lang="en-US"/>
          </a:p>
        </p:txBody>
      </p:sp>
      <p:sp>
        <p:nvSpPr>
          <p:cNvPr id="8" name="Footer Placeholder 4"/>
          <p:cNvSpPr>
            <a:spLocks noGrp="1"/>
          </p:cNvSpPr>
          <p:nvPr>
            <p:ph type="ftr" sz="quarter" idx="3"/>
          </p:nvPr>
        </p:nvSpPr>
        <p:spPr>
          <a:xfrm>
            <a:off x="4469945" y="6352708"/>
            <a:ext cx="5823064" cy="365760"/>
          </a:xfrm>
          <a:prstGeom prst="rect">
            <a:avLst/>
          </a:prstGeom>
        </p:spPr>
        <p:txBody>
          <a:bodyPr anchor="ctr"/>
          <a:lstStyle>
            <a:lvl1pPr>
              <a:defRPr sz="1200">
                <a:solidFill>
                  <a:schemeClr val="tx2">
                    <a:lumMod val="40000"/>
                    <a:lumOff val="60000"/>
                  </a:schemeClr>
                </a:solidFill>
              </a:defRPr>
            </a:lvl1pPr>
          </a:lstStyle>
          <a:p>
            <a:endParaRPr lang="en-US">
              <a:solidFill>
                <a:srgbClr val="1C3768">
                  <a:lumMod val="40000"/>
                  <a:lumOff val="60000"/>
                </a:srgbClr>
              </a:solidFill>
            </a:endParaRPr>
          </a:p>
        </p:txBody>
      </p:sp>
      <p:pic>
        <p:nvPicPr>
          <p:cNvPr id="10" name="Picture 9"/>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880614" y="6368290"/>
            <a:ext cx="1432501" cy="333827"/>
          </a:xfrm>
          <a:prstGeom prst="rect">
            <a:avLst/>
          </a:prstGeom>
        </p:spPr>
      </p:pic>
    </p:spTree>
    <p:extLst>
      <p:ext uri="{BB962C8B-B14F-4D97-AF65-F5344CB8AC3E}">
        <p14:creationId xmlns:p14="http://schemas.microsoft.com/office/powerpoint/2010/main" val="1357523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D2EA5EF-C699-AF4C-BA42-C0A1CAAB713C}" type="slidenum">
              <a:rPr lang="en-US" smtClean="0">
                <a:solidFill>
                  <a:srgbClr val="FFFFFF"/>
                </a:solidFill>
              </a:rPr>
              <a:pPr/>
              <a:t>‹#›</a:t>
            </a:fld>
            <a:endParaRPr lang="en-US">
              <a:solidFill>
                <a:srgbClr val="FFFFFF"/>
              </a:solidFill>
            </a:endParaRPr>
          </a:p>
        </p:txBody>
      </p:sp>
      <p:sp>
        <p:nvSpPr>
          <p:cNvPr id="6" name="Date Placeholder 3"/>
          <p:cNvSpPr>
            <a:spLocks noGrp="1"/>
          </p:cNvSpPr>
          <p:nvPr>
            <p:ph type="dt" sz="half" idx="2"/>
          </p:nvPr>
        </p:nvSpPr>
        <p:spPr>
          <a:xfrm>
            <a:off x="10293014" y="6352708"/>
            <a:ext cx="984591" cy="365760"/>
          </a:xfrm>
          <a:prstGeom prst="rect">
            <a:avLst/>
          </a:prstGeom>
        </p:spPr>
        <p:txBody>
          <a:bodyPr anchor="ctr"/>
          <a:lstStyle>
            <a:lvl1pPr>
              <a:defRPr sz="1200">
                <a:solidFill>
                  <a:srgbClr val="88A7DF"/>
                </a:solidFill>
              </a:defRPr>
            </a:lvl1pPr>
          </a:lstStyle>
          <a:p>
            <a:fld id="{72B8CF2F-4BFF-4239-8CCD-47901F8FB629}" type="datetime1">
              <a:rPr lang="en-US" smtClean="0"/>
              <a:pPr/>
              <a:t>11/23/2021</a:t>
            </a:fld>
            <a:endParaRPr lang="en-US"/>
          </a:p>
        </p:txBody>
      </p:sp>
      <p:sp>
        <p:nvSpPr>
          <p:cNvPr id="7" name="Footer Placeholder 4"/>
          <p:cNvSpPr>
            <a:spLocks noGrp="1"/>
          </p:cNvSpPr>
          <p:nvPr>
            <p:ph type="ftr" sz="quarter" idx="3"/>
          </p:nvPr>
        </p:nvSpPr>
        <p:spPr>
          <a:xfrm>
            <a:off x="4469945" y="6352708"/>
            <a:ext cx="5823064" cy="365760"/>
          </a:xfrm>
          <a:prstGeom prst="rect">
            <a:avLst/>
          </a:prstGeom>
        </p:spPr>
        <p:txBody>
          <a:bodyPr anchor="ctr"/>
          <a:lstStyle>
            <a:lvl1pPr>
              <a:defRPr sz="1200">
                <a:solidFill>
                  <a:schemeClr val="tx2">
                    <a:lumMod val="40000"/>
                    <a:lumOff val="60000"/>
                  </a:schemeClr>
                </a:solidFill>
              </a:defRPr>
            </a:lvl1pPr>
          </a:lstStyle>
          <a:p>
            <a:endParaRPr lang="en-US">
              <a:solidFill>
                <a:srgbClr val="1C3768">
                  <a:lumMod val="40000"/>
                  <a:lumOff val="60000"/>
                </a:srgbClr>
              </a:solidFill>
            </a:endParaRPr>
          </a:p>
        </p:txBody>
      </p:sp>
      <p:pic>
        <p:nvPicPr>
          <p:cNvPr id="9" name="Picture 8"/>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880614" y="6368290"/>
            <a:ext cx="1432501" cy="333827"/>
          </a:xfrm>
          <a:prstGeom prst="rect">
            <a:avLst/>
          </a:prstGeom>
        </p:spPr>
      </p:pic>
    </p:spTree>
    <p:extLst>
      <p:ext uri="{BB962C8B-B14F-4D97-AF65-F5344CB8AC3E}">
        <p14:creationId xmlns:p14="http://schemas.microsoft.com/office/powerpoint/2010/main" val="18804513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06405" y="5495544"/>
            <a:ext cx="11355753" cy="594360"/>
          </a:xfrm>
        </p:spPr>
        <p:txBody>
          <a:bodyPr anchor="b"/>
          <a:lstStyle>
            <a:lvl1pPr algn="ctr">
              <a:defRPr sz="2200" b="0"/>
            </a:lvl1pPr>
          </a:lstStyle>
          <a:p>
            <a:r>
              <a:rPr lang="en-US"/>
              <a:t>Click to edit Master title style</a:t>
            </a:r>
            <a:endParaRPr lang="en-US" dirty="0"/>
          </a:p>
        </p:txBody>
      </p:sp>
      <p:sp>
        <p:nvSpPr>
          <p:cNvPr id="7" name="Slide Number Placeholder 6"/>
          <p:cNvSpPr>
            <a:spLocks noGrp="1"/>
          </p:cNvSpPr>
          <p:nvPr>
            <p:ph type="sldNum" sz="quarter" idx="12"/>
          </p:nvPr>
        </p:nvSpPr>
        <p:spPr/>
        <p:txBody>
          <a:bodyPr/>
          <a:lstStyle/>
          <a:p>
            <a:fld id="{1D2EA5EF-C699-AF4C-BA42-C0A1CAAB713C}" type="slidenum">
              <a:rPr lang="en-US" smtClean="0">
                <a:solidFill>
                  <a:srgbClr val="FFFFFF"/>
                </a:solidFill>
              </a:rPr>
              <a:pPr/>
              <a:t>‹#›</a:t>
            </a:fld>
            <a:endParaRPr lang="en-US">
              <a:solidFill>
                <a:srgbClr val="FFFFFF"/>
              </a:solidFill>
            </a:endParaRPr>
          </a:p>
        </p:txBody>
      </p:sp>
      <p:sp>
        <p:nvSpPr>
          <p:cNvPr id="9" name="Content Placeholder 8"/>
          <p:cNvSpPr>
            <a:spLocks noGrp="1"/>
          </p:cNvSpPr>
          <p:nvPr>
            <p:ph sz="quarter" idx="13"/>
          </p:nvPr>
        </p:nvSpPr>
        <p:spPr>
          <a:xfrm>
            <a:off x="406405" y="381002"/>
            <a:ext cx="11355753" cy="49428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3"/>
          <p:cNvSpPr>
            <a:spLocks noGrp="1"/>
          </p:cNvSpPr>
          <p:nvPr>
            <p:ph type="dt" sz="half" idx="2"/>
          </p:nvPr>
        </p:nvSpPr>
        <p:spPr>
          <a:xfrm>
            <a:off x="10293014" y="6352708"/>
            <a:ext cx="984591" cy="365760"/>
          </a:xfrm>
          <a:prstGeom prst="rect">
            <a:avLst/>
          </a:prstGeom>
        </p:spPr>
        <p:txBody>
          <a:bodyPr anchor="ctr"/>
          <a:lstStyle>
            <a:lvl1pPr>
              <a:defRPr sz="1200">
                <a:solidFill>
                  <a:srgbClr val="88A7DF"/>
                </a:solidFill>
              </a:defRPr>
            </a:lvl1pPr>
          </a:lstStyle>
          <a:p>
            <a:fld id="{CAA84373-B186-476F-AD68-8BBC040FA238}" type="datetime1">
              <a:rPr lang="en-US" smtClean="0"/>
              <a:pPr/>
              <a:t>11/23/2021</a:t>
            </a:fld>
            <a:endParaRPr lang="en-US"/>
          </a:p>
        </p:txBody>
      </p:sp>
      <p:sp>
        <p:nvSpPr>
          <p:cNvPr id="10" name="Footer Placeholder 4"/>
          <p:cNvSpPr>
            <a:spLocks noGrp="1"/>
          </p:cNvSpPr>
          <p:nvPr>
            <p:ph type="ftr" sz="quarter" idx="3"/>
          </p:nvPr>
        </p:nvSpPr>
        <p:spPr>
          <a:xfrm>
            <a:off x="4469945" y="6352708"/>
            <a:ext cx="5823064" cy="365760"/>
          </a:xfrm>
          <a:prstGeom prst="rect">
            <a:avLst/>
          </a:prstGeom>
        </p:spPr>
        <p:txBody>
          <a:bodyPr anchor="ctr"/>
          <a:lstStyle>
            <a:lvl1pPr>
              <a:defRPr sz="1200">
                <a:solidFill>
                  <a:schemeClr val="tx2">
                    <a:lumMod val="40000"/>
                    <a:lumOff val="60000"/>
                  </a:schemeClr>
                </a:solidFill>
              </a:defRPr>
            </a:lvl1pPr>
          </a:lstStyle>
          <a:p>
            <a:endParaRPr lang="en-US">
              <a:solidFill>
                <a:srgbClr val="1C3768">
                  <a:lumMod val="40000"/>
                  <a:lumOff val="60000"/>
                </a:srgbClr>
              </a:solidFill>
            </a:endParaRPr>
          </a:p>
        </p:txBody>
      </p:sp>
      <p:pic>
        <p:nvPicPr>
          <p:cNvPr id="12" name="Picture 11"/>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880614" y="6368290"/>
            <a:ext cx="1432501" cy="333827"/>
          </a:xfrm>
          <a:prstGeom prst="rect">
            <a:avLst/>
          </a:prstGeom>
        </p:spPr>
      </p:pic>
    </p:spTree>
    <p:extLst>
      <p:ext uri="{BB962C8B-B14F-4D97-AF65-F5344CB8AC3E}">
        <p14:creationId xmlns:p14="http://schemas.microsoft.com/office/powerpoint/2010/main" val="16665011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02336" y="5006832"/>
            <a:ext cx="11450997" cy="522557"/>
          </a:xfrm>
        </p:spPr>
        <p:txBody>
          <a:bodyPr anchor="b"/>
          <a:lstStyle>
            <a:lvl1pPr algn="ctr">
              <a:defRPr sz="2200" b="0">
                <a:ln>
                  <a:noFill/>
                </a:ln>
                <a:solidFill>
                  <a:schemeClr val="accent6"/>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0" y="10327"/>
            <a:ext cx="12192000" cy="4913922"/>
          </a:xfrm>
        </p:spPr>
        <p:txBody>
          <a:bodyPr/>
          <a:lstStyle>
            <a:lvl1pPr marL="0" indent="0">
              <a:buNone/>
              <a:defRPr sz="3200"/>
            </a:lvl1pPr>
            <a:lvl2pPr marL="456449" indent="0">
              <a:buNone/>
              <a:defRPr sz="2800"/>
            </a:lvl2pPr>
            <a:lvl3pPr marL="912899" indent="0">
              <a:buNone/>
              <a:defRPr sz="2400"/>
            </a:lvl3pPr>
            <a:lvl4pPr marL="1369349" indent="0">
              <a:buNone/>
              <a:defRPr sz="2000"/>
            </a:lvl4pPr>
            <a:lvl5pPr marL="1825798" indent="0">
              <a:buNone/>
              <a:defRPr sz="2000"/>
            </a:lvl5pPr>
            <a:lvl6pPr marL="2282248" indent="0">
              <a:buNone/>
              <a:defRPr sz="2000"/>
            </a:lvl6pPr>
            <a:lvl7pPr marL="2738697" indent="0">
              <a:buNone/>
              <a:defRPr sz="2000"/>
            </a:lvl7pPr>
            <a:lvl8pPr marL="3195147" indent="0">
              <a:buNone/>
              <a:defRPr sz="2000"/>
            </a:lvl8pPr>
            <a:lvl9pPr marL="3651597"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02336" y="5607552"/>
            <a:ext cx="11450997" cy="538394"/>
          </a:xfrm>
        </p:spPr>
        <p:txBody>
          <a:bodyPr>
            <a:normAutofit/>
          </a:bodyPr>
          <a:lstStyle>
            <a:lvl1pPr marL="0" indent="0" algn="ctr">
              <a:buNone/>
              <a:defRPr sz="1600"/>
            </a:lvl1pPr>
            <a:lvl2pPr marL="456449" indent="0">
              <a:buNone/>
              <a:defRPr sz="1200"/>
            </a:lvl2pPr>
            <a:lvl3pPr marL="912899" indent="0">
              <a:buNone/>
              <a:defRPr sz="1000"/>
            </a:lvl3pPr>
            <a:lvl4pPr marL="1369349" indent="0">
              <a:buNone/>
              <a:defRPr sz="900"/>
            </a:lvl4pPr>
            <a:lvl5pPr marL="1825798" indent="0">
              <a:buNone/>
              <a:defRPr sz="900"/>
            </a:lvl5pPr>
            <a:lvl6pPr marL="2282248" indent="0">
              <a:buNone/>
              <a:defRPr sz="900"/>
            </a:lvl6pPr>
            <a:lvl7pPr marL="2738697" indent="0">
              <a:buNone/>
              <a:defRPr sz="900"/>
            </a:lvl7pPr>
            <a:lvl8pPr marL="3195147" indent="0">
              <a:buNone/>
              <a:defRPr sz="900"/>
            </a:lvl8pPr>
            <a:lvl9pPr marL="3651597" indent="0">
              <a:buNone/>
              <a:defRPr sz="900"/>
            </a:lvl9pPr>
          </a:lstStyle>
          <a:p>
            <a:pPr lvl="0"/>
            <a:r>
              <a:rPr lang="en-US"/>
              <a:t>Click to edit Master text styles</a:t>
            </a:r>
          </a:p>
        </p:txBody>
      </p:sp>
      <p:sp>
        <p:nvSpPr>
          <p:cNvPr id="9" name="Slide Number Placeholder 8"/>
          <p:cNvSpPr>
            <a:spLocks noGrp="1"/>
          </p:cNvSpPr>
          <p:nvPr>
            <p:ph type="sldNum" sz="quarter" idx="11"/>
          </p:nvPr>
        </p:nvSpPr>
        <p:spPr/>
        <p:txBody>
          <a:bodyPr/>
          <a:lstStyle/>
          <a:p>
            <a:fld id="{1D2EA5EF-C699-AF4C-BA42-C0A1CAAB713C}" type="slidenum">
              <a:rPr lang="en-US" smtClean="0">
                <a:solidFill>
                  <a:srgbClr val="FFFFFF"/>
                </a:solidFill>
              </a:rPr>
              <a:pPr/>
              <a:t>‹#›</a:t>
            </a:fld>
            <a:endParaRPr lang="en-US">
              <a:solidFill>
                <a:srgbClr val="FFFFFF"/>
              </a:solidFill>
            </a:endParaRPr>
          </a:p>
        </p:txBody>
      </p:sp>
      <p:sp>
        <p:nvSpPr>
          <p:cNvPr id="10" name="Date Placeholder 3"/>
          <p:cNvSpPr>
            <a:spLocks noGrp="1"/>
          </p:cNvSpPr>
          <p:nvPr>
            <p:ph type="dt" sz="half" idx="12"/>
          </p:nvPr>
        </p:nvSpPr>
        <p:spPr>
          <a:xfrm>
            <a:off x="10293014" y="6352708"/>
            <a:ext cx="984591" cy="365760"/>
          </a:xfrm>
          <a:prstGeom prst="rect">
            <a:avLst/>
          </a:prstGeom>
        </p:spPr>
        <p:txBody>
          <a:bodyPr anchor="ctr"/>
          <a:lstStyle>
            <a:lvl1pPr>
              <a:defRPr sz="1200">
                <a:solidFill>
                  <a:srgbClr val="88A7DF"/>
                </a:solidFill>
              </a:defRPr>
            </a:lvl1pPr>
          </a:lstStyle>
          <a:p>
            <a:fld id="{CD50239A-1088-4D46-8E6B-DE7E419B004E}" type="datetime1">
              <a:rPr lang="en-US" smtClean="0"/>
              <a:pPr/>
              <a:t>11/23/2021</a:t>
            </a:fld>
            <a:endParaRPr lang="en-US"/>
          </a:p>
        </p:txBody>
      </p:sp>
      <p:sp>
        <p:nvSpPr>
          <p:cNvPr id="11" name="Footer Placeholder 4"/>
          <p:cNvSpPr>
            <a:spLocks noGrp="1"/>
          </p:cNvSpPr>
          <p:nvPr>
            <p:ph type="ftr" sz="quarter" idx="3"/>
          </p:nvPr>
        </p:nvSpPr>
        <p:spPr>
          <a:xfrm>
            <a:off x="4469945" y="6352708"/>
            <a:ext cx="5823064" cy="365760"/>
          </a:xfrm>
          <a:prstGeom prst="rect">
            <a:avLst/>
          </a:prstGeom>
        </p:spPr>
        <p:txBody>
          <a:bodyPr anchor="ctr"/>
          <a:lstStyle>
            <a:lvl1pPr>
              <a:defRPr sz="1200">
                <a:solidFill>
                  <a:schemeClr val="tx2">
                    <a:lumMod val="40000"/>
                    <a:lumOff val="60000"/>
                  </a:schemeClr>
                </a:solidFill>
              </a:defRPr>
            </a:lvl1pPr>
          </a:lstStyle>
          <a:p>
            <a:endParaRPr lang="en-US">
              <a:solidFill>
                <a:srgbClr val="1C3768">
                  <a:lumMod val="40000"/>
                  <a:lumOff val="60000"/>
                </a:srgbClr>
              </a:solidFill>
            </a:endParaRPr>
          </a:p>
        </p:txBody>
      </p:sp>
      <p:pic>
        <p:nvPicPr>
          <p:cNvPr id="13" name="Picture 12"/>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880614" y="6368290"/>
            <a:ext cx="1432501" cy="333827"/>
          </a:xfrm>
          <a:prstGeom prst="rect">
            <a:avLst/>
          </a:prstGeom>
        </p:spPr>
      </p:pic>
    </p:spTree>
    <p:extLst>
      <p:ext uri="{BB962C8B-B14F-4D97-AF65-F5344CB8AC3E}">
        <p14:creationId xmlns:p14="http://schemas.microsoft.com/office/powerpoint/2010/main" val="9160422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image" Target="../media/image2.png"/><Relationship Id="rId5" Type="http://schemas.openxmlformats.org/officeDocument/2006/relationships/slideLayout" Target="../slideLayouts/slideLayout14.xml"/><Relationship Id="rId10" Type="http://schemas.openxmlformats.org/officeDocument/2006/relationships/theme" Target="../theme/theme2.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image" Target="../media/image2.png"/><Relationship Id="rId5" Type="http://schemas.openxmlformats.org/officeDocument/2006/relationships/slideLayout" Target="../slideLayouts/slideLayout23.xml"/><Relationship Id="rId10" Type="http://schemas.openxmlformats.org/officeDocument/2006/relationships/theme" Target="../theme/theme3.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lumMod val="10000"/>
            <a:lumOff val="90000"/>
            <a:alpha val="11000"/>
          </a:schemeClr>
        </a:solidFill>
        <a:effectLst/>
      </p:bgPr>
    </p:bg>
    <p:spTree>
      <p:nvGrpSpPr>
        <p:cNvPr id="1" name=""/>
        <p:cNvGrpSpPr/>
        <p:nvPr/>
      </p:nvGrpSpPr>
      <p:grpSpPr>
        <a:xfrm>
          <a:off x="0" y="0"/>
          <a:ext cx="0" cy="0"/>
          <a:chOff x="0" y="0"/>
          <a:chExt cx="0" cy="0"/>
        </a:xfrm>
      </p:grpSpPr>
      <p:pic>
        <p:nvPicPr>
          <p:cNvPr id="4" name="Picture 3" descr="large-ribbon_ghost.png"/>
          <p:cNvPicPr>
            <a:picLocks noChangeAspect="1"/>
          </p:cNvPicPr>
          <p:nvPr/>
        </p:nvPicPr>
        <p:blipFill rotWithShape="1">
          <a:blip r:embed="rId11" cstate="print">
            <a:extLst>
              <a:ext uri="{28A0092B-C50C-407E-A947-70E740481C1C}">
                <a14:useLocalDpi xmlns:a14="http://schemas.microsoft.com/office/drawing/2010/main" val="0"/>
              </a:ext>
            </a:extLst>
          </a:blip>
          <a:srcRect l="22457" t="32317" r="11115"/>
          <a:stretch/>
        </p:blipFill>
        <p:spPr>
          <a:xfrm>
            <a:off x="6" y="5"/>
            <a:ext cx="12191999" cy="6197487"/>
          </a:xfrm>
          <a:prstGeom prst="rect">
            <a:avLst/>
          </a:prstGeom>
        </p:spPr>
      </p:pic>
      <p:sp>
        <p:nvSpPr>
          <p:cNvPr id="7" name="Rectangle 6"/>
          <p:cNvSpPr/>
          <p:nvPr/>
        </p:nvSpPr>
        <p:spPr>
          <a:xfrm>
            <a:off x="6" y="6223069"/>
            <a:ext cx="12191999" cy="6400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91290" tIns="45645" rIns="91290" bIns="45645" rtlCol="0" anchor="ctr"/>
          <a:lstStyle/>
          <a:p>
            <a:pPr algn="ctr" defTabSz="456449"/>
            <a:endParaRPr lang="en-US" sz="1800">
              <a:solidFill>
                <a:srgbClr val="FFFFFF"/>
              </a:solidFill>
            </a:endParaRPr>
          </a:p>
        </p:txBody>
      </p:sp>
      <p:sp>
        <p:nvSpPr>
          <p:cNvPr id="2" name="Title Placeholder 1"/>
          <p:cNvSpPr>
            <a:spLocks noGrp="1"/>
          </p:cNvSpPr>
          <p:nvPr>
            <p:ph type="title"/>
          </p:nvPr>
        </p:nvSpPr>
        <p:spPr>
          <a:xfrm>
            <a:off x="609604" y="274639"/>
            <a:ext cx="11087425" cy="1143000"/>
          </a:xfrm>
          <a:prstGeom prst="rect">
            <a:avLst/>
          </a:prstGeom>
        </p:spPr>
        <p:txBody>
          <a:bodyPr vert="horz" lIns="91290" tIns="45645" rIns="91290" bIns="45645"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609604" y="1600203"/>
            <a:ext cx="11087425" cy="4367299"/>
          </a:xfrm>
          <a:prstGeom prst="rect">
            <a:avLst/>
          </a:prstGeom>
        </p:spPr>
        <p:txBody>
          <a:bodyPr vert="horz" lIns="91290" tIns="45645" rIns="91290" bIns="4564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p:nvSpPr>
        <p:spPr>
          <a:xfrm>
            <a:off x="11277600" y="6223069"/>
            <a:ext cx="914400" cy="64008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91290" tIns="45645" rIns="91290" bIns="45645" rtlCol="0" anchor="ctr"/>
          <a:lstStyle/>
          <a:p>
            <a:pPr algn="ctr" defTabSz="456449"/>
            <a:endParaRPr lang="en-US" sz="1800">
              <a:solidFill>
                <a:srgbClr val="D6201A"/>
              </a:solidFill>
            </a:endParaRPr>
          </a:p>
        </p:txBody>
      </p:sp>
      <p:sp>
        <p:nvSpPr>
          <p:cNvPr id="6" name="Slide Number Placeholder 5"/>
          <p:cNvSpPr>
            <a:spLocks noGrp="1"/>
          </p:cNvSpPr>
          <p:nvPr>
            <p:ph type="sldNum" sz="quarter" idx="4"/>
          </p:nvPr>
        </p:nvSpPr>
        <p:spPr>
          <a:xfrm>
            <a:off x="11375717" y="6305882"/>
            <a:ext cx="731520" cy="396240"/>
          </a:xfrm>
          <a:prstGeom prst="bracketPair">
            <a:avLst>
              <a:gd name="adj" fmla="val 17949"/>
            </a:avLst>
          </a:prstGeom>
          <a:ln w="19050">
            <a:solidFill>
              <a:srgbClr val="FFFFFF"/>
            </a:solidFill>
          </a:ln>
        </p:spPr>
        <p:txBody>
          <a:bodyPr vert="horz" lIns="0" tIns="0" rIns="0" bIns="0" rtlCol="0" anchor="ctr"/>
          <a:lstStyle>
            <a:lvl1pPr algn="ctr">
              <a:defRPr sz="1800">
                <a:solidFill>
                  <a:schemeClr val="bg1"/>
                </a:solidFill>
              </a:defRPr>
            </a:lvl1pPr>
          </a:lstStyle>
          <a:p>
            <a:pPr defTabSz="456449"/>
            <a:fld id="{1D2EA5EF-C699-AF4C-BA42-C0A1CAAB713C}" type="slidenum">
              <a:rPr lang="en-US" smtClean="0">
                <a:solidFill>
                  <a:srgbClr val="FFFFFF"/>
                </a:solidFill>
              </a:rPr>
              <a:pPr defTabSz="456449"/>
              <a:t>‹#›</a:t>
            </a:fld>
            <a:endParaRPr lang="en-US">
              <a:solidFill>
                <a:srgbClr val="FFFFFF"/>
              </a:solidFill>
            </a:endParaRPr>
          </a:p>
        </p:txBody>
      </p:sp>
      <p:sp>
        <p:nvSpPr>
          <p:cNvPr id="15" name="Date Placeholder 3"/>
          <p:cNvSpPr>
            <a:spLocks noGrp="1"/>
          </p:cNvSpPr>
          <p:nvPr>
            <p:ph type="dt" sz="half" idx="2"/>
          </p:nvPr>
        </p:nvSpPr>
        <p:spPr>
          <a:xfrm>
            <a:off x="10293014" y="6352708"/>
            <a:ext cx="984591" cy="365760"/>
          </a:xfrm>
          <a:prstGeom prst="rect">
            <a:avLst/>
          </a:prstGeom>
        </p:spPr>
        <p:txBody>
          <a:bodyPr lIns="91290" tIns="45645" rIns="91290" bIns="45645" anchor="ctr"/>
          <a:lstStyle>
            <a:lvl1pPr>
              <a:defRPr sz="1200">
                <a:solidFill>
                  <a:srgbClr val="88A7DF"/>
                </a:solidFill>
              </a:defRPr>
            </a:lvl1pPr>
          </a:lstStyle>
          <a:p>
            <a:pPr defTabSz="456449"/>
            <a:fld id="{248AECEC-7A09-4F27-A925-157AA5A9FFEE}" type="datetime1">
              <a:rPr lang="en-US" smtClean="0"/>
              <a:pPr defTabSz="456449"/>
              <a:t>11/23/2021</a:t>
            </a:fld>
            <a:endParaRPr lang="en-US"/>
          </a:p>
        </p:txBody>
      </p:sp>
      <p:sp>
        <p:nvSpPr>
          <p:cNvPr id="16" name="Footer Placeholder 4"/>
          <p:cNvSpPr>
            <a:spLocks noGrp="1"/>
          </p:cNvSpPr>
          <p:nvPr>
            <p:ph type="ftr" sz="quarter" idx="3"/>
          </p:nvPr>
        </p:nvSpPr>
        <p:spPr>
          <a:xfrm>
            <a:off x="4469945" y="6352708"/>
            <a:ext cx="5823064" cy="365760"/>
          </a:xfrm>
          <a:prstGeom prst="rect">
            <a:avLst/>
          </a:prstGeom>
        </p:spPr>
        <p:txBody>
          <a:bodyPr lIns="91290" tIns="45645" rIns="91290" bIns="45645" anchor="ctr"/>
          <a:lstStyle>
            <a:lvl1pPr>
              <a:defRPr sz="1200">
                <a:solidFill>
                  <a:schemeClr val="tx2">
                    <a:lumMod val="40000"/>
                    <a:lumOff val="60000"/>
                  </a:schemeClr>
                </a:solidFill>
              </a:defRPr>
            </a:lvl1pPr>
          </a:lstStyle>
          <a:p>
            <a:pPr defTabSz="456449"/>
            <a:endParaRPr lang="en-US" dirty="0">
              <a:solidFill>
                <a:srgbClr val="1C3768">
                  <a:lumMod val="40000"/>
                  <a:lumOff val="60000"/>
                </a:srgbClr>
              </a:solidFill>
            </a:endParaRPr>
          </a:p>
        </p:txBody>
      </p:sp>
    </p:spTree>
    <p:extLst>
      <p:ext uri="{BB962C8B-B14F-4D97-AF65-F5344CB8AC3E}">
        <p14:creationId xmlns:p14="http://schemas.microsoft.com/office/powerpoint/2010/main" val="2314268189"/>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Lst>
  <p:hf hdr="0" ftr="0" dt="0"/>
  <p:txStyles>
    <p:titleStyle>
      <a:lvl1pPr algn="l" defTabSz="912899" rtl="0" eaLnBrk="1" latinLnBrk="0" hangingPunct="1">
        <a:spcBef>
          <a:spcPct val="0"/>
        </a:spcBef>
        <a:buNone/>
        <a:defRPr sz="4000" b="0" i="0" kern="1200" cap="none" spc="-100" baseline="0">
          <a:ln>
            <a:noFill/>
          </a:ln>
          <a:solidFill>
            <a:schemeClr val="accent6"/>
          </a:solidFill>
          <a:effectLst/>
          <a:latin typeface="+mj-lt"/>
          <a:ea typeface="+mj-ea"/>
          <a:cs typeface="ITC Avant Garde Std Md"/>
        </a:defRPr>
      </a:lvl1pPr>
    </p:titleStyle>
    <p:bodyStyle>
      <a:lvl1pPr marL="342337" indent="-228225" algn="l" defTabSz="912899" rtl="0" eaLnBrk="1" latinLnBrk="0" hangingPunct="1">
        <a:spcBef>
          <a:spcPct val="20000"/>
        </a:spcBef>
        <a:buClr>
          <a:schemeClr val="accent6"/>
        </a:buClr>
        <a:buFont typeface="Wingdings" charset="2"/>
        <a:buChar char="§"/>
        <a:defRPr sz="2400" b="0" i="0" kern="1200">
          <a:solidFill>
            <a:schemeClr val="tx1"/>
          </a:solidFill>
          <a:latin typeface="+mn-lt"/>
          <a:ea typeface="+mn-ea"/>
          <a:cs typeface="ITC Avant Garde Std Md"/>
        </a:defRPr>
      </a:lvl1pPr>
      <a:lvl2pPr marL="639030" indent="-228225" algn="l" defTabSz="912899" rtl="0" eaLnBrk="1" latinLnBrk="0" hangingPunct="1">
        <a:spcBef>
          <a:spcPct val="20000"/>
        </a:spcBef>
        <a:buClr>
          <a:schemeClr val="accent6"/>
        </a:buClr>
        <a:buFont typeface="Wingdings" charset="2"/>
        <a:buChar char="§"/>
        <a:defRPr sz="2200" b="0" i="0" kern="1200">
          <a:solidFill>
            <a:schemeClr val="tx1"/>
          </a:solidFill>
          <a:latin typeface="+mn-lt"/>
          <a:ea typeface="+mn-ea"/>
          <a:cs typeface="ITC Avant Garde Std Md"/>
        </a:defRPr>
      </a:lvl2pPr>
      <a:lvl3pPr marL="1004189" indent="-228225" algn="l" defTabSz="912899" rtl="0" eaLnBrk="1" latinLnBrk="0" hangingPunct="1">
        <a:spcBef>
          <a:spcPct val="20000"/>
        </a:spcBef>
        <a:buClr>
          <a:schemeClr val="accent6"/>
        </a:buClr>
        <a:buFont typeface="Wingdings" charset="2"/>
        <a:buChar char="§"/>
        <a:defRPr sz="2000" b="0" i="0" kern="1200">
          <a:solidFill>
            <a:schemeClr val="tx1"/>
          </a:solidFill>
          <a:latin typeface="+mn-lt"/>
          <a:ea typeface="+mn-ea"/>
          <a:cs typeface="ITC Avant Garde Std Md"/>
        </a:defRPr>
      </a:lvl3pPr>
      <a:lvl4pPr marL="1278059" indent="-228225" algn="l" defTabSz="912899" rtl="0" eaLnBrk="1" latinLnBrk="0" hangingPunct="1">
        <a:spcBef>
          <a:spcPct val="20000"/>
        </a:spcBef>
        <a:buClr>
          <a:schemeClr val="accent6"/>
        </a:buClr>
        <a:buFont typeface="Wingdings" charset="2"/>
        <a:buChar char="§"/>
        <a:defRPr sz="1800" b="0" i="0" kern="1200">
          <a:solidFill>
            <a:schemeClr val="tx1"/>
          </a:solidFill>
          <a:latin typeface="+mn-lt"/>
          <a:ea typeface="+mn-ea"/>
          <a:cs typeface="ITC Avant Garde Std Md"/>
        </a:defRPr>
      </a:lvl4pPr>
      <a:lvl5pPr marL="1551928" indent="-228225" algn="l" defTabSz="912899" rtl="0" eaLnBrk="1" latinLnBrk="0" hangingPunct="1">
        <a:spcBef>
          <a:spcPct val="20000"/>
        </a:spcBef>
        <a:buClr>
          <a:schemeClr val="accent6"/>
        </a:buClr>
        <a:buFont typeface="Wingdings" charset="2"/>
        <a:buChar char="§"/>
        <a:defRPr sz="1600" b="0" i="0" kern="1200" baseline="0">
          <a:solidFill>
            <a:schemeClr val="tx1"/>
          </a:solidFill>
          <a:latin typeface="+mn-lt"/>
          <a:ea typeface="+mn-ea"/>
          <a:cs typeface="ITC Avant Garde Std Md"/>
        </a:defRPr>
      </a:lvl5pPr>
      <a:lvl6pPr marL="1734509" indent="-182580" algn="l" defTabSz="912899"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17088" indent="-182580" algn="l" defTabSz="912899"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099668" indent="-182580" algn="l" defTabSz="912899"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2248" indent="-182580" algn="l" defTabSz="912899"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2899" rtl="0" eaLnBrk="1" latinLnBrk="0" hangingPunct="1">
        <a:defRPr sz="1800" kern="1200">
          <a:solidFill>
            <a:schemeClr val="tx1"/>
          </a:solidFill>
          <a:latin typeface="+mn-lt"/>
          <a:ea typeface="+mn-ea"/>
          <a:cs typeface="+mn-cs"/>
        </a:defRPr>
      </a:lvl1pPr>
      <a:lvl2pPr marL="456449" algn="l" defTabSz="912899" rtl="0" eaLnBrk="1" latinLnBrk="0" hangingPunct="1">
        <a:defRPr sz="1800" kern="1200">
          <a:solidFill>
            <a:schemeClr val="tx1"/>
          </a:solidFill>
          <a:latin typeface="+mn-lt"/>
          <a:ea typeface="+mn-ea"/>
          <a:cs typeface="+mn-cs"/>
        </a:defRPr>
      </a:lvl2pPr>
      <a:lvl3pPr marL="912899" algn="l" defTabSz="912899" rtl="0" eaLnBrk="1" latinLnBrk="0" hangingPunct="1">
        <a:defRPr sz="1800" kern="1200">
          <a:solidFill>
            <a:schemeClr val="tx1"/>
          </a:solidFill>
          <a:latin typeface="+mn-lt"/>
          <a:ea typeface="+mn-ea"/>
          <a:cs typeface="+mn-cs"/>
        </a:defRPr>
      </a:lvl3pPr>
      <a:lvl4pPr marL="1369349" algn="l" defTabSz="912899" rtl="0" eaLnBrk="1" latinLnBrk="0" hangingPunct="1">
        <a:defRPr sz="1800" kern="1200">
          <a:solidFill>
            <a:schemeClr val="tx1"/>
          </a:solidFill>
          <a:latin typeface="+mn-lt"/>
          <a:ea typeface="+mn-ea"/>
          <a:cs typeface="+mn-cs"/>
        </a:defRPr>
      </a:lvl4pPr>
      <a:lvl5pPr marL="1825798" algn="l" defTabSz="912899" rtl="0" eaLnBrk="1" latinLnBrk="0" hangingPunct="1">
        <a:defRPr sz="1800" kern="1200">
          <a:solidFill>
            <a:schemeClr val="tx1"/>
          </a:solidFill>
          <a:latin typeface="+mn-lt"/>
          <a:ea typeface="+mn-ea"/>
          <a:cs typeface="+mn-cs"/>
        </a:defRPr>
      </a:lvl5pPr>
      <a:lvl6pPr marL="2282248" algn="l" defTabSz="912899" rtl="0" eaLnBrk="1" latinLnBrk="0" hangingPunct="1">
        <a:defRPr sz="1800" kern="1200">
          <a:solidFill>
            <a:schemeClr val="tx1"/>
          </a:solidFill>
          <a:latin typeface="+mn-lt"/>
          <a:ea typeface="+mn-ea"/>
          <a:cs typeface="+mn-cs"/>
        </a:defRPr>
      </a:lvl6pPr>
      <a:lvl7pPr marL="2738697" algn="l" defTabSz="912899" rtl="0" eaLnBrk="1" latinLnBrk="0" hangingPunct="1">
        <a:defRPr sz="1800" kern="1200">
          <a:solidFill>
            <a:schemeClr val="tx1"/>
          </a:solidFill>
          <a:latin typeface="+mn-lt"/>
          <a:ea typeface="+mn-ea"/>
          <a:cs typeface="+mn-cs"/>
        </a:defRPr>
      </a:lvl7pPr>
      <a:lvl8pPr marL="3195147" algn="l" defTabSz="912899" rtl="0" eaLnBrk="1" latinLnBrk="0" hangingPunct="1">
        <a:defRPr sz="1800" kern="1200">
          <a:solidFill>
            <a:schemeClr val="tx1"/>
          </a:solidFill>
          <a:latin typeface="+mn-lt"/>
          <a:ea typeface="+mn-ea"/>
          <a:cs typeface="+mn-cs"/>
        </a:defRPr>
      </a:lvl8pPr>
      <a:lvl9pPr marL="3651597" algn="l" defTabSz="912899"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lumMod val="10000"/>
            <a:lumOff val="90000"/>
            <a:alpha val="11000"/>
          </a:schemeClr>
        </a:solidFill>
        <a:effectLst/>
      </p:bgPr>
    </p:bg>
    <p:spTree>
      <p:nvGrpSpPr>
        <p:cNvPr id="1" name=""/>
        <p:cNvGrpSpPr/>
        <p:nvPr/>
      </p:nvGrpSpPr>
      <p:grpSpPr>
        <a:xfrm>
          <a:off x="0" y="0"/>
          <a:ext cx="0" cy="0"/>
          <a:chOff x="0" y="0"/>
          <a:chExt cx="0" cy="0"/>
        </a:xfrm>
      </p:grpSpPr>
      <p:pic>
        <p:nvPicPr>
          <p:cNvPr id="4" name="Picture 3" descr="large-ribbon_ghost.png"/>
          <p:cNvPicPr>
            <a:picLocks noChangeAspect="1"/>
          </p:cNvPicPr>
          <p:nvPr/>
        </p:nvPicPr>
        <p:blipFill rotWithShape="1">
          <a:blip r:embed="rId11" cstate="print">
            <a:extLst>
              <a:ext uri="{28A0092B-C50C-407E-A947-70E740481C1C}">
                <a14:useLocalDpi xmlns:a14="http://schemas.microsoft.com/office/drawing/2010/main" val="0"/>
              </a:ext>
            </a:extLst>
          </a:blip>
          <a:srcRect l="22457" t="32317" r="11115"/>
          <a:stretch/>
        </p:blipFill>
        <p:spPr>
          <a:xfrm>
            <a:off x="6" y="5"/>
            <a:ext cx="12191999" cy="6197487"/>
          </a:xfrm>
          <a:prstGeom prst="rect">
            <a:avLst/>
          </a:prstGeom>
        </p:spPr>
      </p:pic>
      <p:sp>
        <p:nvSpPr>
          <p:cNvPr id="7" name="Rectangle 6"/>
          <p:cNvSpPr/>
          <p:nvPr/>
        </p:nvSpPr>
        <p:spPr>
          <a:xfrm>
            <a:off x="6" y="6223069"/>
            <a:ext cx="12191999" cy="6400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91290" tIns="45645" rIns="91290" bIns="45645" rtlCol="0" anchor="ctr"/>
          <a:lstStyle/>
          <a:p>
            <a:pPr algn="ctr" defTabSz="456449"/>
            <a:endParaRPr lang="en-US" sz="1800">
              <a:solidFill>
                <a:srgbClr val="FFFFFF"/>
              </a:solidFill>
            </a:endParaRPr>
          </a:p>
        </p:txBody>
      </p:sp>
      <p:sp>
        <p:nvSpPr>
          <p:cNvPr id="2" name="Title Placeholder 1"/>
          <p:cNvSpPr>
            <a:spLocks noGrp="1"/>
          </p:cNvSpPr>
          <p:nvPr>
            <p:ph type="title"/>
          </p:nvPr>
        </p:nvSpPr>
        <p:spPr>
          <a:xfrm>
            <a:off x="609604" y="274639"/>
            <a:ext cx="11087425" cy="1143000"/>
          </a:xfrm>
          <a:prstGeom prst="rect">
            <a:avLst/>
          </a:prstGeom>
        </p:spPr>
        <p:txBody>
          <a:bodyPr vert="horz" lIns="91290" tIns="45645" rIns="91290" bIns="45645"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609604" y="1600203"/>
            <a:ext cx="11087425" cy="4367299"/>
          </a:xfrm>
          <a:prstGeom prst="rect">
            <a:avLst/>
          </a:prstGeom>
        </p:spPr>
        <p:txBody>
          <a:bodyPr vert="horz" lIns="91290" tIns="45645" rIns="91290" bIns="4564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p:nvSpPr>
        <p:spPr>
          <a:xfrm>
            <a:off x="11277600" y="6223069"/>
            <a:ext cx="914400" cy="64008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91290" tIns="45645" rIns="91290" bIns="45645" rtlCol="0" anchor="ctr"/>
          <a:lstStyle/>
          <a:p>
            <a:pPr algn="ctr" defTabSz="456449"/>
            <a:endParaRPr lang="en-US" sz="1800">
              <a:solidFill>
                <a:srgbClr val="D6201A"/>
              </a:solidFill>
            </a:endParaRPr>
          </a:p>
        </p:txBody>
      </p:sp>
      <p:sp>
        <p:nvSpPr>
          <p:cNvPr id="6" name="Slide Number Placeholder 5"/>
          <p:cNvSpPr>
            <a:spLocks noGrp="1"/>
          </p:cNvSpPr>
          <p:nvPr>
            <p:ph type="sldNum" sz="quarter" idx="4"/>
          </p:nvPr>
        </p:nvSpPr>
        <p:spPr>
          <a:xfrm>
            <a:off x="11375717" y="6305882"/>
            <a:ext cx="731520" cy="396240"/>
          </a:xfrm>
          <a:prstGeom prst="bracketPair">
            <a:avLst>
              <a:gd name="adj" fmla="val 17949"/>
            </a:avLst>
          </a:prstGeom>
          <a:ln w="19050">
            <a:solidFill>
              <a:srgbClr val="FFFFFF"/>
            </a:solidFill>
          </a:ln>
        </p:spPr>
        <p:txBody>
          <a:bodyPr vert="horz" lIns="0" tIns="0" rIns="0" bIns="0" rtlCol="0" anchor="ctr"/>
          <a:lstStyle>
            <a:lvl1pPr algn="ctr">
              <a:defRPr sz="1800">
                <a:solidFill>
                  <a:schemeClr val="bg1"/>
                </a:solidFill>
              </a:defRPr>
            </a:lvl1pPr>
          </a:lstStyle>
          <a:p>
            <a:pPr defTabSz="456449"/>
            <a:fld id="{1D2EA5EF-C699-AF4C-BA42-C0A1CAAB713C}" type="slidenum">
              <a:rPr lang="en-US" smtClean="0">
                <a:solidFill>
                  <a:srgbClr val="FFFFFF"/>
                </a:solidFill>
              </a:rPr>
              <a:pPr defTabSz="456449"/>
              <a:t>‹#›</a:t>
            </a:fld>
            <a:endParaRPr lang="en-US">
              <a:solidFill>
                <a:srgbClr val="FFFFFF"/>
              </a:solidFill>
            </a:endParaRPr>
          </a:p>
        </p:txBody>
      </p:sp>
      <p:sp>
        <p:nvSpPr>
          <p:cNvPr id="15" name="Date Placeholder 3"/>
          <p:cNvSpPr>
            <a:spLocks noGrp="1"/>
          </p:cNvSpPr>
          <p:nvPr>
            <p:ph type="dt" sz="half" idx="2"/>
          </p:nvPr>
        </p:nvSpPr>
        <p:spPr>
          <a:xfrm>
            <a:off x="10293014" y="6352708"/>
            <a:ext cx="984591" cy="365760"/>
          </a:xfrm>
          <a:prstGeom prst="rect">
            <a:avLst/>
          </a:prstGeom>
        </p:spPr>
        <p:txBody>
          <a:bodyPr lIns="91290" tIns="45645" rIns="91290" bIns="45645" anchor="ctr"/>
          <a:lstStyle>
            <a:lvl1pPr>
              <a:defRPr sz="1200">
                <a:solidFill>
                  <a:srgbClr val="88A7DF"/>
                </a:solidFill>
              </a:defRPr>
            </a:lvl1pPr>
          </a:lstStyle>
          <a:p>
            <a:pPr defTabSz="456449"/>
            <a:fld id="{248AECEC-7A09-4F27-A925-157AA5A9FFEE}" type="datetime1">
              <a:rPr lang="en-US" smtClean="0"/>
              <a:pPr defTabSz="456449"/>
              <a:t>11/23/2021</a:t>
            </a:fld>
            <a:endParaRPr lang="en-US"/>
          </a:p>
        </p:txBody>
      </p:sp>
      <p:sp>
        <p:nvSpPr>
          <p:cNvPr id="16" name="Footer Placeholder 4"/>
          <p:cNvSpPr>
            <a:spLocks noGrp="1"/>
          </p:cNvSpPr>
          <p:nvPr>
            <p:ph type="ftr" sz="quarter" idx="3"/>
          </p:nvPr>
        </p:nvSpPr>
        <p:spPr>
          <a:xfrm>
            <a:off x="4469945" y="6352708"/>
            <a:ext cx="5823064" cy="365760"/>
          </a:xfrm>
          <a:prstGeom prst="rect">
            <a:avLst/>
          </a:prstGeom>
        </p:spPr>
        <p:txBody>
          <a:bodyPr lIns="91290" tIns="45645" rIns="91290" bIns="45645" anchor="ctr"/>
          <a:lstStyle>
            <a:lvl1pPr>
              <a:defRPr sz="1200">
                <a:solidFill>
                  <a:schemeClr val="tx2">
                    <a:lumMod val="40000"/>
                    <a:lumOff val="60000"/>
                  </a:schemeClr>
                </a:solidFill>
              </a:defRPr>
            </a:lvl1pPr>
          </a:lstStyle>
          <a:p>
            <a:pPr defTabSz="456449"/>
            <a:endParaRPr lang="en-US" dirty="0">
              <a:solidFill>
                <a:srgbClr val="1C3768">
                  <a:lumMod val="40000"/>
                  <a:lumOff val="60000"/>
                </a:srgbClr>
              </a:solidFill>
            </a:endParaRPr>
          </a:p>
        </p:txBody>
      </p:sp>
    </p:spTree>
    <p:extLst>
      <p:ext uri="{BB962C8B-B14F-4D97-AF65-F5344CB8AC3E}">
        <p14:creationId xmlns:p14="http://schemas.microsoft.com/office/powerpoint/2010/main" val="2261511623"/>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Lst>
  <p:hf hdr="0" ftr="0" dt="0"/>
  <p:txStyles>
    <p:titleStyle>
      <a:lvl1pPr algn="l" defTabSz="912899" rtl="0" eaLnBrk="1" latinLnBrk="0" hangingPunct="1">
        <a:spcBef>
          <a:spcPct val="0"/>
        </a:spcBef>
        <a:buNone/>
        <a:defRPr sz="4000" b="0" i="0" kern="1200" cap="none" spc="-100" baseline="0">
          <a:ln>
            <a:noFill/>
          </a:ln>
          <a:solidFill>
            <a:schemeClr val="accent6"/>
          </a:solidFill>
          <a:effectLst/>
          <a:latin typeface="+mj-lt"/>
          <a:ea typeface="+mj-ea"/>
          <a:cs typeface="ITC Avant Garde Std Md"/>
        </a:defRPr>
      </a:lvl1pPr>
    </p:titleStyle>
    <p:bodyStyle>
      <a:lvl1pPr marL="342337" indent="-228225" algn="l" defTabSz="912899" rtl="0" eaLnBrk="1" latinLnBrk="0" hangingPunct="1">
        <a:spcBef>
          <a:spcPct val="20000"/>
        </a:spcBef>
        <a:buClr>
          <a:schemeClr val="accent6"/>
        </a:buClr>
        <a:buFont typeface="Wingdings" charset="2"/>
        <a:buChar char="§"/>
        <a:defRPr sz="2400" b="0" i="0" kern="1200">
          <a:solidFill>
            <a:schemeClr val="tx1"/>
          </a:solidFill>
          <a:latin typeface="+mn-lt"/>
          <a:ea typeface="+mn-ea"/>
          <a:cs typeface="ITC Avant Garde Std Md"/>
        </a:defRPr>
      </a:lvl1pPr>
      <a:lvl2pPr marL="639030" indent="-228225" algn="l" defTabSz="912899" rtl="0" eaLnBrk="1" latinLnBrk="0" hangingPunct="1">
        <a:spcBef>
          <a:spcPct val="20000"/>
        </a:spcBef>
        <a:buClr>
          <a:schemeClr val="accent6"/>
        </a:buClr>
        <a:buFont typeface="Wingdings" charset="2"/>
        <a:buChar char="§"/>
        <a:defRPr sz="2200" b="0" i="0" kern="1200">
          <a:solidFill>
            <a:schemeClr val="tx1"/>
          </a:solidFill>
          <a:latin typeface="+mn-lt"/>
          <a:ea typeface="+mn-ea"/>
          <a:cs typeface="ITC Avant Garde Std Md"/>
        </a:defRPr>
      </a:lvl2pPr>
      <a:lvl3pPr marL="1004189" indent="-228225" algn="l" defTabSz="912899" rtl="0" eaLnBrk="1" latinLnBrk="0" hangingPunct="1">
        <a:spcBef>
          <a:spcPct val="20000"/>
        </a:spcBef>
        <a:buClr>
          <a:schemeClr val="accent6"/>
        </a:buClr>
        <a:buFont typeface="Wingdings" charset="2"/>
        <a:buChar char="§"/>
        <a:defRPr sz="2000" b="0" i="0" kern="1200">
          <a:solidFill>
            <a:schemeClr val="tx1"/>
          </a:solidFill>
          <a:latin typeface="+mn-lt"/>
          <a:ea typeface="+mn-ea"/>
          <a:cs typeface="ITC Avant Garde Std Md"/>
        </a:defRPr>
      </a:lvl3pPr>
      <a:lvl4pPr marL="1278059" indent="-228225" algn="l" defTabSz="912899" rtl="0" eaLnBrk="1" latinLnBrk="0" hangingPunct="1">
        <a:spcBef>
          <a:spcPct val="20000"/>
        </a:spcBef>
        <a:buClr>
          <a:schemeClr val="accent6"/>
        </a:buClr>
        <a:buFont typeface="Wingdings" charset="2"/>
        <a:buChar char="§"/>
        <a:defRPr sz="1800" b="0" i="0" kern="1200">
          <a:solidFill>
            <a:schemeClr val="tx1"/>
          </a:solidFill>
          <a:latin typeface="+mn-lt"/>
          <a:ea typeface="+mn-ea"/>
          <a:cs typeface="ITC Avant Garde Std Md"/>
        </a:defRPr>
      </a:lvl4pPr>
      <a:lvl5pPr marL="1551928" indent="-228225" algn="l" defTabSz="912899" rtl="0" eaLnBrk="1" latinLnBrk="0" hangingPunct="1">
        <a:spcBef>
          <a:spcPct val="20000"/>
        </a:spcBef>
        <a:buClr>
          <a:schemeClr val="accent6"/>
        </a:buClr>
        <a:buFont typeface="Wingdings" charset="2"/>
        <a:buChar char="§"/>
        <a:defRPr sz="1600" b="0" i="0" kern="1200" baseline="0">
          <a:solidFill>
            <a:schemeClr val="tx1"/>
          </a:solidFill>
          <a:latin typeface="+mn-lt"/>
          <a:ea typeface="+mn-ea"/>
          <a:cs typeface="ITC Avant Garde Std Md"/>
        </a:defRPr>
      </a:lvl5pPr>
      <a:lvl6pPr marL="1734509" indent="-182580" algn="l" defTabSz="912899"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17088" indent="-182580" algn="l" defTabSz="912899"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099668" indent="-182580" algn="l" defTabSz="912899"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2248" indent="-182580" algn="l" defTabSz="912899"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2899" rtl="0" eaLnBrk="1" latinLnBrk="0" hangingPunct="1">
        <a:defRPr sz="1800" kern="1200">
          <a:solidFill>
            <a:schemeClr val="tx1"/>
          </a:solidFill>
          <a:latin typeface="+mn-lt"/>
          <a:ea typeface="+mn-ea"/>
          <a:cs typeface="+mn-cs"/>
        </a:defRPr>
      </a:lvl1pPr>
      <a:lvl2pPr marL="456449" algn="l" defTabSz="912899" rtl="0" eaLnBrk="1" latinLnBrk="0" hangingPunct="1">
        <a:defRPr sz="1800" kern="1200">
          <a:solidFill>
            <a:schemeClr val="tx1"/>
          </a:solidFill>
          <a:latin typeface="+mn-lt"/>
          <a:ea typeface="+mn-ea"/>
          <a:cs typeface="+mn-cs"/>
        </a:defRPr>
      </a:lvl2pPr>
      <a:lvl3pPr marL="912899" algn="l" defTabSz="912899" rtl="0" eaLnBrk="1" latinLnBrk="0" hangingPunct="1">
        <a:defRPr sz="1800" kern="1200">
          <a:solidFill>
            <a:schemeClr val="tx1"/>
          </a:solidFill>
          <a:latin typeface="+mn-lt"/>
          <a:ea typeface="+mn-ea"/>
          <a:cs typeface="+mn-cs"/>
        </a:defRPr>
      </a:lvl3pPr>
      <a:lvl4pPr marL="1369349" algn="l" defTabSz="912899" rtl="0" eaLnBrk="1" latinLnBrk="0" hangingPunct="1">
        <a:defRPr sz="1800" kern="1200">
          <a:solidFill>
            <a:schemeClr val="tx1"/>
          </a:solidFill>
          <a:latin typeface="+mn-lt"/>
          <a:ea typeface="+mn-ea"/>
          <a:cs typeface="+mn-cs"/>
        </a:defRPr>
      </a:lvl4pPr>
      <a:lvl5pPr marL="1825798" algn="l" defTabSz="912899" rtl="0" eaLnBrk="1" latinLnBrk="0" hangingPunct="1">
        <a:defRPr sz="1800" kern="1200">
          <a:solidFill>
            <a:schemeClr val="tx1"/>
          </a:solidFill>
          <a:latin typeface="+mn-lt"/>
          <a:ea typeface="+mn-ea"/>
          <a:cs typeface="+mn-cs"/>
        </a:defRPr>
      </a:lvl5pPr>
      <a:lvl6pPr marL="2282248" algn="l" defTabSz="912899" rtl="0" eaLnBrk="1" latinLnBrk="0" hangingPunct="1">
        <a:defRPr sz="1800" kern="1200">
          <a:solidFill>
            <a:schemeClr val="tx1"/>
          </a:solidFill>
          <a:latin typeface="+mn-lt"/>
          <a:ea typeface="+mn-ea"/>
          <a:cs typeface="+mn-cs"/>
        </a:defRPr>
      </a:lvl6pPr>
      <a:lvl7pPr marL="2738697" algn="l" defTabSz="912899" rtl="0" eaLnBrk="1" latinLnBrk="0" hangingPunct="1">
        <a:defRPr sz="1800" kern="1200">
          <a:solidFill>
            <a:schemeClr val="tx1"/>
          </a:solidFill>
          <a:latin typeface="+mn-lt"/>
          <a:ea typeface="+mn-ea"/>
          <a:cs typeface="+mn-cs"/>
        </a:defRPr>
      </a:lvl7pPr>
      <a:lvl8pPr marL="3195147" algn="l" defTabSz="912899" rtl="0" eaLnBrk="1" latinLnBrk="0" hangingPunct="1">
        <a:defRPr sz="1800" kern="1200">
          <a:solidFill>
            <a:schemeClr val="tx1"/>
          </a:solidFill>
          <a:latin typeface="+mn-lt"/>
          <a:ea typeface="+mn-ea"/>
          <a:cs typeface="+mn-cs"/>
        </a:defRPr>
      </a:lvl8pPr>
      <a:lvl9pPr marL="3651597" algn="l" defTabSz="912899"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tx1">
            <a:lumMod val="10000"/>
            <a:lumOff val="90000"/>
            <a:alpha val="11000"/>
          </a:schemeClr>
        </a:solidFill>
        <a:effectLst/>
      </p:bgPr>
    </p:bg>
    <p:spTree>
      <p:nvGrpSpPr>
        <p:cNvPr id="1" name=""/>
        <p:cNvGrpSpPr/>
        <p:nvPr/>
      </p:nvGrpSpPr>
      <p:grpSpPr>
        <a:xfrm>
          <a:off x="0" y="0"/>
          <a:ext cx="0" cy="0"/>
          <a:chOff x="0" y="0"/>
          <a:chExt cx="0" cy="0"/>
        </a:xfrm>
      </p:grpSpPr>
      <p:pic>
        <p:nvPicPr>
          <p:cNvPr id="4" name="Picture 3" descr="large-ribbon_ghost.png"/>
          <p:cNvPicPr>
            <a:picLocks noChangeAspect="1"/>
          </p:cNvPicPr>
          <p:nvPr/>
        </p:nvPicPr>
        <p:blipFill rotWithShape="1">
          <a:blip r:embed="rId11" cstate="print">
            <a:extLst>
              <a:ext uri="{28A0092B-C50C-407E-A947-70E740481C1C}">
                <a14:useLocalDpi xmlns:a14="http://schemas.microsoft.com/office/drawing/2010/main" val="0"/>
              </a:ext>
            </a:extLst>
          </a:blip>
          <a:srcRect l="22457" t="32317" r="11115"/>
          <a:stretch/>
        </p:blipFill>
        <p:spPr>
          <a:xfrm>
            <a:off x="6" y="5"/>
            <a:ext cx="12191999" cy="6197487"/>
          </a:xfrm>
          <a:prstGeom prst="rect">
            <a:avLst/>
          </a:prstGeom>
        </p:spPr>
      </p:pic>
      <p:sp>
        <p:nvSpPr>
          <p:cNvPr id="7" name="Rectangle 6"/>
          <p:cNvSpPr/>
          <p:nvPr/>
        </p:nvSpPr>
        <p:spPr>
          <a:xfrm>
            <a:off x="6" y="6223069"/>
            <a:ext cx="12191999" cy="6400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91290" tIns="45645" rIns="91290" bIns="45645" rtlCol="0" anchor="ctr"/>
          <a:lstStyle/>
          <a:p>
            <a:pPr algn="ctr"/>
            <a:endParaRPr lang="en-US" sz="1800"/>
          </a:p>
        </p:txBody>
      </p:sp>
      <p:sp>
        <p:nvSpPr>
          <p:cNvPr id="2" name="Title Placeholder 1"/>
          <p:cNvSpPr>
            <a:spLocks noGrp="1"/>
          </p:cNvSpPr>
          <p:nvPr>
            <p:ph type="title"/>
          </p:nvPr>
        </p:nvSpPr>
        <p:spPr>
          <a:xfrm>
            <a:off x="609604" y="274639"/>
            <a:ext cx="11087425" cy="1143000"/>
          </a:xfrm>
          <a:prstGeom prst="rect">
            <a:avLst/>
          </a:prstGeom>
        </p:spPr>
        <p:txBody>
          <a:bodyPr vert="horz" lIns="91290" tIns="45645" rIns="91290" bIns="45645"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609604" y="1600203"/>
            <a:ext cx="11087425" cy="4367299"/>
          </a:xfrm>
          <a:prstGeom prst="rect">
            <a:avLst/>
          </a:prstGeom>
        </p:spPr>
        <p:txBody>
          <a:bodyPr vert="horz" lIns="91290" tIns="45645" rIns="91290" bIns="4564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p:nvSpPr>
        <p:spPr>
          <a:xfrm>
            <a:off x="11277600" y="6223069"/>
            <a:ext cx="914400" cy="64008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91290" tIns="45645" rIns="91290" bIns="45645" rtlCol="0" anchor="ctr"/>
          <a:lstStyle/>
          <a:p>
            <a:pPr algn="ctr"/>
            <a:endParaRPr lang="en-US" sz="1800">
              <a:solidFill>
                <a:schemeClr val="accent6"/>
              </a:solidFill>
            </a:endParaRPr>
          </a:p>
        </p:txBody>
      </p:sp>
      <p:sp>
        <p:nvSpPr>
          <p:cNvPr id="6" name="Slide Number Placeholder 5"/>
          <p:cNvSpPr>
            <a:spLocks noGrp="1"/>
          </p:cNvSpPr>
          <p:nvPr>
            <p:ph type="sldNum" sz="quarter" idx="4"/>
          </p:nvPr>
        </p:nvSpPr>
        <p:spPr>
          <a:xfrm>
            <a:off x="11375717" y="6305882"/>
            <a:ext cx="731520" cy="396240"/>
          </a:xfrm>
          <a:prstGeom prst="bracketPair">
            <a:avLst>
              <a:gd name="adj" fmla="val 17949"/>
            </a:avLst>
          </a:prstGeom>
          <a:ln w="19050">
            <a:solidFill>
              <a:srgbClr val="FFFFFF"/>
            </a:solidFill>
          </a:ln>
        </p:spPr>
        <p:txBody>
          <a:bodyPr vert="horz" lIns="0" tIns="0" rIns="0" bIns="0" rtlCol="0" anchor="ctr"/>
          <a:lstStyle>
            <a:lvl1pPr algn="ctr">
              <a:defRPr sz="1800">
                <a:solidFill>
                  <a:schemeClr val="bg1"/>
                </a:solidFill>
              </a:defRPr>
            </a:lvl1pPr>
          </a:lstStyle>
          <a:p>
            <a:fld id="{1D2EA5EF-C699-AF4C-BA42-C0A1CAAB713C}" type="slidenum">
              <a:rPr lang="en-US" smtClean="0"/>
              <a:t>‹#›</a:t>
            </a:fld>
            <a:endParaRPr lang="en-US"/>
          </a:p>
        </p:txBody>
      </p:sp>
      <p:sp>
        <p:nvSpPr>
          <p:cNvPr id="15" name="Date Placeholder 3"/>
          <p:cNvSpPr>
            <a:spLocks noGrp="1"/>
          </p:cNvSpPr>
          <p:nvPr>
            <p:ph type="dt" sz="half" idx="2"/>
          </p:nvPr>
        </p:nvSpPr>
        <p:spPr>
          <a:xfrm>
            <a:off x="10293014" y="6352708"/>
            <a:ext cx="984591" cy="365760"/>
          </a:xfrm>
          <a:prstGeom prst="rect">
            <a:avLst/>
          </a:prstGeom>
        </p:spPr>
        <p:txBody>
          <a:bodyPr lIns="91290" tIns="45645" rIns="91290" bIns="45645" anchor="ctr"/>
          <a:lstStyle>
            <a:lvl1pPr>
              <a:defRPr sz="1200">
                <a:solidFill>
                  <a:srgbClr val="88A7DF"/>
                </a:solidFill>
              </a:defRPr>
            </a:lvl1pPr>
          </a:lstStyle>
          <a:p>
            <a:fld id="{248AECEC-7A09-4F27-A925-157AA5A9FFEE}" type="datetime1">
              <a:rPr lang="en-US" smtClean="0"/>
              <a:t>11/23/2021</a:t>
            </a:fld>
            <a:endParaRPr lang="en-US"/>
          </a:p>
        </p:txBody>
      </p:sp>
      <p:sp>
        <p:nvSpPr>
          <p:cNvPr id="16" name="Footer Placeholder 4"/>
          <p:cNvSpPr>
            <a:spLocks noGrp="1"/>
          </p:cNvSpPr>
          <p:nvPr>
            <p:ph type="ftr" sz="quarter" idx="3"/>
          </p:nvPr>
        </p:nvSpPr>
        <p:spPr>
          <a:xfrm>
            <a:off x="4469945" y="6352708"/>
            <a:ext cx="5823064" cy="365760"/>
          </a:xfrm>
          <a:prstGeom prst="rect">
            <a:avLst/>
          </a:prstGeom>
        </p:spPr>
        <p:txBody>
          <a:bodyPr lIns="91290" tIns="45645" rIns="91290" bIns="45645" anchor="ctr"/>
          <a:lstStyle>
            <a:lvl1pPr>
              <a:defRPr sz="1200">
                <a:solidFill>
                  <a:schemeClr val="tx2">
                    <a:lumMod val="40000"/>
                    <a:lumOff val="60000"/>
                  </a:schemeClr>
                </a:solidFill>
              </a:defRPr>
            </a:lvl1pPr>
          </a:lstStyle>
          <a:p>
            <a:endParaRPr lang="en-US" dirty="0"/>
          </a:p>
        </p:txBody>
      </p:sp>
    </p:spTree>
    <p:extLst>
      <p:ext uri="{BB962C8B-B14F-4D97-AF65-F5344CB8AC3E}">
        <p14:creationId xmlns:p14="http://schemas.microsoft.com/office/powerpoint/2010/main" val="2462340507"/>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Lst>
  <p:hf hdr="0" ftr="0" dt="0"/>
  <p:txStyles>
    <p:titleStyle>
      <a:lvl1pPr algn="l" defTabSz="912899" rtl="0" eaLnBrk="1" latinLnBrk="0" hangingPunct="1">
        <a:spcBef>
          <a:spcPct val="0"/>
        </a:spcBef>
        <a:buNone/>
        <a:defRPr sz="4000" b="0" i="0" kern="1200" cap="none" spc="-100" baseline="0">
          <a:ln>
            <a:noFill/>
          </a:ln>
          <a:solidFill>
            <a:schemeClr val="accent6"/>
          </a:solidFill>
          <a:effectLst/>
          <a:latin typeface="+mj-lt"/>
          <a:ea typeface="+mj-ea"/>
          <a:cs typeface="ITC Avant Garde Std Md"/>
        </a:defRPr>
      </a:lvl1pPr>
    </p:titleStyle>
    <p:bodyStyle>
      <a:lvl1pPr marL="342337" indent="-228225" algn="l" defTabSz="912899" rtl="0" eaLnBrk="1" latinLnBrk="0" hangingPunct="1">
        <a:spcBef>
          <a:spcPct val="20000"/>
        </a:spcBef>
        <a:buClr>
          <a:schemeClr val="accent6"/>
        </a:buClr>
        <a:buFont typeface="Wingdings" charset="2"/>
        <a:buChar char="§"/>
        <a:defRPr sz="2400" b="0" i="0" kern="1200">
          <a:solidFill>
            <a:schemeClr val="tx1"/>
          </a:solidFill>
          <a:latin typeface="+mn-lt"/>
          <a:ea typeface="+mn-ea"/>
          <a:cs typeface="ITC Avant Garde Std Md"/>
        </a:defRPr>
      </a:lvl1pPr>
      <a:lvl2pPr marL="639030" indent="-228225" algn="l" defTabSz="912899" rtl="0" eaLnBrk="1" latinLnBrk="0" hangingPunct="1">
        <a:spcBef>
          <a:spcPct val="20000"/>
        </a:spcBef>
        <a:buClr>
          <a:schemeClr val="accent6"/>
        </a:buClr>
        <a:buFont typeface="Wingdings" charset="2"/>
        <a:buChar char="§"/>
        <a:defRPr sz="2200" b="0" i="0" kern="1200">
          <a:solidFill>
            <a:schemeClr val="tx1"/>
          </a:solidFill>
          <a:latin typeface="+mn-lt"/>
          <a:ea typeface="+mn-ea"/>
          <a:cs typeface="ITC Avant Garde Std Md"/>
        </a:defRPr>
      </a:lvl2pPr>
      <a:lvl3pPr marL="1004189" indent="-228225" algn="l" defTabSz="912899" rtl="0" eaLnBrk="1" latinLnBrk="0" hangingPunct="1">
        <a:spcBef>
          <a:spcPct val="20000"/>
        </a:spcBef>
        <a:buClr>
          <a:schemeClr val="accent6"/>
        </a:buClr>
        <a:buFont typeface="Wingdings" charset="2"/>
        <a:buChar char="§"/>
        <a:defRPr sz="2000" b="0" i="0" kern="1200">
          <a:solidFill>
            <a:schemeClr val="tx1"/>
          </a:solidFill>
          <a:latin typeface="+mn-lt"/>
          <a:ea typeface="+mn-ea"/>
          <a:cs typeface="ITC Avant Garde Std Md"/>
        </a:defRPr>
      </a:lvl3pPr>
      <a:lvl4pPr marL="1278059" indent="-228225" algn="l" defTabSz="912899" rtl="0" eaLnBrk="1" latinLnBrk="0" hangingPunct="1">
        <a:spcBef>
          <a:spcPct val="20000"/>
        </a:spcBef>
        <a:buClr>
          <a:schemeClr val="accent6"/>
        </a:buClr>
        <a:buFont typeface="Wingdings" charset="2"/>
        <a:buChar char="§"/>
        <a:defRPr sz="1800" b="0" i="0" kern="1200">
          <a:solidFill>
            <a:schemeClr val="tx1"/>
          </a:solidFill>
          <a:latin typeface="+mn-lt"/>
          <a:ea typeface="+mn-ea"/>
          <a:cs typeface="ITC Avant Garde Std Md"/>
        </a:defRPr>
      </a:lvl4pPr>
      <a:lvl5pPr marL="1551928" indent="-228225" algn="l" defTabSz="912899" rtl="0" eaLnBrk="1" latinLnBrk="0" hangingPunct="1">
        <a:spcBef>
          <a:spcPct val="20000"/>
        </a:spcBef>
        <a:buClr>
          <a:schemeClr val="accent6"/>
        </a:buClr>
        <a:buFont typeface="Wingdings" charset="2"/>
        <a:buChar char="§"/>
        <a:defRPr sz="1600" b="0" i="0" kern="1200" baseline="0">
          <a:solidFill>
            <a:schemeClr val="tx1"/>
          </a:solidFill>
          <a:latin typeface="+mn-lt"/>
          <a:ea typeface="+mn-ea"/>
          <a:cs typeface="ITC Avant Garde Std Md"/>
        </a:defRPr>
      </a:lvl5pPr>
      <a:lvl6pPr marL="1734509" indent="-182580" algn="l" defTabSz="912899"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17088" indent="-182580" algn="l" defTabSz="912899"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099668" indent="-182580" algn="l" defTabSz="912899"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2248" indent="-182580" algn="l" defTabSz="912899"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2899" rtl="0" eaLnBrk="1" latinLnBrk="0" hangingPunct="1">
        <a:defRPr sz="1800" kern="1200">
          <a:solidFill>
            <a:schemeClr val="tx1"/>
          </a:solidFill>
          <a:latin typeface="+mn-lt"/>
          <a:ea typeface="+mn-ea"/>
          <a:cs typeface="+mn-cs"/>
        </a:defRPr>
      </a:lvl1pPr>
      <a:lvl2pPr marL="456449" algn="l" defTabSz="912899" rtl="0" eaLnBrk="1" latinLnBrk="0" hangingPunct="1">
        <a:defRPr sz="1800" kern="1200">
          <a:solidFill>
            <a:schemeClr val="tx1"/>
          </a:solidFill>
          <a:latin typeface="+mn-lt"/>
          <a:ea typeface="+mn-ea"/>
          <a:cs typeface="+mn-cs"/>
        </a:defRPr>
      </a:lvl2pPr>
      <a:lvl3pPr marL="912899" algn="l" defTabSz="912899" rtl="0" eaLnBrk="1" latinLnBrk="0" hangingPunct="1">
        <a:defRPr sz="1800" kern="1200">
          <a:solidFill>
            <a:schemeClr val="tx1"/>
          </a:solidFill>
          <a:latin typeface="+mn-lt"/>
          <a:ea typeface="+mn-ea"/>
          <a:cs typeface="+mn-cs"/>
        </a:defRPr>
      </a:lvl3pPr>
      <a:lvl4pPr marL="1369349" algn="l" defTabSz="912899" rtl="0" eaLnBrk="1" latinLnBrk="0" hangingPunct="1">
        <a:defRPr sz="1800" kern="1200">
          <a:solidFill>
            <a:schemeClr val="tx1"/>
          </a:solidFill>
          <a:latin typeface="+mn-lt"/>
          <a:ea typeface="+mn-ea"/>
          <a:cs typeface="+mn-cs"/>
        </a:defRPr>
      </a:lvl4pPr>
      <a:lvl5pPr marL="1825798" algn="l" defTabSz="912899" rtl="0" eaLnBrk="1" latinLnBrk="0" hangingPunct="1">
        <a:defRPr sz="1800" kern="1200">
          <a:solidFill>
            <a:schemeClr val="tx1"/>
          </a:solidFill>
          <a:latin typeface="+mn-lt"/>
          <a:ea typeface="+mn-ea"/>
          <a:cs typeface="+mn-cs"/>
        </a:defRPr>
      </a:lvl5pPr>
      <a:lvl6pPr marL="2282248" algn="l" defTabSz="912899" rtl="0" eaLnBrk="1" latinLnBrk="0" hangingPunct="1">
        <a:defRPr sz="1800" kern="1200">
          <a:solidFill>
            <a:schemeClr val="tx1"/>
          </a:solidFill>
          <a:latin typeface="+mn-lt"/>
          <a:ea typeface="+mn-ea"/>
          <a:cs typeface="+mn-cs"/>
        </a:defRPr>
      </a:lvl6pPr>
      <a:lvl7pPr marL="2738697" algn="l" defTabSz="912899" rtl="0" eaLnBrk="1" latinLnBrk="0" hangingPunct="1">
        <a:defRPr sz="1800" kern="1200">
          <a:solidFill>
            <a:schemeClr val="tx1"/>
          </a:solidFill>
          <a:latin typeface="+mn-lt"/>
          <a:ea typeface="+mn-ea"/>
          <a:cs typeface="+mn-cs"/>
        </a:defRPr>
      </a:lvl7pPr>
      <a:lvl8pPr marL="3195147" algn="l" defTabSz="912899" rtl="0" eaLnBrk="1" latinLnBrk="0" hangingPunct="1">
        <a:defRPr sz="1800" kern="1200">
          <a:solidFill>
            <a:schemeClr val="tx1"/>
          </a:solidFill>
          <a:latin typeface="+mn-lt"/>
          <a:ea typeface="+mn-ea"/>
          <a:cs typeface="+mn-cs"/>
        </a:defRPr>
      </a:lvl8pPr>
      <a:lvl9pPr marL="3651597" algn="l" defTabSz="91289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hyperlink" Target="https://www.mhanational.org/racial-trauma"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courier-journal.com/story/opinion/2020/06/12/racial-trauma-can-leave-black-people-ptsd-symptoms/3160232001/"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hyperlink" Target="https://apple.news/AQiU6udpBQhyiVP4ll7-1Hg"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npr.org/2021/03/20/979278061/phill-wilson-hiv-aids-can-teach-us-something-about-covid-19-in-black-communities"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www.commonwealthfund.org/blog/2021/drug-overdose-toll-2020-and-near-term-actions-addressing-it"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na01.safelinks.protection.outlook.com/?url=https://www.nami.org/Your-Journey/Identity-and-Cultural-Dimensions/Black-African-American&amp;data=04|01||532b6854bbe74a85662508d999489dd2|84df9e7fe9f640afb435aaaaaaaaaaaa|1|0|637709359439095836|Unknown|TWFpbGZsb3d8eyJWIjoiMC4wLjAwMDAiLCJQIjoiV2luMzIiLCJBTiI6Ik1haWwiLCJXVCI6Mn0%3D|1000&amp;sdata=UCcQJNAu%2BqocZRVWvH8j679ic0hYbQmiQ1WgRvGjGXE%3D&amp;reserved=0"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www.beam.community/tool-kits-education"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www.mhanational.org/racial-trauma"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www.heartsinhealthcare.com/addictive-disorders/sequential-parallel-and-integrated-treatment-models.html"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hyperlink" Target="https://www.nytimes.com/2021/10/19/nyregion/nyc-racism-healthcare-system.html" TargetMode="Externa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hyperlink" Target="https://www.ucsf.edu/news/2021/06/420716/aids-40-hiv-covid-19-history-racism-hits-communities-color-hardest" TargetMode="Externa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hyperlink" Target="https://faithfullymagazine.com/black-americans-mental-health-churches/" TargetMode="Externa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hyperlink" Target="https://www.psychiatry.org/File%20Library/Psychiatrists/Cultural-Competency/Mental-Health-Disparities/Mental-Health-Facts-for-African-Americans.pdf" TargetMode="Externa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D2EA5EF-C699-AF4C-BA42-C0A1CAAB713C}" type="slidenum">
              <a:rPr lang="en-US" smtClean="0">
                <a:solidFill>
                  <a:srgbClr val="FFFFFF"/>
                </a:solidFill>
              </a:rPr>
              <a:pPr/>
              <a:t>1</a:t>
            </a:fld>
            <a:endParaRPr lang="en-US">
              <a:solidFill>
                <a:srgbClr val="FFFFFF"/>
              </a:solidFill>
            </a:endParaRPr>
          </a:p>
        </p:txBody>
      </p:sp>
      <p:sp>
        <p:nvSpPr>
          <p:cNvPr id="6" name="Title 1">
            <a:extLst>
              <a:ext uri="{FF2B5EF4-FFF2-40B4-BE49-F238E27FC236}">
                <a16:creationId xmlns:a16="http://schemas.microsoft.com/office/drawing/2014/main" id="{DDB0E0B3-8C81-4D41-A9FC-FA71A09A6893}"/>
              </a:ext>
            </a:extLst>
          </p:cNvPr>
          <p:cNvSpPr>
            <a:spLocks noGrp="1"/>
          </p:cNvSpPr>
          <p:nvPr>
            <p:ph type="ctrTitle"/>
          </p:nvPr>
        </p:nvSpPr>
        <p:spPr>
          <a:xfrm>
            <a:off x="1524000" y="1778856"/>
            <a:ext cx="9144000" cy="2387600"/>
          </a:xfrm>
        </p:spPr>
        <p:txBody>
          <a:bodyPr/>
          <a:lstStyle/>
          <a:p>
            <a:pPr algn="ctr"/>
            <a:r>
              <a:rPr lang="en-US" sz="3600" dirty="0">
                <a:solidFill>
                  <a:srgbClr val="3808B0"/>
                </a:solidFill>
              </a:rPr>
              <a:t>Being Triply Diagnosed While Black During the  COVID-19 Pandemic</a:t>
            </a:r>
          </a:p>
        </p:txBody>
      </p:sp>
      <p:sp>
        <p:nvSpPr>
          <p:cNvPr id="7" name="Subtitle 2">
            <a:extLst>
              <a:ext uri="{FF2B5EF4-FFF2-40B4-BE49-F238E27FC236}">
                <a16:creationId xmlns:a16="http://schemas.microsoft.com/office/drawing/2014/main" id="{618E5F24-AFDE-4CFB-AF45-FB8634D9B998}"/>
              </a:ext>
            </a:extLst>
          </p:cNvPr>
          <p:cNvSpPr>
            <a:spLocks noGrp="1"/>
          </p:cNvSpPr>
          <p:nvPr>
            <p:ph type="subTitle" idx="1"/>
          </p:nvPr>
        </p:nvSpPr>
        <p:spPr>
          <a:xfrm>
            <a:off x="1055077" y="3859946"/>
            <a:ext cx="9612923" cy="1655762"/>
          </a:xfrm>
        </p:spPr>
        <p:txBody>
          <a:bodyPr>
            <a:normAutofit/>
          </a:bodyPr>
          <a:lstStyle/>
          <a:p>
            <a:pPr algn="ctr"/>
            <a:r>
              <a:rPr lang="en-US" dirty="0"/>
              <a:t>Jacqueline D. Phillips, LCSW</a:t>
            </a:r>
          </a:p>
        </p:txBody>
      </p:sp>
    </p:spTree>
    <p:extLst>
      <p:ext uri="{BB962C8B-B14F-4D97-AF65-F5344CB8AC3E}">
        <p14:creationId xmlns:p14="http://schemas.microsoft.com/office/powerpoint/2010/main" val="32524598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Mental Health First…</a:t>
            </a:r>
          </a:p>
        </p:txBody>
      </p:sp>
      <p:sp>
        <p:nvSpPr>
          <p:cNvPr id="3" name="Content Placeholder 2"/>
          <p:cNvSpPr>
            <a:spLocks noGrp="1"/>
          </p:cNvSpPr>
          <p:nvPr>
            <p:ph idx="1"/>
          </p:nvPr>
        </p:nvSpPr>
        <p:spPr/>
        <p:txBody>
          <a:bodyPr/>
          <a:lstStyle/>
          <a:p>
            <a:pPr marL="114112" indent="0">
              <a:buNone/>
            </a:pPr>
            <a:endParaRPr lang="en-US" dirty="0"/>
          </a:p>
          <a:p>
            <a:endParaRPr lang="en-US" dirty="0"/>
          </a:p>
          <a:p>
            <a:r>
              <a:rPr lang="en-US" dirty="0"/>
              <a:t> “ I say put mental health first because if you don’t then you’re not going to enjoy your sport and you’re not going to succeed as much as you want to.”~~Simone </a:t>
            </a:r>
            <a:r>
              <a:rPr lang="en-US" dirty="0" err="1"/>
              <a:t>Biles</a:t>
            </a:r>
            <a:r>
              <a:rPr lang="en-US" dirty="0"/>
              <a:t>~~</a:t>
            </a:r>
          </a:p>
          <a:p>
            <a:endParaRPr lang="en-US" dirty="0"/>
          </a:p>
          <a:p>
            <a:r>
              <a:rPr lang="en-US" dirty="0"/>
              <a:t>Cerebral Mental Health APP</a:t>
            </a:r>
          </a:p>
        </p:txBody>
      </p:sp>
      <p:sp>
        <p:nvSpPr>
          <p:cNvPr id="4" name="Slide Number Placeholder 3"/>
          <p:cNvSpPr>
            <a:spLocks noGrp="1"/>
          </p:cNvSpPr>
          <p:nvPr>
            <p:ph type="sldNum" sz="quarter" idx="12"/>
          </p:nvPr>
        </p:nvSpPr>
        <p:spPr/>
        <p:txBody>
          <a:bodyPr/>
          <a:lstStyle/>
          <a:p>
            <a:fld id="{1D2EA5EF-C699-AF4C-BA42-C0A1CAAB713C}" type="slidenum">
              <a:rPr lang="en-US" smtClean="0">
                <a:solidFill>
                  <a:srgbClr val="FFFFFF"/>
                </a:solidFill>
              </a:rPr>
              <a:pPr/>
              <a:t>10</a:t>
            </a:fld>
            <a:endParaRPr lang="en-US">
              <a:solidFill>
                <a:srgbClr val="FFFFFF"/>
              </a:solidFill>
            </a:endParaRPr>
          </a:p>
        </p:txBody>
      </p:sp>
    </p:spTree>
    <p:extLst>
      <p:ext uri="{BB962C8B-B14F-4D97-AF65-F5344CB8AC3E}">
        <p14:creationId xmlns:p14="http://schemas.microsoft.com/office/powerpoint/2010/main" val="28281324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Factors to consider in Mental Illness.</a:t>
            </a:r>
          </a:p>
        </p:txBody>
      </p:sp>
      <p:sp>
        <p:nvSpPr>
          <p:cNvPr id="3" name="Content Placeholder 2"/>
          <p:cNvSpPr>
            <a:spLocks noGrp="1"/>
          </p:cNvSpPr>
          <p:nvPr>
            <p:ph idx="1"/>
          </p:nvPr>
        </p:nvSpPr>
        <p:spPr/>
        <p:txBody>
          <a:bodyPr/>
          <a:lstStyle/>
          <a:p>
            <a:r>
              <a:rPr lang="en-US" dirty="0"/>
              <a:t>Biological/chemical-the body and the mind</a:t>
            </a:r>
          </a:p>
          <a:p>
            <a:r>
              <a:rPr lang="en-US" dirty="0"/>
              <a:t>Genetic- family </a:t>
            </a:r>
          </a:p>
          <a:p>
            <a:r>
              <a:rPr lang="en-US"/>
              <a:t>Psychological- personality </a:t>
            </a:r>
            <a:r>
              <a:rPr lang="en-US" dirty="0"/>
              <a:t>and outlook </a:t>
            </a:r>
            <a:r>
              <a:rPr lang="en-US"/>
              <a:t>on life</a:t>
            </a:r>
            <a:endParaRPr lang="en-US" dirty="0"/>
          </a:p>
          <a:p>
            <a:r>
              <a:rPr lang="en-US" dirty="0"/>
              <a:t>Environmental-trauma and life situations</a:t>
            </a:r>
          </a:p>
          <a:p>
            <a:endParaRPr lang="en-US" dirty="0"/>
          </a:p>
          <a:p>
            <a:endParaRPr lang="en-US" dirty="0"/>
          </a:p>
        </p:txBody>
      </p:sp>
      <p:sp>
        <p:nvSpPr>
          <p:cNvPr id="4" name="Slide Number Placeholder 3"/>
          <p:cNvSpPr>
            <a:spLocks noGrp="1"/>
          </p:cNvSpPr>
          <p:nvPr>
            <p:ph type="sldNum" sz="quarter" idx="12"/>
          </p:nvPr>
        </p:nvSpPr>
        <p:spPr/>
        <p:txBody>
          <a:bodyPr/>
          <a:lstStyle/>
          <a:p>
            <a:fld id="{1D2EA5EF-C699-AF4C-BA42-C0A1CAAB713C}" type="slidenum">
              <a:rPr lang="en-US" smtClean="0">
                <a:solidFill>
                  <a:srgbClr val="FFFFFF"/>
                </a:solidFill>
              </a:rPr>
              <a:pPr/>
              <a:t>11</a:t>
            </a:fld>
            <a:endParaRPr lang="en-US">
              <a:solidFill>
                <a:srgbClr val="FFFFFF"/>
              </a:solidFill>
            </a:endParaRPr>
          </a:p>
        </p:txBody>
      </p:sp>
    </p:spTree>
    <p:extLst>
      <p:ext uri="{BB962C8B-B14F-4D97-AF65-F5344CB8AC3E}">
        <p14:creationId xmlns:p14="http://schemas.microsoft.com/office/powerpoint/2010/main" val="35603808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2060"/>
                </a:solidFill>
              </a:rPr>
              <a:t>Trauma as a Diagnosis and Injury…Race Based Trauma  </a:t>
            </a:r>
          </a:p>
        </p:txBody>
      </p:sp>
      <p:sp>
        <p:nvSpPr>
          <p:cNvPr id="3" name="Content Placeholder 2"/>
          <p:cNvSpPr>
            <a:spLocks noGrp="1"/>
          </p:cNvSpPr>
          <p:nvPr>
            <p:ph idx="1"/>
          </p:nvPr>
        </p:nvSpPr>
        <p:spPr/>
        <p:txBody>
          <a:bodyPr>
            <a:normAutofit lnSpcReduction="10000"/>
          </a:bodyPr>
          <a:lstStyle/>
          <a:p>
            <a:r>
              <a:rPr lang="en-US" dirty="0"/>
              <a:t>Racial trauma or race-based traumatic stress (RBTS), refers to the mental and emotional injury caused by racial encounters with racial bias and ethnic discrimination.</a:t>
            </a:r>
          </a:p>
          <a:p>
            <a:r>
              <a:rPr lang="en-US" dirty="0"/>
              <a:t>RBTS is not a clinical definition of a disorder, but it is a mental injury.</a:t>
            </a:r>
          </a:p>
          <a:p>
            <a:r>
              <a:rPr lang="en-US" dirty="0"/>
              <a:t>Experiences of race-based discrimination can have detrimental psychological impact on individuals and their communities.</a:t>
            </a:r>
          </a:p>
          <a:p>
            <a:r>
              <a:rPr lang="en-US" dirty="0"/>
              <a:t>RBTS is similar to the symptoms of Post Traumatic Stress Disorder (PTSD) and  can resemble depression.</a:t>
            </a:r>
          </a:p>
          <a:p>
            <a:r>
              <a:rPr lang="en-US" dirty="0"/>
              <a:t>There  may  be  anger, recurring thoughts of the events, physical reactions such as chest pains, insomnia, hypervigilance, low self esteem and distancing self from the trauma. </a:t>
            </a:r>
          </a:p>
          <a:p>
            <a:endParaRPr lang="en-US" dirty="0"/>
          </a:p>
        </p:txBody>
      </p:sp>
      <p:sp>
        <p:nvSpPr>
          <p:cNvPr id="4" name="Slide Number Placeholder 3"/>
          <p:cNvSpPr>
            <a:spLocks noGrp="1"/>
          </p:cNvSpPr>
          <p:nvPr>
            <p:ph type="sldNum" sz="quarter" idx="12"/>
          </p:nvPr>
        </p:nvSpPr>
        <p:spPr/>
        <p:txBody>
          <a:bodyPr/>
          <a:lstStyle/>
          <a:p>
            <a:fld id="{1D2EA5EF-C699-AF4C-BA42-C0A1CAAB713C}" type="slidenum">
              <a:rPr lang="en-US" smtClean="0">
                <a:solidFill>
                  <a:srgbClr val="FFFFFF"/>
                </a:solidFill>
              </a:rPr>
              <a:pPr/>
              <a:t>12</a:t>
            </a:fld>
            <a:endParaRPr lang="en-US">
              <a:solidFill>
                <a:srgbClr val="FFFFFF"/>
              </a:solidFill>
            </a:endParaRPr>
          </a:p>
        </p:txBody>
      </p:sp>
      <p:sp>
        <p:nvSpPr>
          <p:cNvPr id="5" name="Rectangle 4"/>
          <p:cNvSpPr/>
          <p:nvPr/>
        </p:nvSpPr>
        <p:spPr>
          <a:xfrm>
            <a:off x="1310279" y="5715159"/>
            <a:ext cx="4493602" cy="369332"/>
          </a:xfrm>
          <a:prstGeom prst="rect">
            <a:avLst/>
          </a:prstGeom>
        </p:spPr>
        <p:txBody>
          <a:bodyPr wrap="none">
            <a:spAutoFit/>
          </a:bodyPr>
          <a:lstStyle/>
          <a:p>
            <a:r>
              <a:rPr lang="en-US" u="sng" dirty="0">
                <a:hlinkClick r:id="rId2"/>
              </a:rPr>
              <a:t>https://www.mhanational.org/racial-trauma</a:t>
            </a:r>
            <a:endParaRPr lang="en-US" dirty="0"/>
          </a:p>
        </p:txBody>
      </p:sp>
    </p:spTree>
    <p:extLst>
      <p:ext uri="{BB962C8B-B14F-4D97-AF65-F5344CB8AC3E}">
        <p14:creationId xmlns:p14="http://schemas.microsoft.com/office/powerpoint/2010/main" val="33111738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2060"/>
                </a:solidFill>
              </a:rPr>
              <a:t>Healing Racial Trauma</a:t>
            </a:r>
          </a:p>
        </p:txBody>
      </p:sp>
      <p:sp>
        <p:nvSpPr>
          <p:cNvPr id="3" name="Content Placeholder 2"/>
          <p:cNvSpPr>
            <a:spLocks noGrp="1"/>
          </p:cNvSpPr>
          <p:nvPr>
            <p:ph idx="1"/>
          </p:nvPr>
        </p:nvSpPr>
        <p:spPr>
          <a:xfrm>
            <a:off x="609604" y="1417639"/>
            <a:ext cx="11087425" cy="4549863"/>
          </a:xfrm>
        </p:spPr>
        <p:txBody>
          <a:bodyPr>
            <a:normAutofit fontScale="92500" lnSpcReduction="10000"/>
          </a:bodyPr>
          <a:lstStyle/>
          <a:p>
            <a:r>
              <a:rPr lang="en-US" dirty="0"/>
              <a:t>PTSD can be caused by a single event, but racial trauma is ongoing, pervasive, and generationally transmitted.</a:t>
            </a:r>
          </a:p>
          <a:p>
            <a:r>
              <a:rPr lang="en-US" dirty="0"/>
              <a:t>Racial trauma has cognitive, emotional, and somatic consequences.</a:t>
            </a:r>
          </a:p>
          <a:p>
            <a:r>
              <a:rPr lang="en-US" dirty="0"/>
              <a:t>Exposure to stressors can lead to long term increases in stress hormones in the body and can exacerbate anxiety and depression. Stressors are associated with negative health outcomes such as high blood pressure and risk of cardiovascular events.</a:t>
            </a:r>
          </a:p>
          <a:p>
            <a:r>
              <a:rPr lang="en-US" dirty="0"/>
              <a:t>‘Black pain’ is often invalidated so people stop talking. Talking and storytelling is part of the healing process.</a:t>
            </a:r>
          </a:p>
          <a:p>
            <a:r>
              <a:rPr lang="en-US" dirty="0"/>
              <a:t>The Collective Care Center in Kentucky provides psychotherapy for people who have suffered from racial trauma.</a:t>
            </a:r>
          </a:p>
          <a:p>
            <a:pPr marL="114112" indent="0">
              <a:buNone/>
            </a:pPr>
            <a:endParaRPr lang="en-US" dirty="0"/>
          </a:p>
          <a:p>
            <a:pPr marL="114112" indent="0">
              <a:buNone/>
            </a:pPr>
            <a:r>
              <a:rPr lang="en-US" dirty="0"/>
              <a:t> </a:t>
            </a:r>
            <a:r>
              <a:rPr lang="en-US" u="sng" dirty="0">
                <a:hlinkClick r:id="rId2"/>
              </a:rPr>
              <a:t>https://www.courier-journal.com/story/opinion/2020/06/12/racial-trauma-can-leave-black-people-ptsd-symptoms/3160232001/</a:t>
            </a:r>
            <a:endParaRPr lang="en-US" dirty="0"/>
          </a:p>
        </p:txBody>
      </p:sp>
      <p:sp>
        <p:nvSpPr>
          <p:cNvPr id="4" name="Slide Number Placeholder 3"/>
          <p:cNvSpPr>
            <a:spLocks noGrp="1"/>
          </p:cNvSpPr>
          <p:nvPr>
            <p:ph type="sldNum" sz="quarter" idx="12"/>
          </p:nvPr>
        </p:nvSpPr>
        <p:spPr/>
        <p:txBody>
          <a:bodyPr/>
          <a:lstStyle/>
          <a:p>
            <a:fld id="{1D2EA5EF-C699-AF4C-BA42-C0A1CAAB713C}" type="slidenum">
              <a:rPr lang="en-US" smtClean="0">
                <a:solidFill>
                  <a:srgbClr val="FFFFFF"/>
                </a:solidFill>
              </a:rPr>
              <a:pPr/>
              <a:t>13</a:t>
            </a:fld>
            <a:endParaRPr lang="en-US">
              <a:solidFill>
                <a:srgbClr val="FFFFFF"/>
              </a:solidFill>
            </a:endParaRPr>
          </a:p>
        </p:txBody>
      </p:sp>
    </p:spTree>
    <p:extLst>
      <p:ext uri="{BB962C8B-B14F-4D97-AF65-F5344CB8AC3E}">
        <p14:creationId xmlns:p14="http://schemas.microsoft.com/office/powerpoint/2010/main" val="34033220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br>
              <a:rPr lang="en-US" dirty="0"/>
            </a:br>
            <a:r>
              <a:rPr lang="en-US" dirty="0">
                <a:solidFill>
                  <a:srgbClr val="002060"/>
                </a:solidFill>
              </a:rPr>
              <a:t>Contrast and Comparison of PTSD and RBTS         </a:t>
            </a:r>
          </a:p>
        </p:txBody>
      </p:sp>
      <p:sp>
        <p:nvSpPr>
          <p:cNvPr id="6" name="Content Placeholder 5"/>
          <p:cNvSpPr>
            <a:spLocks noGrp="1"/>
          </p:cNvSpPr>
          <p:nvPr>
            <p:ph sz="half" idx="1"/>
          </p:nvPr>
        </p:nvSpPr>
        <p:spPr/>
        <p:txBody>
          <a:bodyPr/>
          <a:lstStyle/>
          <a:p>
            <a:pPr marL="114112" indent="0">
              <a:buNone/>
            </a:pPr>
            <a:r>
              <a:rPr lang="en-US" dirty="0"/>
              <a:t>Death/ witness</a:t>
            </a:r>
          </a:p>
          <a:p>
            <a:pPr marL="114112" indent="0">
              <a:buNone/>
            </a:pPr>
            <a:r>
              <a:rPr lang="en-US" dirty="0"/>
              <a:t>Injury/ witness</a:t>
            </a:r>
          </a:p>
          <a:p>
            <a:pPr marL="114112" indent="0">
              <a:buNone/>
            </a:pPr>
            <a:r>
              <a:rPr lang="en-US" dirty="0"/>
              <a:t>Avoidance </a:t>
            </a:r>
          </a:p>
          <a:p>
            <a:pPr marL="114112" indent="0">
              <a:buNone/>
            </a:pPr>
            <a:r>
              <a:rPr lang="en-US" dirty="0"/>
              <a:t>Feelings of doom</a:t>
            </a:r>
          </a:p>
          <a:p>
            <a:pPr marL="114112" indent="0">
              <a:buNone/>
            </a:pPr>
            <a:r>
              <a:rPr lang="en-US" dirty="0"/>
              <a:t>Anger</a:t>
            </a:r>
          </a:p>
          <a:p>
            <a:pPr marL="114112" indent="0">
              <a:buNone/>
            </a:pPr>
            <a:r>
              <a:rPr lang="en-US" dirty="0"/>
              <a:t>Depression</a:t>
            </a:r>
          </a:p>
        </p:txBody>
      </p:sp>
      <p:sp>
        <p:nvSpPr>
          <p:cNvPr id="7" name="Content Placeholder 6"/>
          <p:cNvSpPr>
            <a:spLocks noGrp="1"/>
          </p:cNvSpPr>
          <p:nvPr>
            <p:ph sz="half" idx="2"/>
          </p:nvPr>
        </p:nvSpPr>
        <p:spPr/>
        <p:txBody>
          <a:bodyPr/>
          <a:lstStyle/>
          <a:p>
            <a:pPr marL="114112" indent="0">
              <a:buNone/>
            </a:pPr>
            <a:r>
              <a:rPr lang="en-US" dirty="0"/>
              <a:t>Death/ witness</a:t>
            </a:r>
          </a:p>
          <a:p>
            <a:pPr marL="114112" indent="0">
              <a:buNone/>
            </a:pPr>
            <a:r>
              <a:rPr lang="en-US" dirty="0"/>
              <a:t>Injury/ witness </a:t>
            </a:r>
          </a:p>
          <a:p>
            <a:pPr marL="114112" indent="0">
              <a:buNone/>
            </a:pPr>
            <a:r>
              <a:rPr lang="en-US" dirty="0"/>
              <a:t>Avoidance</a:t>
            </a:r>
          </a:p>
          <a:p>
            <a:pPr marL="114112" indent="0">
              <a:buNone/>
            </a:pPr>
            <a:r>
              <a:rPr lang="en-US" dirty="0"/>
              <a:t>Feelings of doom</a:t>
            </a:r>
          </a:p>
          <a:p>
            <a:pPr marL="114112" indent="0">
              <a:buNone/>
            </a:pPr>
            <a:r>
              <a:rPr lang="en-US" dirty="0"/>
              <a:t>Anger </a:t>
            </a:r>
          </a:p>
          <a:p>
            <a:pPr marL="114112" indent="0">
              <a:buNone/>
            </a:pPr>
            <a:r>
              <a:rPr lang="en-US"/>
              <a:t>Depression</a:t>
            </a:r>
            <a:endParaRPr lang="en-US" dirty="0"/>
          </a:p>
        </p:txBody>
      </p:sp>
      <p:sp>
        <p:nvSpPr>
          <p:cNvPr id="4" name="Slide Number Placeholder 3"/>
          <p:cNvSpPr>
            <a:spLocks noGrp="1"/>
          </p:cNvSpPr>
          <p:nvPr>
            <p:ph type="sldNum" sz="quarter" idx="12"/>
          </p:nvPr>
        </p:nvSpPr>
        <p:spPr/>
        <p:txBody>
          <a:bodyPr/>
          <a:lstStyle/>
          <a:p>
            <a:fld id="{1D2EA5EF-C699-AF4C-BA42-C0A1CAAB713C}" type="slidenum">
              <a:rPr lang="en-US" smtClean="0">
                <a:solidFill>
                  <a:srgbClr val="FFFFFF"/>
                </a:solidFill>
              </a:rPr>
              <a:pPr/>
              <a:t>14</a:t>
            </a:fld>
            <a:endParaRPr lang="en-US">
              <a:solidFill>
                <a:srgbClr val="FFFFFF"/>
              </a:solidFill>
            </a:endParaRPr>
          </a:p>
        </p:txBody>
      </p:sp>
    </p:spTree>
    <p:extLst>
      <p:ext uri="{BB962C8B-B14F-4D97-AF65-F5344CB8AC3E}">
        <p14:creationId xmlns:p14="http://schemas.microsoft.com/office/powerpoint/2010/main" val="20878100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2060"/>
                </a:solidFill>
              </a:rPr>
              <a:t>Black Children and COVID-19</a:t>
            </a:r>
          </a:p>
        </p:txBody>
      </p:sp>
      <p:sp>
        <p:nvSpPr>
          <p:cNvPr id="3" name="Content Placeholder 2"/>
          <p:cNvSpPr>
            <a:spLocks noGrp="1"/>
          </p:cNvSpPr>
          <p:nvPr>
            <p:ph idx="1"/>
          </p:nvPr>
        </p:nvSpPr>
        <p:spPr>
          <a:xfrm>
            <a:off x="609604" y="1417639"/>
            <a:ext cx="11087425" cy="4549863"/>
          </a:xfrm>
        </p:spPr>
        <p:txBody>
          <a:bodyPr>
            <a:normAutofit fontScale="92500" lnSpcReduction="10000"/>
          </a:bodyPr>
          <a:lstStyle/>
          <a:p>
            <a:r>
              <a:rPr lang="en-US" dirty="0"/>
              <a:t>At least 170,000 American children have lost a parent or caregiver because of COVID-19.</a:t>
            </a:r>
          </a:p>
          <a:p>
            <a:r>
              <a:rPr lang="en-US" dirty="0"/>
              <a:t>In the U.S. alone the number of people who have lost a close relative, whether a child, sibling, spouse, parent, or grandparent to COVID-19 is about 6.5 million.</a:t>
            </a:r>
          </a:p>
          <a:p>
            <a:r>
              <a:rPr lang="en-US" dirty="0"/>
              <a:t>Racial disparities are stark. Hispanic and Black children are almost twice as likely as White children to lose a caregiver because of the pandemic. </a:t>
            </a:r>
          </a:p>
          <a:p>
            <a:r>
              <a:rPr lang="en-US" dirty="0"/>
              <a:t>In general, approximately 10% of American children live with grandparents and that percentage  is higher for Black children.</a:t>
            </a:r>
          </a:p>
          <a:p>
            <a:r>
              <a:rPr lang="en-US" dirty="0"/>
              <a:t>Children who lose a parent are at higher risk for mental health problems. Every child does not get the opportunity to express their emotions. Black children are frequently penalized in school for reaction to death, such as crying, distraction, and fatigue. </a:t>
            </a:r>
          </a:p>
          <a:p>
            <a:pPr marL="114112" indent="0">
              <a:buNone/>
            </a:pPr>
            <a:endParaRPr lang="en-US" dirty="0">
              <a:hlinkClick r:id="rId2"/>
            </a:endParaRPr>
          </a:p>
          <a:p>
            <a:pPr marL="114112" indent="0">
              <a:buNone/>
            </a:pPr>
            <a:r>
              <a:rPr lang="en-US" dirty="0">
                <a:hlinkClick r:id="rId2"/>
              </a:rPr>
              <a:t>https://apple.news/AQiU6udpBQhyiVP4ll7-1Hg</a:t>
            </a:r>
            <a:endParaRPr lang="en-US" dirty="0"/>
          </a:p>
        </p:txBody>
      </p:sp>
      <p:sp>
        <p:nvSpPr>
          <p:cNvPr id="4" name="Slide Number Placeholder 3"/>
          <p:cNvSpPr>
            <a:spLocks noGrp="1"/>
          </p:cNvSpPr>
          <p:nvPr>
            <p:ph type="sldNum" sz="quarter" idx="12"/>
          </p:nvPr>
        </p:nvSpPr>
        <p:spPr/>
        <p:txBody>
          <a:bodyPr/>
          <a:lstStyle/>
          <a:p>
            <a:fld id="{1D2EA5EF-C699-AF4C-BA42-C0A1CAAB713C}" type="slidenum">
              <a:rPr lang="en-US" smtClean="0"/>
              <a:pPr/>
              <a:t>15</a:t>
            </a:fld>
            <a:endParaRPr lang="en-US"/>
          </a:p>
        </p:txBody>
      </p:sp>
    </p:spTree>
    <p:extLst>
      <p:ext uri="{BB962C8B-B14F-4D97-AF65-F5344CB8AC3E}">
        <p14:creationId xmlns:p14="http://schemas.microsoft.com/office/powerpoint/2010/main" val="10745431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Phil Wilson: HIV/AIDS Can Teach Us </a:t>
            </a:r>
            <a:br>
              <a:rPr lang="en-US" sz="3600" dirty="0"/>
            </a:br>
            <a:r>
              <a:rPr lang="en-US" sz="3600" dirty="0"/>
              <a:t>Something about COVID in the Black Community </a:t>
            </a:r>
          </a:p>
        </p:txBody>
      </p:sp>
      <p:sp>
        <p:nvSpPr>
          <p:cNvPr id="3" name="Content Placeholder 2"/>
          <p:cNvSpPr>
            <a:spLocks noGrp="1"/>
          </p:cNvSpPr>
          <p:nvPr>
            <p:ph idx="1"/>
          </p:nvPr>
        </p:nvSpPr>
        <p:spPr/>
        <p:txBody>
          <a:bodyPr>
            <a:normAutofit fontScale="77500" lnSpcReduction="20000"/>
          </a:bodyPr>
          <a:lstStyle/>
          <a:p>
            <a:pPr marL="114112" indent="0">
              <a:buNone/>
            </a:pPr>
            <a:r>
              <a:rPr lang="en-US" dirty="0"/>
              <a:t>Phil Wilson, founder of the Black AIDS Institute.</a:t>
            </a:r>
          </a:p>
          <a:p>
            <a:pPr marL="571312" indent="-457200">
              <a:buFont typeface="+mj-lt"/>
              <a:buAutoNum type="arabicPeriod"/>
            </a:pPr>
            <a:r>
              <a:rPr lang="en-US" dirty="0"/>
              <a:t>African  Americans make up 43 % of the new HIV cases and die at the rate of one and half times the rates of white people.</a:t>
            </a:r>
          </a:p>
          <a:p>
            <a:pPr marL="571312" indent="-457200">
              <a:buFont typeface="+mj-lt"/>
              <a:buAutoNum type="arabicPeriod"/>
            </a:pPr>
            <a:r>
              <a:rPr lang="en-US" dirty="0"/>
              <a:t>In the earliest days of the HIV and AIDS, Black people represented 25% of the new cases in the US, and Black Women represented over 50% of women diagnosed. </a:t>
            </a:r>
          </a:p>
          <a:p>
            <a:pPr marL="571312" indent="-457200">
              <a:buFont typeface="+mj-lt"/>
              <a:buAutoNum type="arabicPeriod"/>
            </a:pPr>
            <a:r>
              <a:rPr lang="en-US" dirty="0"/>
              <a:t>Black people have always been disproportionately impacted, over-represented in disease, underrepresented in advocacy, underrepresented in resources dedicated to fighting the disease.</a:t>
            </a:r>
          </a:p>
          <a:p>
            <a:pPr marL="571312" indent="-457200">
              <a:buFont typeface="+mj-lt"/>
              <a:buAutoNum type="arabicPeriod"/>
            </a:pPr>
            <a:r>
              <a:rPr lang="en-US" dirty="0"/>
              <a:t>Need social solutions and not just biomedical ones.</a:t>
            </a:r>
          </a:p>
          <a:p>
            <a:pPr marL="571312" indent="-457200">
              <a:buFont typeface="+mj-lt"/>
              <a:buAutoNum type="arabicPeriod"/>
            </a:pPr>
            <a:r>
              <a:rPr lang="en-US" dirty="0"/>
              <a:t>Need to look at the context that the patient is in before making judgments about what should be done.</a:t>
            </a:r>
          </a:p>
          <a:p>
            <a:pPr marL="571312" indent="-457200">
              <a:buFont typeface="+mj-lt"/>
              <a:buAutoNum type="arabicPeriod"/>
            </a:pPr>
            <a:r>
              <a:rPr lang="en-US" dirty="0"/>
              <a:t>The argument  to eradicating both diseases have to be structural and have several systemic solutions that address the underlying reasons that communities of color get sick and die from viral pandemics at rates higher than whites. </a:t>
            </a:r>
          </a:p>
          <a:p>
            <a:endParaRPr lang="en-US" dirty="0"/>
          </a:p>
          <a:p>
            <a:pPr marL="114112" indent="0">
              <a:buNone/>
            </a:pPr>
            <a:r>
              <a:rPr lang="en-US" dirty="0">
                <a:hlinkClick r:id="rId2"/>
              </a:rPr>
              <a:t>https://www.npr.org/2021/03/20/979278061/phill-wilson-hiv-aids-can-teach-us-something-about-covid-19-in-black-communities</a:t>
            </a:r>
            <a:endParaRPr lang="en-US" dirty="0"/>
          </a:p>
          <a:p>
            <a:endParaRPr lang="en-US" dirty="0"/>
          </a:p>
        </p:txBody>
      </p:sp>
      <p:sp>
        <p:nvSpPr>
          <p:cNvPr id="4" name="Slide Number Placeholder 3"/>
          <p:cNvSpPr>
            <a:spLocks noGrp="1"/>
          </p:cNvSpPr>
          <p:nvPr>
            <p:ph type="sldNum" sz="quarter" idx="12"/>
          </p:nvPr>
        </p:nvSpPr>
        <p:spPr/>
        <p:txBody>
          <a:bodyPr/>
          <a:lstStyle/>
          <a:p>
            <a:fld id="{1D2EA5EF-C699-AF4C-BA42-C0A1CAAB713C}" type="slidenum">
              <a:rPr lang="en-US" smtClean="0">
                <a:solidFill>
                  <a:srgbClr val="FFFFFF"/>
                </a:solidFill>
              </a:rPr>
              <a:pPr/>
              <a:t>16</a:t>
            </a:fld>
            <a:endParaRPr lang="en-US">
              <a:solidFill>
                <a:srgbClr val="FFFFFF"/>
              </a:solidFill>
            </a:endParaRPr>
          </a:p>
        </p:txBody>
      </p:sp>
    </p:spTree>
    <p:extLst>
      <p:ext uri="{BB962C8B-B14F-4D97-AF65-F5344CB8AC3E}">
        <p14:creationId xmlns:p14="http://schemas.microsoft.com/office/powerpoint/2010/main" val="41618028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p:txBody>
          <a:bodyPr/>
          <a:lstStyle/>
          <a:p>
            <a:pPr algn="ctr" eaLnBrk="1" hangingPunct="1">
              <a:defRPr/>
            </a:pPr>
            <a:r>
              <a:rPr lang="en-US" sz="3200" dirty="0">
                <a:solidFill>
                  <a:srgbClr val="9F2936"/>
                </a:solidFill>
                <a:latin typeface="Arial" charset="0"/>
                <a:ea typeface="ＭＳ Ｐゴシック" charset="0"/>
                <a:cs typeface="ＭＳ Ｐゴシック" charset="0"/>
              </a:rPr>
              <a:t>Depression Is One of the Most Frequent Comorbidities of</a:t>
            </a:r>
            <a:br>
              <a:rPr lang="en-US" sz="3200" dirty="0">
                <a:solidFill>
                  <a:srgbClr val="9F2936"/>
                </a:solidFill>
                <a:latin typeface="Arial" charset="0"/>
                <a:ea typeface="ＭＳ Ｐゴシック" charset="0"/>
                <a:cs typeface="ＭＳ Ｐゴシック" charset="0"/>
              </a:rPr>
            </a:br>
            <a:r>
              <a:rPr lang="en-US" sz="3200" dirty="0">
                <a:solidFill>
                  <a:srgbClr val="9F2936"/>
                </a:solidFill>
                <a:latin typeface="Arial" charset="0"/>
                <a:ea typeface="ＭＳ Ｐゴシック" charset="0"/>
                <a:cs typeface="ＭＳ Ｐゴシック" charset="0"/>
              </a:rPr>
              <a:t> HIV Infection</a:t>
            </a:r>
          </a:p>
        </p:txBody>
      </p:sp>
      <p:sp>
        <p:nvSpPr>
          <p:cNvPr id="3" name="Content Placeholder 2"/>
          <p:cNvSpPr>
            <a:spLocks noGrp="1"/>
          </p:cNvSpPr>
          <p:nvPr>
            <p:ph idx="1"/>
          </p:nvPr>
        </p:nvSpPr>
        <p:spPr/>
        <p:txBody>
          <a:bodyPr>
            <a:normAutofit/>
          </a:bodyPr>
          <a:lstStyle/>
          <a:p>
            <a:r>
              <a:rPr lang="en-US" dirty="0"/>
              <a:t>In the general population: 6.7% have major depression.</a:t>
            </a:r>
          </a:p>
          <a:p>
            <a:endParaRPr lang="en-US" dirty="0"/>
          </a:p>
          <a:p>
            <a:r>
              <a:rPr lang="en-US" dirty="0"/>
              <a:t>In PWH:</a:t>
            </a:r>
          </a:p>
          <a:p>
            <a:pPr lvl="1"/>
            <a:r>
              <a:rPr lang="en-US" sz="2400" dirty="0"/>
              <a:t>Depression is present in 30%-50% of those in HIV care and treatment settings.</a:t>
            </a:r>
          </a:p>
          <a:p>
            <a:pPr lvl="1"/>
            <a:r>
              <a:rPr lang="en-US" sz="2400" dirty="0"/>
              <a:t>Depression rates (12%-71%) vary by population, severity threshold, measurement tools, etc.</a:t>
            </a:r>
          </a:p>
          <a:p>
            <a:pPr lvl="1"/>
            <a:r>
              <a:rPr lang="en-US" sz="2400" dirty="0"/>
              <a:t>PWH and chronic depressive symptoms </a:t>
            </a:r>
            <a:r>
              <a:rPr lang="en-US" sz="2400" dirty="0">
                <a:solidFill>
                  <a:schemeClr val="tx2"/>
                </a:solidFill>
              </a:rPr>
              <a:t>have a two times greater risk </a:t>
            </a:r>
            <a:r>
              <a:rPr lang="en-US" sz="2400" dirty="0"/>
              <a:t>of dying than PWH who are not depressed.</a:t>
            </a:r>
          </a:p>
          <a:p>
            <a:pPr marL="0" indent="0">
              <a:lnSpc>
                <a:spcPct val="50000"/>
              </a:lnSpc>
              <a:spcBef>
                <a:spcPts val="600"/>
              </a:spcBef>
              <a:spcAft>
                <a:spcPts val="1200"/>
              </a:spcAft>
              <a:buClr>
                <a:srgbClr val="E700E7"/>
              </a:buClr>
              <a:buSzPct val="125000"/>
              <a:buNone/>
              <a:defRPr/>
            </a:pPr>
            <a:endParaRPr lang="en-US" dirty="0"/>
          </a:p>
          <a:p>
            <a:pPr marL="0" indent="0" algn="ctr">
              <a:lnSpc>
                <a:spcPct val="95000"/>
              </a:lnSpc>
              <a:spcBef>
                <a:spcPts val="600"/>
              </a:spcBef>
              <a:spcAft>
                <a:spcPts val="1200"/>
              </a:spcAft>
              <a:buClr>
                <a:srgbClr val="E700E7"/>
              </a:buClr>
              <a:buSzPct val="125000"/>
              <a:buNone/>
              <a:defRPr/>
            </a:pPr>
            <a:endParaRPr lang="en-US" sz="1400" dirty="0"/>
          </a:p>
        </p:txBody>
      </p:sp>
      <p:sp>
        <p:nvSpPr>
          <p:cNvPr id="2" name="TextBox 1">
            <a:extLst>
              <a:ext uri="{FF2B5EF4-FFF2-40B4-BE49-F238E27FC236}">
                <a16:creationId xmlns:a16="http://schemas.microsoft.com/office/drawing/2014/main" id="{B74AA2E6-5866-2E4A-B56D-0D20BFC6C77F}"/>
              </a:ext>
            </a:extLst>
          </p:cNvPr>
          <p:cNvSpPr txBox="1"/>
          <p:nvPr/>
        </p:nvSpPr>
        <p:spPr>
          <a:xfrm>
            <a:off x="3002703" y="6351373"/>
            <a:ext cx="9314088" cy="523220"/>
          </a:xfrm>
          <a:prstGeom prst="rect">
            <a:avLst/>
          </a:prstGeom>
          <a:noFill/>
        </p:spPr>
        <p:txBody>
          <a:bodyPr wrap="none" rtlCol="0">
            <a:spAutoFit/>
          </a:bodyPr>
          <a:lstStyle/>
          <a:p>
            <a:r>
              <a:rPr lang="en-US" sz="1400" dirty="0" err="1">
                <a:solidFill>
                  <a:srgbClr val="FFFFFF"/>
                </a:solidFill>
              </a:rPr>
              <a:t>Sherr</a:t>
            </a:r>
            <a:r>
              <a:rPr lang="en-US" sz="1400" dirty="0">
                <a:solidFill>
                  <a:srgbClr val="FFFFFF"/>
                </a:solidFill>
              </a:rPr>
              <a:t> et. al., Psychology, Health and Medicine, 2011; </a:t>
            </a:r>
            <a:r>
              <a:rPr lang="en-US" sz="1400" dirty="0" err="1">
                <a:solidFill>
                  <a:srgbClr val="FFFFFF"/>
                </a:solidFill>
              </a:rPr>
              <a:t>Remien</a:t>
            </a:r>
            <a:r>
              <a:rPr lang="en-US" sz="1400" dirty="0">
                <a:solidFill>
                  <a:srgbClr val="FFFFFF"/>
                </a:solidFill>
              </a:rPr>
              <a:t> et . al., AIDS, 2019( Slide courtesy of James </a:t>
            </a:r>
            <a:r>
              <a:rPr lang="en-US" sz="1400" dirty="0" err="1">
                <a:solidFill>
                  <a:srgbClr val="FFFFFF"/>
                </a:solidFill>
              </a:rPr>
              <a:t>Satriano</a:t>
            </a:r>
            <a:r>
              <a:rPr lang="en-US" sz="1400">
                <a:solidFill>
                  <a:srgbClr val="FFFFFF"/>
                </a:solidFill>
              </a:rPr>
              <a:t>)</a:t>
            </a:r>
            <a:endParaRPr lang="en-US" sz="1400" dirty="0">
              <a:solidFill>
                <a:srgbClr val="FFFFFF"/>
              </a:solidFill>
            </a:endParaRPr>
          </a:p>
          <a:p>
            <a:r>
              <a:rPr lang="en-US" sz="1400" dirty="0">
                <a:solidFill>
                  <a:srgbClr val="222222"/>
                </a:solidFill>
              </a:rPr>
              <a:t>( </a:t>
            </a:r>
          </a:p>
        </p:txBody>
      </p:sp>
    </p:spTree>
    <p:custDataLst>
      <p:tags r:id="rId1"/>
    </p:custDataLst>
    <p:extLst>
      <p:ext uri="{BB962C8B-B14F-4D97-AF65-F5344CB8AC3E}">
        <p14:creationId xmlns:p14="http://schemas.microsoft.com/office/powerpoint/2010/main" val="34043348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Black People and Depression</a:t>
            </a:r>
          </a:p>
        </p:txBody>
      </p:sp>
      <p:sp>
        <p:nvSpPr>
          <p:cNvPr id="3" name="Content Placeholder 2"/>
          <p:cNvSpPr>
            <a:spLocks noGrp="1"/>
          </p:cNvSpPr>
          <p:nvPr>
            <p:ph idx="1"/>
          </p:nvPr>
        </p:nvSpPr>
        <p:spPr/>
        <p:txBody>
          <a:bodyPr/>
          <a:lstStyle/>
          <a:p>
            <a:r>
              <a:rPr lang="en-US" dirty="0"/>
              <a:t>    “ I think that many of us suffer from a low- grade depression that has to do with social issues.   ~~ Mary Pender Green~~</a:t>
            </a:r>
          </a:p>
        </p:txBody>
      </p:sp>
      <p:sp>
        <p:nvSpPr>
          <p:cNvPr id="4" name="Slide Number Placeholder 3"/>
          <p:cNvSpPr>
            <a:spLocks noGrp="1"/>
          </p:cNvSpPr>
          <p:nvPr>
            <p:ph type="sldNum" sz="quarter" idx="12"/>
          </p:nvPr>
        </p:nvSpPr>
        <p:spPr/>
        <p:txBody>
          <a:bodyPr/>
          <a:lstStyle/>
          <a:p>
            <a:fld id="{1D2EA5EF-C699-AF4C-BA42-C0A1CAAB713C}" type="slidenum">
              <a:rPr lang="en-US" smtClean="0">
                <a:solidFill>
                  <a:srgbClr val="FFFFFF"/>
                </a:solidFill>
              </a:rPr>
              <a:pPr/>
              <a:t>18</a:t>
            </a:fld>
            <a:endParaRPr lang="en-US">
              <a:solidFill>
                <a:srgbClr val="FFFFFF"/>
              </a:solidFill>
            </a:endParaRPr>
          </a:p>
        </p:txBody>
      </p:sp>
    </p:spTree>
    <p:extLst>
      <p:ext uri="{BB962C8B-B14F-4D97-AF65-F5344CB8AC3E}">
        <p14:creationId xmlns:p14="http://schemas.microsoft.com/office/powerpoint/2010/main" val="5059413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a:solidFill>
                  <a:srgbClr val="9F2936"/>
                </a:solidFill>
                <a:latin typeface="Arial" charset="0"/>
                <a:ea typeface="ＭＳ Ｐゴシック" charset="0"/>
                <a:cs typeface="ＭＳ Ｐゴシック" charset="0"/>
              </a:rPr>
              <a:t>Anxiety is Another Common Comorbidity of HIV Infection</a:t>
            </a:r>
            <a:endParaRPr lang="en-US" sz="4000" dirty="0">
              <a:solidFill>
                <a:srgbClr val="9F2936"/>
              </a:solidFill>
            </a:endParaRPr>
          </a:p>
        </p:txBody>
      </p:sp>
      <p:sp>
        <p:nvSpPr>
          <p:cNvPr id="267267" name="Rectangle 3"/>
          <p:cNvSpPr>
            <a:spLocks noGrp="1" noChangeArrowheads="1"/>
          </p:cNvSpPr>
          <p:nvPr>
            <p:ph idx="1"/>
          </p:nvPr>
        </p:nvSpPr>
        <p:spPr/>
        <p:txBody>
          <a:bodyPr>
            <a:normAutofit/>
          </a:bodyPr>
          <a:lstStyle/>
          <a:p>
            <a:r>
              <a:rPr lang="en-US" dirty="0"/>
              <a:t>In the general population: 2.1% have generalized anxiety disorder</a:t>
            </a:r>
          </a:p>
          <a:p>
            <a:r>
              <a:rPr lang="en-US" dirty="0"/>
              <a:t>In PWH: 15.8% </a:t>
            </a:r>
          </a:p>
          <a:p>
            <a:r>
              <a:rPr lang="en-US" dirty="0">
                <a:ea typeface="ＭＳ Ｐゴシック" charset="0"/>
              </a:rPr>
              <a:t>Anxiety may flare up at certain HIV milestones:</a:t>
            </a:r>
          </a:p>
          <a:p>
            <a:pPr lvl="1"/>
            <a:r>
              <a:rPr lang="en-US" sz="2400" dirty="0">
                <a:ea typeface="ＭＳ Ｐゴシック" charset="0"/>
              </a:rPr>
              <a:t>HIV testing</a:t>
            </a:r>
          </a:p>
          <a:p>
            <a:pPr lvl="1"/>
            <a:r>
              <a:rPr lang="en-US" sz="2400" dirty="0">
                <a:ea typeface="ＭＳ Ｐゴシック" charset="0"/>
              </a:rPr>
              <a:t>News of HIV positive status</a:t>
            </a:r>
          </a:p>
          <a:p>
            <a:pPr lvl="1"/>
            <a:r>
              <a:rPr lang="en-US" sz="2400" dirty="0">
                <a:ea typeface="ＭＳ Ｐゴシック" charset="0"/>
              </a:rPr>
              <a:t>Appearance of first illness symptoms</a:t>
            </a:r>
          </a:p>
          <a:p>
            <a:pPr lvl="1"/>
            <a:r>
              <a:rPr lang="en-US" sz="2400" dirty="0">
                <a:ea typeface="ＭＳ Ｐゴシック" charset="0"/>
              </a:rPr>
              <a:t>Changes in CD4 count &amp; viral load</a:t>
            </a:r>
          </a:p>
          <a:p>
            <a:pPr lvl="1"/>
            <a:r>
              <a:rPr lang="en-US" sz="2400" dirty="0">
                <a:ea typeface="ＭＳ Ｐゴシック" charset="0"/>
              </a:rPr>
              <a:t>Onset of AIDS-defining illness</a:t>
            </a:r>
          </a:p>
          <a:p>
            <a:pPr lvl="1"/>
            <a:endParaRPr lang="en-US" sz="2400" dirty="0">
              <a:ea typeface="ＭＳ Ｐゴシック" charset="0"/>
            </a:endParaRPr>
          </a:p>
          <a:p>
            <a:pPr marL="410805" lvl="1" indent="0">
              <a:buNone/>
            </a:pPr>
            <a:r>
              <a:rPr lang="en-US" sz="1400" dirty="0">
                <a:ea typeface="ＭＳ Ｐゴシック" charset="0"/>
              </a:rPr>
              <a:t>                                                               </a:t>
            </a:r>
          </a:p>
          <a:p>
            <a:pPr marL="410805" lvl="1" indent="0">
              <a:buNone/>
            </a:pPr>
            <a:endParaRPr lang="en-US" sz="2400" dirty="0">
              <a:ea typeface="ＭＳ Ｐゴシック" charset="0"/>
            </a:endParaRPr>
          </a:p>
        </p:txBody>
      </p:sp>
      <p:sp>
        <p:nvSpPr>
          <p:cNvPr id="3" name="TextBox 2">
            <a:extLst>
              <a:ext uri="{FF2B5EF4-FFF2-40B4-BE49-F238E27FC236}">
                <a16:creationId xmlns:a16="http://schemas.microsoft.com/office/drawing/2014/main" id="{F735272A-7FCB-9D4D-B232-AC8668987180}"/>
              </a:ext>
            </a:extLst>
          </p:cNvPr>
          <p:cNvSpPr txBox="1"/>
          <p:nvPr/>
        </p:nvSpPr>
        <p:spPr>
          <a:xfrm>
            <a:off x="2465614" y="6305754"/>
            <a:ext cx="8784772" cy="523220"/>
          </a:xfrm>
          <a:prstGeom prst="rect">
            <a:avLst/>
          </a:prstGeom>
          <a:noFill/>
        </p:spPr>
        <p:txBody>
          <a:bodyPr wrap="square" rtlCol="0">
            <a:spAutoFit/>
          </a:bodyPr>
          <a:lstStyle/>
          <a:p>
            <a:r>
              <a:rPr lang="en-US" sz="1400" dirty="0" err="1">
                <a:solidFill>
                  <a:srgbClr val="FFFFFF"/>
                </a:solidFill>
              </a:rPr>
              <a:t>Remien</a:t>
            </a:r>
            <a:r>
              <a:rPr lang="en-US" sz="1400" dirty="0">
                <a:solidFill>
                  <a:srgbClr val="FFFFFF"/>
                </a:solidFill>
              </a:rPr>
              <a:t> RH, </a:t>
            </a:r>
            <a:r>
              <a:rPr lang="en-US" sz="1400" dirty="0" err="1">
                <a:solidFill>
                  <a:srgbClr val="FFFFFF"/>
                </a:solidFill>
              </a:rPr>
              <a:t>Stirratt</a:t>
            </a:r>
            <a:r>
              <a:rPr lang="en-US" sz="1400" dirty="0">
                <a:solidFill>
                  <a:srgbClr val="FFFFFF"/>
                </a:solidFill>
              </a:rPr>
              <a:t> MJ, Nguyen N, Robbins RN, Pala AN, </a:t>
            </a:r>
            <a:r>
              <a:rPr lang="en-US" sz="1400" dirty="0" err="1">
                <a:solidFill>
                  <a:srgbClr val="FFFFFF"/>
                </a:solidFill>
              </a:rPr>
              <a:t>Mellins</a:t>
            </a:r>
            <a:r>
              <a:rPr lang="en-US" sz="1400" dirty="0">
                <a:solidFill>
                  <a:srgbClr val="FFFFFF"/>
                </a:solidFill>
              </a:rPr>
              <a:t> CA. Mental health and HIV/AIDS: the need for an integrated response. </a:t>
            </a:r>
            <a:r>
              <a:rPr lang="en-US" sz="1400" i="1" dirty="0">
                <a:solidFill>
                  <a:srgbClr val="FFFFFF"/>
                </a:solidFill>
              </a:rPr>
              <a:t>AIDS</a:t>
            </a:r>
            <a:r>
              <a:rPr lang="en-US" sz="1400" dirty="0">
                <a:solidFill>
                  <a:srgbClr val="FFFFFF"/>
                </a:solidFill>
              </a:rPr>
              <a:t>. 2019;33(9):1411-1420.  ( Slide courtesy of James </a:t>
            </a:r>
            <a:r>
              <a:rPr lang="en-US" sz="1400" dirty="0" err="1">
                <a:solidFill>
                  <a:srgbClr val="FFFFFF"/>
                </a:solidFill>
              </a:rPr>
              <a:t>Satriano</a:t>
            </a:r>
            <a:r>
              <a:rPr lang="en-US" sz="1400" dirty="0">
                <a:solidFill>
                  <a:srgbClr val="FFFFFF"/>
                </a:solidFill>
              </a:rPr>
              <a:t>)</a:t>
            </a:r>
          </a:p>
        </p:txBody>
      </p:sp>
    </p:spTree>
    <p:extLst>
      <p:ext uri="{BB962C8B-B14F-4D97-AF65-F5344CB8AC3E}">
        <p14:creationId xmlns:p14="http://schemas.microsoft.com/office/powerpoint/2010/main" val="18256839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2060"/>
                </a:solidFill>
              </a:rPr>
              <a:t>Disclosures</a:t>
            </a:r>
          </a:p>
        </p:txBody>
      </p:sp>
      <p:sp>
        <p:nvSpPr>
          <p:cNvPr id="3" name="Content Placeholder 2"/>
          <p:cNvSpPr>
            <a:spLocks noGrp="1"/>
          </p:cNvSpPr>
          <p:nvPr>
            <p:ph idx="1"/>
          </p:nvPr>
        </p:nvSpPr>
        <p:spPr/>
        <p:txBody>
          <a:bodyPr>
            <a:normAutofit/>
          </a:bodyPr>
          <a:lstStyle/>
          <a:p>
            <a:pPr marL="0" indent="0">
              <a:lnSpc>
                <a:spcPct val="120000"/>
              </a:lnSpc>
              <a:spcBef>
                <a:spcPts val="0"/>
              </a:spcBef>
              <a:buNone/>
            </a:pPr>
            <a:r>
              <a:rPr lang="en-US" kern="0" dirty="0"/>
              <a:t>“This program is supported by the Health Resources and Services Administration (HRSA) of the U.S. Department of Health and Human Services (HHS) as part of an award totaling </a:t>
            </a:r>
            <a:r>
              <a:rPr lang="en-US" kern="0"/>
              <a:t>$3,845,677 </a:t>
            </a:r>
            <a:r>
              <a:rPr lang="en-US" kern="0" dirty="0"/>
              <a:t>with zero percentage financed with nongovernmental sources. The contents are those of the author(s) and do not necessarily represent the official views of, nor an endorsement, by HRSA, HHS or the U.S. Government.”</a:t>
            </a:r>
          </a:p>
          <a:p>
            <a:pPr marL="0" indent="0">
              <a:lnSpc>
                <a:spcPct val="120000"/>
              </a:lnSpc>
              <a:spcBef>
                <a:spcPts val="0"/>
              </a:spcBef>
              <a:buNone/>
            </a:pPr>
            <a:endParaRPr lang="en-US" kern="0" dirty="0"/>
          </a:p>
          <a:p>
            <a:pPr marL="0" indent="0">
              <a:lnSpc>
                <a:spcPct val="120000"/>
              </a:lnSpc>
              <a:spcBef>
                <a:spcPts val="0"/>
              </a:spcBef>
              <a:buNone/>
            </a:pPr>
            <a:endParaRPr lang="en-US" kern="0" dirty="0"/>
          </a:p>
        </p:txBody>
      </p:sp>
      <p:sp>
        <p:nvSpPr>
          <p:cNvPr id="4" name="Slide Number Placeholder 3"/>
          <p:cNvSpPr>
            <a:spLocks noGrp="1"/>
          </p:cNvSpPr>
          <p:nvPr>
            <p:ph type="sldNum" sz="quarter" idx="12"/>
          </p:nvPr>
        </p:nvSpPr>
        <p:spPr/>
        <p:txBody>
          <a:bodyPr/>
          <a:lstStyle/>
          <a:p>
            <a:pPr defTabSz="456449"/>
            <a:fld id="{1D2EA5EF-C699-AF4C-BA42-C0A1CAAB713C}" type="slidenum">
              <a:rPr lang="en-US">
                <a:solidFill>
                  <a:srgbClr val="FFFFFF"/>
                </a:solidFill>
                <a:latin typeface="Arial"/>
              </a:rPr>
              <a:pPr defTabSz="456449"/>
              <a:t>2</a:t>
            </a:fld>
            <a:endParaRPr lang="en-US">
              <a:solidFill>
                <a:srgbClr val="FFFFFF"/>
              </a:solidFill>
              <a:latin typeface="Arial"/>
            </a:endParaRPr>
          </a:p>
        </p:txBody>
      </p:sp>
    </p:spTree>
    <p:extLst>
      <p:ext uri="{BB962C8B-B14F-4D97-AF65-F5344CB8AC3E}">
        <p14:creationId xmlns:p14="http://schemas.microsoft.com/office/powerpoint/2010/main" val="32956481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a:solidFill>
                  <a:srgbClr val="9F2936"/>
                </a:solidFill>
                <a:latin typeface="Arial" charset="0"/>
                <a:ea typeface="ＭＳ Ｐゴシック" charset="0"/>
                <a:cs typeface="ＭＳ Ｐゴシック" charset="0"/>
              </a:rPr>
              <a:t>SUD is Another Common Comorbidity of HIV Infection</a:t>
            </a:r>
            <a:endParaRPr lang="en-US" sz="4000" dirty="0">
              <a:solidFill>
                <a:srgbClr val="9F2936"/>
              </a:solidFill>
            </a:endParaRPr>
          </a:p>
        </p:txBody>
      </p:sp>
      <p:sp>
        <p:nvSpPr>
          <p:cNvPr id="3" name="Content Placeholder 2"/>
          <p:cNvSpPr>
            <a:spLocks noGrp="1"/>
          </p:cNvSpPr>
          <p:nvPr>
            <p:ph idx="1"/>
          </p:nvPr>
        </p:nvSpPr>
        <p:spPr/>
        <p:txBody>
          <a:bodyPr>
            <a:normAutofit/>
          </a:bodyPr>
          <a:lstStyle/>
          <a:p>
            <a:r>
              <a:rPr lang="en-US" dirty="0"/>
              <a:t>In the US population, 10% of adults have drug use disorder at some point in their lives (NIH)</a:t>
            </a:r>
          </a:p>
          <a:p>
            <a:pPr lvl="1"/>
            <a:r>
              <a:rPr lang="en-US" sz="2400" dirty="0"/>
              <a:t>75% report not receiving any form of treatment (NIH)</a:t>
            </a:r>
          </a:p>
          <a:p>
            <a:r>
              <a:rPr lang="en-US" dirty="0"/>
              <a:t>In PWH, prevalence of substance use disorders ranges from 21%-71% Among PWH drug of choice:</a:t>
            </a:r>
          </a:p>
          <a:p>
            <a:pPr lvl="1"/>
            <a:r>
              <a:rPr lang="en-US" sz="2400" dirty="0"/>
              <a:t>7.3% cocaine/crack</a:t>
            </a:r>
          </a:p>
          <a:p>
            <a:pPr lvl="1"/>
            <a:r>
              <a:rPr lang="en-US" sz="2400" dirty="0"/>
              <a:t>10.3% amphetamine-type substances (ATS)</a:t>
            </a:r>
          </a:p>
          <a:p>
            <a:pPr lvl="1"/>
            <a:r>
              <a:rPr lang="en-US" sz="2400" dirty="0"/>
              <a:t>2.9% illicit opiates</a:t>
            </a:r>
          </a:p>
          <a:p>
            <a:pPr lvl="1"/>
            <a:r>
              <a:rPr lang="en-US" sz="2400" dirty="0"/>
              <a:t>33.1% marijuana</a:t>
            </a:r>
          </a:p>
          <a:p>
            <a:pPr marL="410805" lvl="1" indent="0">
              <a:buNone/>
            </a:pPr>
            <a:r>
              <a:rPr lang="en-US" sz="2400" dirty="0"/>
              <a:t>                                 </a:t>
            </a:r>
            <a:r>
              <a:rPr lang="en-US" sz="1400" i="1" dirty="0"/>
              <a:t> </a:t>
            </a:r>
            <a:endParaRPr lang="en-US" sz="2400" dirty="0"/>
          </a:p>
        </p:txBody>
      </p:sp>
      <p:sp>
        <p:nvSpPr>
          <p:cNvPr id="4" name="Slide Number Placeholder 3"/>
          <p:cNvSpPr>
            <a:spLocks noGrp="1"/>
          </p:cNvSpPr>
          <p:nvPr>
            <p:ph type="sldNum" sz="quarter" idx="12"/>
          </p:nvPr>
        </p:nvSpPr>
        <p:spPr/>
        <p:txBody>
          <a:bodyPr/>
          <a:lstStyle/>
          <a:p>
            <a:fld id="{1E155340-D4C1-4AE4-98D3-57FAD7E20E63}" type="slidenum">
              <a:rPr lang="en-US" smtClean="0">
                <a:solidFill>
                  <a:srgbClr val="FFFFFF"/>
                </a:solidFill>
              </a:rPr>
              <a:pPr/>
              <a:t>20</a:t>
            </a:fld>
            <a:endParaRPr lang="en-US">
              <a:solidFill>
                <a:srgbClr val="FFFFFF"/>
              </a:solidFill>
            </a:endParaRPr>
          </a:p>
        </p:txBody>
      </p:sp>
      <p:sp>
        <p:nvSpPr>
          <p:cNvPr id="5" name="TextBox 4">
            <a:extLst>
              <a:ext uri="{FF2B5EF4-FFF2-40B4-BE49-F238E27FC236}">
                <a16:creationId xmlns:a16="http://schemas.microsoft.com/office/drawing/2014/main" id="{FC577F14-F6D2-DF45-B56C-323572B2C934}"/>
              </a:ext>
            </a:extLst>
          </p:cNvPr>
          <p:cNvSpPr txBox="1"/>
          <p:nvPr/>
        </p:nvSpPr>
        <p:spPr>
          <a:xfrm>
            <a:off x="5140410" y="6371069"/>
            <a:ext cx="6622390" cy="646331"/>
          </a:xfrm>
          <a:prstGeom prst="rect">
            <a:avLst/>
          </a:prstGeom>
          <a:noFill/>
        </p:spPr>
        <p:txBody>
          <a:bodyPr wrap="none" rtlCol="0">
            <a:spAutoFit/>
          </a:bodyPr>
          <a:lstStyle/>
          <a:p>
            <a:r>
              <a:rPr lang="en-US" dirty="0" err="1">
                <a:solidFill>
                  <a:srgbClr val="FFFFFF"/>
                </a:solidFill>
              </a:rPr>
              <a:t>Remien</a:t>
            </a:r>
            <a:r>
              <a:rPr lang="en-US" dirty="0">
                <a:solidFill>
                  <a:srgbClr val="FFFFFF"/>
                </a:solidFill>
              </a:rPr>
              <a:t>, et. al., AIDS, 2019 ( Slide courtesy of James </a:t>
            </a:r>
            <a:r>
              <a:rPr lang="en-US" dirty="0" err="1">
                <a:solidFill>
                  <a:srgbClr val="FFFFFF"/>
                </a:solidFill>
              </a:rPr>
              <a:t>Satriano</a:t>
            </a:r>
            <a:r>
              <a:rPr lang="en-US" dirty="0">
                <a:solidFill>
                  <a:srgbClr val="FFFFFF"/>
                </a:solidFill>
              </a:rPr>
              <a:t>)</a:t>
            </a:r>
          </a:p>
          <a:p>
            <a:endParaRPr lang="en-US" dirty="0">
              <a:solidFill>
                <a:srgbClr val="222222"/>
              </a:solidFill>
            </a:endParaRPr>
          </a:p>
        </p:txBody>
      </p:sp>
    </p:spTree>
    <p:extLst>
      <p:ext uri="{BB962C8B-B14F-4D97-AF65-F5344CB8AC3E}">
        <p14:creationId xmlns:p14="http://schemas.microsoft.com/office/powerpoint/2010/main" val="16037815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2287" y="-116378"/>
            <a:ext cx="11087425" cy="1143000"/>
          </a:xfrm>
        </p:spPr>
        <p:txBody>
          <a:bodyPr/>
          <a:lstStyle/>
          <a:p>
            <a:r>
              <a:rPr lang="en-US" dirty="0">
                <a:solidFill>
                  <a:srgbClr val="002060"/>
                </a:solidFill>
              </a:rPr>
              <a:t>Drug Overdoses</a:t>
            </a:r>
          </a:p>
        </p:txBody>
      </p:sp>
      <p:sp>
        <p:nvSpPr>
          <p:cNvPr id="3" name="Content Placeholder 2"/>
          <p:cNvSpPr>
            <a:spLocks noGrp="1"/>
          </p:cNvSpPr>
          <p:nvPr>
            <p:ph idx="1"/>
          </p:nvPr>
        </p:nvSpPr>
        <p:spPr>
          <a:xfrm>
            <a:off x="494970" y="864524"/>
            <a:ext cx="11144742" cy="5538171"/>
          </a:xfrm>
        </p:spPr>
        <p:txBody>
          <a:bodyPr>
            <a:normAutofit fontScale="77500" lnSpcReduction="20000"/>
          </a:bodyPr>
          <a:lstStyle/>
          <a:p>
            <a:r>
              <a:rPr lang="en-US" dirty="0"/>
              <a:t>The recent increase in drug overdose mortality began in 2019 and continued into 2020 prior to the declaration of the COVID-19 emergency but were accelerated during COVID-19. </a:t>
            </a:r>
          </a:p>
          <a:p>
            <a:endParaRPr lang="en-US" dirty="0"/>
          </a:p>
          <a:p>
            <a:pPr marL="114112" indent="0">
              <a:buNone/>
            </a:pPr>
            <a:r>
              <a:rPr lang="en-US" dirty="0"/>
              <a:t>Drug overdose pattern - </a:t>
            </a:r>
          </a:p>
          <a:p>
            <a:pPr lvl="1">
              <a:buFont typeface="Courier New" panose="02070309020205020404" pitchFamily="49" charset="0"/>
              <a:buChar char="o"/>
            </a:pPr>
            <a:r>
              <a:rPr lang="en-US" dirty="0"/>
              <a:t>	Decline to 4.1% from 2017 to 2018</a:t>
            </a:r>
          </a:p>
          <a:p>
            <a:pPr lvl="1">
              <a:buFont typeface="Courier New" panose="02070309020205020404" pitchFamily="49" charset="0"/>
              <a:buChar char="o"/>
            </a:pPr>
            <a:r>
              <a:rPr lang="en-US" dirty="0"/>
              <a:t>	Increased to 18.2% </a:t>
            </a:r>
          </a:p>
          <a:p>
            <a:pPr lvl="1">
              <a:buFont typeface="Courier New" panose="02070309020205020404" pitchFamily="49" charset="0"/>
              <a:buChar char="o"/>
            </a:pPr>
            <a:r>
              <a:rPr lang="en-US" dirty="0"/>
              <a:t>	Increased to 20% in 2019</a:t>
            </a:r>
          </a:p>
          <a:p>
            <a:pPr lvl="1">
              <a:buFont typeface="Courier New" panose="02070309020205020404" pitchFamily="49" charset="0"/>
              <a:buChar char="o"/>
            </a:pPr>
            <a:r>
              <a:rPr lang="en-US" dirty="0"/>
              <a:t>	Increased to 30% in 2020</a:t>
            </a:r>
          </a:p>
          <a:p>
            <a:pPr marL="114112" indent="0">
              <a:buNone/>
            </a:pPr>
            <a:endParaRPr lang="en-US" dirty="0"/>
          </a:p>
          <a:p>
            <a:pPr>
              <a:spcAft>
                <a:spcPts val="600"/>
              </a:spcAft>
            </a:pPr>
            <a:r>
              <a:rPr lang="en-US" dirty="0"/>
              <a:t>These were the largest numbers of drug overdoses for a 12-month period ever recorded. Increases occurred in at least 28 states.</a:t>
            </a:r>
          </a:p>
          <a:p>
            <a:pPr>
              <a:spcAft>
                <a:spcPts val="600"/>
              </a:spcAft>
            </a:pPr>
            <a:r>
              <a:rPr lang="en-US" dirty="0"/>
              <a:t>Synthetic opioids are the primary driver of the increases in overdose deaths. Cocaine is also connected with the increase.</a:t>
            </a:r>
          </a:p>
          <a:p>
            <a:pPr>
              <a:spcAft>
                <a:spcPts val="600"/>
              </a:spcAft>
            </a:pPr>
            <a:r>
              <a:rPr lang="en-US" dirty="0"/>
              <a:t>Community response: awareness about increased risk.</a:t>
            </a:r>
          </a:p>
          <a:p>
            <a:endParaRPr lang="en-US" dirty="0"/>
          </a:p>
          <a:p>
            <a:pPr marL="114112" indent="0">
              <a:buNone/>
            </a:pPr>
            <a:endParaRPr lang="en-US" dirty="0"/>
          </a:p>
          <a:p>
            <a:pPr marL="114112" indent="0">
              <a:buNone/>
            </a:pPr>
            <a:r>
              <a:rPr lang="en-US" u="sng" dirty="0">
                <a:hlinkClick r:id="rId2"/>
              </a:rPr>
              <a:t>https://www.commonwealthfund.org/blog/2021/drug-overdose-toll-2020-and-near-term-actions-addressing-it</a:t>
            </a:r>
            <a:endParaRPr lang="en-US" dirty="0"/>
          </a:p>
          <a:p>
            <a:pPr marL="114112" indent="0">
              <a:buNone/>
            </a:pPr>
            <a:r>
              <a:rPr lang="en-US" dirty="0"/>
              <a:t> </a:t>
            </a:r>
          </a:p>
        </p:txBody>
      </p:sp>
      <p:sp>
        <p:nvSpPr>
          <p:cNvPr id="4" name="Slide Number Placeholder 3"/>
          <p:cNvSpPr>
            <a:spLocks noGrp="1"/>
          </p:cNvSpPr>
          <p:nvPr>
            <p:ph type="sldNum" sz="quarter" idx="12"/>
          </p:nvPr>
        </p:nvSpPr>
        <p:spPr/>
        <p:txBody>
          <a:bodyPr/>
          <a:lstStyle/>
          <a:p>
            <a:fld id="{1D2EA5EF-C699-AF4C-BA42-C0A1CAAB713C}" type="slidenum">
              <a:rPr lang="en-US" smtClean="0">
                <a:solidFill>
                  <a:srgbClr val="FFFFFF"/>
                </a:solidFill>
              </a:rPr>
              <a:pPr/>
              <a:t>21</a:t>
            </a:fld>
            <a:endParaRPr lang="en-US">
              <a:solidFill>
                <a:srgbClr val="FFFFFF"/>
              </a:solidFill>
            </a:endParaRPr>
          </a:p>
        </p:txBody>
      </p:sp>
    </p:spTree>
    <p:extLst>
      <p:ext uri="{BB962C8B-B14F-4D97-AF65-F5344CB8AC3E}">
        <p14:creationId xmlns:p14="http://schemas.microsoft.com/office/powerpoint/2010/main" val="5873757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Providing Care and Treatment</a:t>
            </a:r>
          </a:p>
        </p:txBody>
      </p:sp>
      <p:sp>
        <p:nvSpPr>
          <p:cNvPr id="3" name="Content Placeholder 2"/>
          <p:cNvSpPr>
            <a:spLocks noGrp="1"/>
          </p:cNvSpPr>
          <p:nvPr>
            <p:ph idx="1"/>
          </p:nvPr>
        </p:nvSpPr>
        <p:spPr/>
        <p:txBody>
          <a:bodyPr>
            <a:normAutofit/>
          </a:bodyPr>
          <a:lstStyle/>
          <a:p>
            <a:pPr marL="114112" indent="0">
              <a:buNone/>
            </a:pPr>
            <a:r>
              <a:rPr lang="en-US" sz="4000" i="1" dirty="0"/>
              <a:t>Be generous listeners, wise observers, and life- long students. Often our clients are our best teachers.   ~</a:t>
            </a:r>
            <a:r>
              <a:rPr lang="en-US" sz="4000" i="1" dirty="0" err="1"/>
              <a:t>Jacquline</a:t>
            </a:r>
            <a:r>
              <a:rPr lang="en-US" sz="4000" i="1" dirty="0"/>
              <a:t> D. Phillips</a:t>
            </a:r>
          </a:p>
        </p:txBody>
      </p:sp>
      <p:sp>
        <p:nvSpPr>
          <p:cNvPr id="4" name="Slide Number Placeholder 3"/>
          <p:cNvSpPr>
            <a:spLocks noGrp="1"/>
          </p:cNvSpPr>
          <p:nvPr>
            <p:ph type="sldNum" sz="quarter" idx="12"/>
          </p:nvPr>
        </p:nvSpPr>
        <p:spPr/>
        <p:txBody>
          <a:bodyPr/>
          <a:lstStyle/>
          <a:p>
            <a:fld id="{1D2EA5EF-C699-AF4C-BA42-C0A1CAAB713C}" type="slidenum">
              <a:rPr lang="en-US" smtClean="0">
                <a:solidFill>
                  <a:srgbClr val="FFFFFF"/>
                </a:solidFill>
              </a:rPr>
              <a:pPr/>
              <a:t>22</a:t>
            </a:fld>
            <a:endParaRPr lang="en-US">
              <a:solidFill>
                <a:srgbClr val="FFFFFF"/>
              </a:solidFill>
            </a:endParaRPr>
          </a:p>
        </p:txBody>
      </p:sp>
    </p:spTree>
    <p:extLst>
      <p:ext uri="{BB962C8B-B14F-4D97-AF65-F5344CB8AC3E}">
        <p14:creationId xmlns:p14="http://schemas.microsoft.com/office/powerpoint/2010/main" val="31758797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rgbClr val="9F2936"/>
                </a:solidFill>
              </a:rPr>
              <a:t>Culturally Competent Care…the Provider:</a:t>
            </a:r>
          </a:p>
        </p:txBody>
      </p:sp>
      <p:sp>
        <p:nvSpPr>
          <p:cNvPr id="3" name="Content Placeholder 2"/>
          <p:cNvSpPr>
            <a:spLocks noGrp="1"/>
          </p:cNvSpPr>
          <p:nvPr>
            <p:ph idx="1"/>
          </p:nvPr>
        </p:nvSpPr>
        <p:spPr/>
        <p:txBody>
          <a:bodyPr>
            <a:normAutofit fontScale="92500"/>
          </a:bodyPr>
          <a:lstStyle/>
          <a:p>
            <a:pPr marL="114112" indent="0">
              <a:lnSpc>
                <a:spcPct val="120000"/>
              </a:lnSpc>
              <a:spcBef>
                <a:spcPts val="0"/>
              </a:spcBef>
              <a:buNone/>
            </a:pPr>
            <a:endParaRPr lang="en-US" dirty="0"/>
          </a:p>
          <a:p>
            <a:pPr marL="114112" indent="0">
              <a:lnSpc>
                <a:spcPct val="120000"/>
              </a:lnSpc>
              <a:spcBef>
                <a:spcPts val="0"/>
              </a:spcBef>
              <a:buNone/>
            </a:pPr>
            <a:r>
              <a:rPr lang="en-US" dirty="0"/>
              <a:t>Have you received training in cultural competence for Black mental health?</a:t>
            </a:r>
          </a:p>
          <a:p>
            <a:pPr marL="114112" indent="0">
              <a:lnSpc>
                <a:spcPct val="120000"/>
              </a:lnSpc>
              <a:spcBef>
                <a:spcPts val="0"/>
              </a:spcBef>
              <a:buNone/>
            </a:pPr>
            <a:r>
              <a:rPr lang="en-US" dirty="0"/>
              <a:t>How do you plan to provide culturally sensitive care?</a:t>
            </a:r>
          </a:p>
          <a:p>
            <a:pPr marL="114112" indent="0">
              <a:lnSpc>
                <a:spcPct val="120000"/>
              </a:lnSpc>
              <a:spcBef>
                <a:spcPts val="0"/>
              </a:spcBef>
              <a:buNone/>
            </a:pPr>
            <a:r>
              <a:rPr lang="en-US" dirty="0"/>
              <a:t>Do you use a different approach in your treatment when working with people from different backgrounds?</a:t>
            </a:r>
          </a:p>
          <a:p>
            <a:pPr marL="114112" indent="0">
              <a:lnSpc>
                <a:spcPct val="120000"/>
              </a:lnSpc>
              <a:spcBef>
                <a:spcPts val="0"/>
              </a:spcBef>
              <a:buNone/>
            </a:pPr>
            <a:r>
              <a:rPr lang="en-US" dirty="0"/>
              <a:t>How do you see cultural backgrounds influencing communication and treatment?</a:t>
            </a:r>
          </a:p>
          <a:p>
            <a:pPr marL="114112" indent="0">
              <a:lnSpc>
                <a:spcPct val="120000"/>
              </a:lnSpc>
              <a:spcBef>
                <a:spcPts val="0"/>
              </a:spcBef>
              <a:buNone/>
            </a:pPr>
            <a:r>
              <a:rPr lang="en-US" dirty="0"/>
              <a:t>Are you willing to integrate the consumer’s beliefs, practices, identity, and culture into the treatment plan?</a:t>
            </a:r>
          </a:p>
          <a:p>
            <a:pPr marL="114112" indent="0">
              <a:lnSpc>
                <a:spcPct val="120000"/>
              </a:lnSpc>
              <a:spcBef>
                <a:spcPts val="0"/>
              </a:spcBef>
              <a:buNone/>
            </a:pPr>
            <a:r>
              <a:rPr lang="en-US" u="sng" dirty="0">
                <a:hlinkClick r:id="rId2"/>
              </a:rPr>
              <a:t>https://www.nami.org/Your-Journey/Identity-and-Cultural-Dimensions/Black-African-American</a:t>
            </a:r>
            <a:endParaRPr lang="en-US" dirty="0"/>
          </a:p>
        </p:txBody>
      </p:sp>
      <p:sp>
        <p:nvSpPr>
          <p:cNvPr id="4" name="Slide Number Placeholder 3"/>
          <p:cNvSpPr>
            <a:spLocks noGrp="1"/>
          </p:cNvSpPr>
          <p:nvPr>
            <p:ph type="sldNum" sz="quarter" idx="12"/>
          </p:nvPr>
        </p:nvSpPr>
        <p:spPr/>
        <p:txBody>
          <a:bodyPr/>
          <a:lstStyle/>
          <a:p>
            <a:fld id="{1E155340-D4C1-4AE4-98D3-57FAD7E20E63}" type="slidenum">
              <a:rPr lang="en-US" smtClean="0">
                <a:solidFill>
                  <a:srgbClr val="FFFFFF"/>
                </a:solidFill>
              </a:rPr>
              <a:pPr/>
              <a:t>23</a:t>
            </a:fld>
            <a:endParaRPr lang="en-US">
              <a:solidFill>
                <a:srgbClr val="FFFFFF"/>
              </a:solidFill>
            </a:endParaRPr>
          </a:p>
        </p:txBody>
      </p:sp>
    </p:spTree>
    <p:extLst>
      <p:ext uri="{BB962C8B-B14F-4D97-AF65-F5344CB8AC3E}">
        <p14:creationId xmlns:p14="http://schemas.microsoft.com/office/powerpoint/2010/main" val="14872509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BEAM ( Black Emotional and Mental Health) treatment in LAPIS</a:t>
            </a:r>
          </a:p>
        </p:txBody>
      </p:sp>
      <p:sp>
        <p:nvSpPr>
          <p:cNvPr id="3" name="Content Placeholder 2"/>
          <p:cNvSpPr>
            <a:spLocks noGrp="1"/>
          </p:cNvSpPr>
          <p:nvPr>
            <p:ph idx="1"/>
          </p:nvPr>
        </p:nvSpPr>
        <p:spPr/>
        <p:txBody>
          <a:bodyPr>
            <a:normAutofit/>
          </a:bodyPr>
          <a:lstStyle/>
          <a:p>
            <a:r>
              <a:rPr lang="en-US" b="1" dirty="0"/>
              <a:t>L</a:t>
            </a:r>
            <a:r>
              <a:rPr lang="en-US" dirty="0"/>
              <a:t>isten and assess for trauma and distress</a:t>
            </a:r>
            <a:endParaRPr lang="en-US" b="1" dirty="0"/>
          </a:p>
          <a:p>
            <a:r>
              <a:rPr lang="en-US" b="1" dirty="0"/>
              <a:t>A</a:t>
            </a:r>
            <a:r>
              <a:rPr lang="en-US" dirty="0"/>
              <a:t>ffirm their experience</a:t>
            </a:r>
            <a:endParaRPr lang="en-US" b="1" dirty="0"/>
          </a:p>
          <a:p>
            <a:r>
              <a:rPr lang="en-US" b="1" dirty="0"/>
              <a:t>P</a:t>
            </a:r>
            <a:r>
              <a:rPr lang="en-US" dirty="0"/>
              <a:t>artner to navigate and seek services </a:t>
            </a:r>
          </a:p>
          <a:p>
            <a:r>
              <a:rPr lang="en-US" b="1" dirty="0"/>
              <a:t>I</a:t>
            </a:r>
            <a:r>
              <a:rPr lang="en-US" dirty="0"/>
              <a:t>nitiate self and community care plans</a:t>
            </a:r>
            <a:endParaRPr lang="en-US" b="1" dirty="0"/>
          </a:p>
          <a:p>
            <a:r>
              <a:rPr lang="en-US" b="1" dirty="0"/>
              <a:t>S</a:t>
            </a:r>
            <a:r>
              <a:rPr lang="en-US" dirty="0"/>
              <a:t>eek out help as needed</a:t>
            </a:r>
          </a:p>
          <a:p>
            <a:pPr marL="114112" indent="0">
              <a:buNone/>
            </a:pPr>
            <a:endParaRPr lang="en-US" b="1" dirty="0"/>
          </a:p>
          <a:p>
            <a:pPr marL="114112" indent="0">
              <a:buNone/>
            </a:pPr>
            <a:r>
              <a:rPr lang="en-US" dirty="0"/>
              <a:t>Is the environment affirming? </a:t>
            </a:r>
          </a:p>
          <a:p>
            <a:pPr marL="114112" indent="0">
              <a:buNone/>
            </a:pPr>
            <a:endParaRPr lang="en-US" dirty="0"/>
          </a:p>
          <a:p>
            <a:pPr marL="114112" indent="0">
              <a:buNone/>
            </a:pPr>
            <a:r>
              <a:rPr lang="en-US" dirty="0">
                <a:hlinkClick r:id="rId2"/>
              </a:rPr>
              <a:t>https://www.beam.community/tool-kits-education</a:t>
            </a:r>
            <a:endParaRPr lang="en-US" dirty="0"/>
          </a:p>
          <a:p>
            <a:pPr marL="114112" indent="0">
              <a:buNone/>
            </a:pPr>
            <a:endParaRPr lang="en-US" dirty="0"/>
          </a:p>
        </p:txBody>
      </p:sp>
      <p:sp>
        <p:nvSpPr>
          <p:cNvPr id="4" name="Slide Number Placeholder 3"/>
          <p:cNvSpPr>
            <a:spLocks noGrp="1"/>
          </p:cNvSpPr>
          <p:nvPr>
            <p:ph type="sldNum" sz="quarter" idx="12"/>
          </p:nvPr>
        </p:nvSpPr>
        <p:spPr/>
        <p:txBody>
          <a:bodyPr/>
          <a:lstStyle/>
          <a:p>
            <a:fld id="{1D2EA5EF-C699-AF4C-BA42-C0A1CAAB713C}" type="slidenum">
              <a:rPr lang="en-US" smtClean="0">
                <a:solidFill>
                  <a:srgbClr val="FFFFFF"/>
                </a:solidFill>
              </a:rPr>
              <a:pPr/>
              <a:t>24</a:t>
            </a:fld>
            <a:endParaRPr lang="en-US">
              <a:solidFill>
                <a:srgbClr val="FFFFFF"/>
              </a:solidFill>
            </a:endParaRPr>
          </a:p>
        </p:txBody>
      </p:sp>
    </p:spTree>
    <p:extLst>
      <p:ext uri="{BB962C8B-B14F-4D97-AF65-F5344CB8AC3E}">
        <p14:creationId xmlns:p14="http://schemas.microsoft.com/office/powerpoint/2010/main" val="35327038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2060"/>
                </a:solidFill>
              </a:rPr>
              <a:t>Treatment Through a Cultural Lens:</a:t>
            </a:r>
          </a:p>
        </p:txBody>
      </p:sp>
      <p:sp>
        <p:nvSpPr>
          <p:cNvPr id="3" name="Content Placeholder 2"/>
          <p:cNvSpPr>
            <a:spLocks noGrp="1"/>
          </p:cNvSpPr>
          <p:nvPr>
            <p:ph idx="1"/>
          </p:nvPr>
        </p:nvSpPr>
        <p:spPr/>
        <p:txBody>
          <a:bodyPr>
            <a:normAutofit lnSpcReduction="10000"/>
          </a:bodyPr>
          <a:lstStyle/>
          <a:p>
            <a:r>
              <a:rPr lang="en-US" dirty="0"/>
              <a:t>Therapy for Black Girls</a:t>
            </a:r>
          </a:p>
          <a:p>
            <a:r>
              <a:rPr lang="en-US" dirty="0"/>
              <a:t>Therapy for Black Men</a:t>
            </a:r>
          </a:p>
          <a:p>
            <a:r>
              <a:rPr lang="en-US" dirty="0"/>
              <a:t>Melanin and Mental Health</a:t>
            </a:r>
          </a:p>
          <a:p>
            <a:r>
              <a:rPr lang="en-US" dirty="0"/>
              <a:t>Association of Black Psychologist</a:t>
            </a:r>
          </a:p>
          <a:p>
            <a:r>
              <a:rPr lang="en-US" dirty="0"/>
              <a:t>Ayana Therapy ( Free Therapy Frontline Workers)</a:t>
            </a:r>
          </a:p>
          <a:p>
            <a:pPr marL="114112" indent="0">
              <a:buNone/>
            </a:pPr>
            <a:endParaRPr lang="en-US" dirty="0"/>
          </a:p>
          <a:p>
            <a:endParaRPr lang="en-US" dirty="0"/>
          </a:p>
          <a:p>
            <a:endParaRPr lang="en-US" dirty="0"/>
          </a:p>
          <a:p>
            <a:endParaRPr lang="en-US" dirty="0"/>
          </a:p>
          <a:p>
            <a:pPr marL="114112" indent="0">
              <a:buNone/>
            </a:pPr>
            <a:r>
              <a:rPr lang="en-US" u="sng" dirty="0">
                <a:hlinkClick r:id="rId2"/>
              </a:rPr>
              <a:t>https://www.mhanational.org/racial-trauma</a:t>
            </a:r>
            <a:r>
              <a:rPr lang="en-US" dirty="0"/>
              <a:t> </a:t>
            </a:r>
          </a:p>
        </p:txBody>
      </p:sp>
      <p:sp>
        <p:nvSpPr>
          <p:cNvPr id="4" name="Slide Number Placeholder 3"/>
          <p:cNvSpPr>
            <a:spLocks noGrp="1"/>
          </p:cNvSpPr>
          <p:nvPr>
            <p:ph type="sldNum" sz="quarter" idx="12"/>
          </p:nvPr>
        </p:nvSpPr>
        <p:spPr/>
        <p:txBody>
          <a:bodyPr/>
          <a:lstStyle/>
          <a:p>
            <a:fld id="{1D2EA5EF-C699-AF4C-BA42-C0A1CAAB713C}" type="slidenum">
              <a:rPr lang="en-US" smtClean="0">
                <a:solidFill>
                  <a:srgbClr val="FFFFFF"/>
                </a:solidFill>
              </a:rPr>
              <a:pPr/>
              <a:t>25</a:t>
            </a:fld>
            <a:endParaRPr lang="en-US">
              <a:solidFill>
                <a:srgbClr val="FFFFFF"/>
              </a:solidFill>
            </a:endParaRPr>
          </a:p>
        </p:txBody>
      </p:sp>
    </p:spTree>
    <p:extLst>
      <p:ext uri="{BB962C8B-B14F-4D97-AF65-F5344CB8AC3E}">
        <p14:creationId xmlns:p14="http://schemas.microsoft.com/office/powerpoint/2010/main" val="10992542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2060"/>
                </a:solidFill>
              </a:rPr>
              <a:t>Treatment through a Cultural Lens:</a:t>
            </a:r>
          </a:p>
        </p:txBody>
      </p:sp>
      <p:sp>
        <p:nvSpPr>
          <p:cNvPr id="3" name="Content Placeholder 2"/>
          <p:cNvSpPr>
            <a:spLocks noGrp="1"/>
          </p:cNvSpPr>
          <p:nvPr>
            <p:ph idx="1"/>
          </p:nvPr>
        </p:nvSpPr>
        <p:spPr/>
        <p:txBody>
          <a:bodyPr/>
          <a:lstStyle/>
          <a:p>
            <a:r>
              <a:rPr lang="en-US" dirty="0"/>
              <a:t>The Confess Project is a nation-wide initiative that trains barbers to be mental health advocates.</a:t>
            </a:r>
          </a:p>
          <a:p>
            <a:r>
              <a:rPr lang="en-US" dirty="0"/>
              <a:t>American Psychological Association recently stated the need to deal with the pandemic of racism.</a:t>
            </a:r>
          </a:p>
          <a:p>
            <a:r>
              <a:rPr lang="en-US" dirty="0"/>
              <a:t>Black community through various channels has started to speak about mental health i.e. sororities, celebrities, and churches.</a:t>
            </a:r>
          </a:p>
          <a:p>
            <a:r>
              <a:rPr lang="en-US" dirty="0"/>
              <a:t>Salvation and Social Justice is a theologically based  program that  advocates for  more community led mental health responses rather than policing and punishment. </a:t>
            </a:r>
          </a:p>
          <a:p>
            <a:endParaRPr lang="en-US" dirty="0"/>
          </a:p>
        </p:txBody>
      </p:sp>
      <p:sp>
        <p:nvSpPr>
          <p:cNvPr id="4" name="Slide Number Placeholder 3"/>
          <p:cNvSpPr>
            <a:spLocks noGrp="1"/>
          </p:cNvSpPr>
          <p:nvPr>
            <p:ph type="sldNum" sz="quarter" idx="12"/>
          </p:nvPr>
        </p:nvSpPr>
        <p:spPr/>
        <p:txBody>
          <a:bodyPr/>
          <a:lstStyle/>
          <a:p>
            <a:fld id="{1D2EA5EF-C699-AF4C-BA42-C0A1CAAB713C}" type="slidenum">
              <a:rPr lang="en-US" smtClean="0">
                <a:solidFill>
                  <a:srgbClr val="FFFFFF"/>
                </a:solidFill>
              </a:rPr>
              <a:pPr/>
              <a:t>26</a:t>
            </a:fld>
            <a:endParaRPr lang="en-US">
              <a:solidFill>
                <a:srgbClr val="FFFFFF"/>
              </a:solidFill>
            </a:endParaRPr>
          </a:p>
        </p:txBody>
      </p:sp>
    </p:spTree>
    <p:extLst>
      <p:ext uri="{BB962C8B-B14F-4D97-AF65-F5344CB8AC3E}">
        <p14:creationId xmlns:p14="http://schemas.microsoft.com/office/powerpoint/2010/main" val="25261028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2287" y="155878"/>
            <a:ext cx="11087425" cy="1143000"/>
          </a:xfrm>
        </p:spPr>
        <p:txBody>
          <a:bodyPr/>
          <a:lstStyle/>
          <a:p>
            <a:pPr algn="ctr"/>
            <a:r>
              <a:rPr lang="en-US" b="1" dirty="0">
                <a:solidFill>
                  <a:srgbClr val="002060"/>
                </a:solidFill>
              </a:rPr>
              <a:t>Treatment Models for Triply Diagnosed Clients:</a:t>
            </a:r>
          </a:p>
        </p:txBody>
      </p:sp>
      <p:sp>
        <p:nvSpPr>
          <p:cNvPr id="3" name="Content Placeholder 2"/>
          <p:cNvSpPr>
            <a:spLocks noGrp="1"/>
          </p:cNvSpPr>
          <p:nvPr>
            <p:ph idx="1"/>
          </p:nvPr>
        </p:nvSpPr>
        <p:spPr>
          <a:xfrm>
            <a:off x="609604" y="1396538"/>
            <a:ext cx="11087425" cy="4771505"/>
          </a:xfrm>
        </p:spPr>
        <p:txBody>
          <a:bodyPr>
            <a:normAutofit fontScale="25000" lnSpcReduction="20000"/>
          </a:bodyPr>
          <a:lstStyle/>
          <a:p>
            <a:pPr>
              <a:lnSpc>
                <a:spcPct val="120000"/>
              </a:lnSpc>
              <a:spcBef>
                <a:spcPts val="0"/>
              </a:spcBef>
            </a:pPr>
            <a:r>
              <a:rPr lang="en-US" sz="7200" b="1" dirty="0"/>
              <a:t>Sequentia</a:t>
            </a:r>
            <a:r>
              <a:rPr lang="en-US" sz="8000" b="1" dirty="0"/>
              <a:t>l Treatment </a:t>
            </a:r>
            <a:r>
              <a:rPr lang="en-US" sz="8000" dirty="0"/>
              <a:t>- Acute disorder is treated first and after stabilization other disorders are addressed. Sequential treatment has the advantage of providing an increased level of attention to the most acute disorder, but a disadvantage is that patients are often transferred to a different team to address a less acute disorder. </a:t>
            </a:r>
          </a:p>
          <a:p>
            <a:pPr marL="114112" indent="0">
              <a:lnSpc>
                <a:spcPct val="120000"/>
              </a:lnSpc>
              <a:spcBef>
                <a:spcPts val="0"/>
              </a:spcBef>
              <a:buNone/>
            </a:pPr>
            <a:endParaRPr lang="en-US" sz="8000" dirty="0"/>
          </a:p>
          <a:p>
            <a:pPr>
              <a:lnSpc>
                <a:spcPct val="120000"/>
              </a:lnSpc>
              <a:spcBef>
                <a:spcPts val="0"/>
              </a:spcBef>
            </a:pPr>
            <a:r>
              <a:rPr lang="en-US" sz="8000" b="1" dirty="0"/>
              <a:t>Parallel Treatment- </a:t>
            </a:r>
            <a:r>
              <a:rPr lang="en-US" sz="8000" dirty="0"/>
              <a:t>Disorders are treated simultaneously, but the  treatment setting and providers are different. The providers may have different areas of knowledge and philosophies. Collaboration is important or this can become confusing for patients. </a:t>
            </a:r>
          </a:p>
          <a:p>
            <a:pPr>
              <a:lnSpc>
                <a:spcPct val="120000"/>
              </a:lnSpc>
              <a:spcBef>
                <a:spcPts val="0"/>
              </a:spcBef>
            </a:pPr>
            <a:endParaRPr lang="en-US" sz="8000" dirty="0"/>
          </a:p>
          <a:p>
            <a:pPr>
              <a:lnSpc>
                <a:spcPct val="120000"/>
              </a:lnSpc>
              <a:spcBef>
                <a:spcPts val="0"/>
              </a:spcBef>
            </a:pPr>
            <a:r>
              <a:rPr lang="en-US" sz="8000" b="1" dirty="0"/>
              <a:t>Integrated treatment- </a:t>
            </a:r>
            <a:r>
              <a:rPr lang="en-US" sz="8000" dirty="0"/>
              <a:t>Treatment is done in one location. It is the same team of clinicians and providers. It is believed that this is more effective than the other treatment models, but it maybe the least available</a:t>
            </a:r>
            <a:r>
              <a:rPr lang="en-US" sz="7200" dirty="0"/>
              <a:t>. </a:t>
            </a:r>
            <a:endParaRPr lang="en-US" sz="6400" dirty="0"/>
          </a:p>
          <a:p>
            <a:pPr marL="114112" indent="0">
              <a:lnSpc>
                <a:spcPct val="200000"/>
              </a:lnSpc>
              <a:buNone/>
            </a:pPr>
            <a:endParaRPr lang="en-US" dirty="0"/>
          </a:p>
          <a:p>
            <a:pPr>
              <a:lnSpc>
                <a:spcPct val="200000"/>
              </a:lnSpc>
            </a:pPr>
            <a:r>
              <a:rPr lang="en-US" dirty="0"/>
              <a:t>                                                               </a:t>
            </a:r>
          </a:p>
          <a:p>
            <a:pPr marL="114112" indent="0">
              <a:lnSpc>
                <a:spcPct val="200000"/>
              </a:lnSpc>
              <a:buNone/>
            </a:pPr>
            <a:r>
              <a:rPr lang="en-US" sz="100" u="sng" dirty="0">
                <a:hlinkClick r:id="rId2"/>
              </a:rPr>
              <a:t>ttps://</a:t>
            </a:r>
            <a:r>
              <a:rPr lang="en-US" sz="5600" u="sng" dirty="0">
                <a:hlinkClick r:id="rId2"/>
              </a:rPr>
              <a:t>www.heartsinhealthcare.com/addictive-disorders/sequential-parallel-and-integrated-treatment-models.htmlhttps</a:t>
            </a:r>
            <a:r>
              <a:rPr lang="en-US" sz="800" u="sng" dirty="0">
                <a:hlinkClick r:id="rId2"/>
              </a:rPr>
              <a:t>://w</a:t>
            </a:r>
            <a:endParaRPr lang="en-US" sz="4800" dirty="0"/>
          </a:p>
        </p:txBody>
      </p:sp>
      <p:sp>
        <p:nvSpPr>
          <p:cNvPr id="4" name="Slide Number Placeholder 3"/>
          <p:cNvSpPr>
            <a:spLocks noGrp="1"/>
          </p:cNvSpPr>
          <p:nvPr>
            <p:ph type="sldNum" sz="quarter" idx="12"/>
          </p:nvPr>
        </p:nvSpPr>
        <p:spPr/>
        <p:txBody>
          <a:bodyPr/>
          <a:lstStyle/>
          <a:p>
            <a:fld id="{1E155340-D4C1-4AE4-98D3-57FAD7E20E63}" type="slidenum">
              <a:rPr lang="en-US" smtClean="0"/>
              <a:t>27</a:t>
            </a:fld>
            <a:endParaRPr lang="en-US"/>
          </a:p>
        </p:txBody>
      </p:sp>
    </p:spTree>
    <p:extLst>
      <p:ext uri="{BB962C8B-B14F-4D97-AF65-F5344CB8AC3E}">
        <p14:creationId xmlns:p14="http://schemas.microsoft.com/office/powerpoint/2010/main" val="2320743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 </a:t>
            </a:r>
            <a:r>
              <a:rPr lang="en-US"/>
              <a:t>to consider:</a:t>
            </a:r>
            <a:endParaRPr lang="en-US" dirty="0"/>
          </a:p>
        </p:txBody>
      </p:sp>
      <p:sp>
        <p:nvSpPr>
          <p:cNvPr id="3" name="Content Placeholder 2"/>
          <p:cNvSpPr>
            <a:spLocks noGrp="1"/>
          </p:cNvSpPr>
          <p:nvPr>
            <p:ph idx="1"/>
          </p:nvPr>
        </p:nvSpPr>
        <p:spPr/>
        <p:txBody>
          <a:bodyPr/>
          <a:lstStyle/>
          <a:p>
            <a:r>
              <a:rPr lang="en-US" dirty="0"/>
              <a:t>What has been your experience with the 3 modules of treatment?</a:t>
            </a:r>
          </a:p>
          <a:p>
            <a:r>
              <a:rPr lang="en-US" dirty="0"/>
              <a:t>How has COVID changed treatment?</a:t>
            </a:r>
          </a:p>
          <a:p>
            <a:r>
              <a:rPr lang="en-US" dirty="0"/>
              <a:t>How do community resources be integrated as part of treatment?</a:t>
            </a:r>
          </a:p>
        </p:txBody>
      </p:sp>
      <p:sp>
        <p:nvSpPr>
          <p:cNvPr id="4" name="Slide Number Placeholder 3"/>
          <p:cNvSpPr>
            <a:spLocks noGrp="1"/>
          </p:cNvSpPr>
          <p:nvPr>
            <p:ph type="sldNum" sz="quarter" idx="12"/>
          </p:nvPr>
        </p:nvSpPr>
        <p:spPr/>
        <p:txBody>
          <a:bodyPr/>
          <a:lstStyle/>
          <a:p>
            <a:fld id="{1D2EA5EF-C699-AF4C-BA42-C0A1CAAB713C}" type="slidenum">
              <a:rPr lang="en-US" smtClean="0">
                <a:solidFill>
                  <a:srgbClr val="FFFFFF"/>
                </a:solidFill>
              </a:rPr>
              <a:pPr/>
              <a:t>28</a:t>
            </a:fld>
            <a:endParaRPr lang="en-US">
              <a:solidFill>
                <a:srgbClr val="FFFFFF"/>
              </a:solidFill>
            </a:endParaRPr>
          </a:p>
        </p:txBody>
      </p:sp>
    </p:spTree>
    <p:extLst>
      <p:ext uri="{BB962C8B-B14F-4D97-AF65-F5344CB8AC3E}">
        <p14:creationId xmlns:p14="http://schemas.microsoft.com/office/powerpoint/2010/main" val="34144105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Thank you: </a:t>
            </a:r>
          </a:p>
        </p:txBody>
      </p:sp>
      <p:sp>
        <p:nvSpPr>
          <p:cNvPr id="3" name="Content Placeholder 2"/>
          <p:cNvSpPr>
            <a:spLocks noGrp="1"/>
          </p:cNvSpPr>
          <p:nvPr>
            <p:ph idx="1"/>
          </p:nvPr>
        </p:nvSpPr>
        <p:spPr/>
        <p:txBody>
          <a:bodyPr/>
          <a:lstStyle/>
          <a:p>
            <a:r>
              <a:rPr lang="en-US" dirty="0"/>
              <a:t>There have been numerous resources made available throughout these slides and I encourage you to visit the sites.</a:t>
            </a:r>
          </a:p>
          <a:p>
            <a:r>
              <a:rPr lang="en-US" dirty="0"/>
              <a:t>Thanks for your dedication. </a:t>
            </a:r>
          </a:p>
          <a:p>
            <a:r>
              <a:rPr lang="en-US" dirty="0"/>
              <a:t>Keep the conversation going.</a:t>
            </a:r>
          </a:p>
          <a:p>
            <a:endParaRPr lang="en-US" dirty="0"/>
          </a:p>
        </p:txBody>
      </p:sp>
      <p:sp>
        <p:nvSpPr>
          <p:cNvPr id="4" name="Slide Number Placeholder 3"/>
          <p:cNvSpPr>
            <a:spLocks noGrp="1"/>
          </p:cNvSpPr>
          <p:nvPr>
            <p:ph type="sldNum" sz="quarter" idx="12"/>
          </p:nvPr>
        </p:nvSpPr>
        <p:spPr/>
        <p:txBody>
          <a:bodyPr/>
          <a:lstStyle/>
          <a:p>
            <a:fld id="{1D2EA5EF-C699-AF4C-BA42-C0A1CAAB713C}" type="slidenum">
              <a:rPr lang="en-US" smtClean="0">
                <a:solidFill>
                  <a:srgbClr val="FFFFFF"/>
                </a:solidFill>
              </a:rPr>
              <a:pPr/>
              <a:t>29</a:t>
            </a:fld>
            <a:endParaRPr lang="en-US">
              <a:solidFill>
                <a:srgbClr val="FFFFFF"/>
              </a:solidFill>
            </a:endParaRPr>
          </a:p>
        </p:txBody>
      </p:sp>
    </p:spTree>
    <p:extLst>
      <p:ext uri="{BB962C8B-B14F-4D97-AF65-F5344CB8AC3E}">
        <p14:creationId xmlns:p14="http://schemas.microsoft.com/office/powerpoint/2010/main" val="4855627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2060"/>
                </a:solidFill>
              </a:rPr>
              <a:t>Today’s Objectives:</a:t>
            </a:r>
          </a:p>
        </p:txBody>
      </p:sp>
      <p:sp>
        <p:nvSpPr>
          <p:cNvPr id="3" name="Content Placeholder 2"/>
          <p:cNvSpPr>
            <a:spLocks noGrp="1"/>
          </p:cNvSpPr>
          <p:nvPr>
            <p:ph idx="1"/>
          </p:nvPr>
        </p:nvSpPr>
        <p:spPr/>
        <p:txBody>
          <a:bodyPr/>
          <a:lstStyle/>
          <a:p>
            <a:r>
              <a:rPr lang="en-US" dirty="0"/>
              <a:t>To explore the impact of COVID-19 on the Black community while facing the challenges of dealing with mental illness, substance use disorder, and as a person living with HIV.</a:t>
            </a:r>
          </a:p>
          <a:p>
            <a:r>
              <a:rPr lang="en-US" dirty="0"/>
              <a:t>View mental illness through a cultural lens.</a:t>
            </a:r>
          </a:p>
          <a:p>
            <a:r>
              <a:rPr lang="en-US" dirty="0"/>
              <a:t>Various treatment options will be addressed. </a:t>
            </a:r>
          </a:p>
          <a:p>
            <a:endParaRPr lang="en-US" dirty="0"/>
          </a:p>
          <a:p>
            <a:endParaRPr lang="en-US" dirty="0"/>
          </a:p>
        </p:txBody>
      </p:sp>
      <p:sp>
        <p:nvSpPr>
          <p:cNvPr id="4" name="Slide Number Placeholder 3"/>
          <p:cNvSpPr>
            <a:spLocks noGrp="1"/>
          </p:cNvSpPr>
          <p:nvPr>
            <p:ph type="sldNum" sz="quarter" idx="12"/>
          </p:nvPr>
        </p:nvSpPr>
        <p:spPr/>
        <p:txBody>
          <a:bodyPr/>
          <a:lstStyle/>
          <a:p>
            <a:fld id="{1D2EA5EF-C699-AF4C-BA42-C0A1CAAB713C}" type="slidenum">
              <a:rPr lang="en-US" smtClean="0">
                <a:solidFill>
                  <a:srgbClr val="FFFFFF"/>
                </a:solidFill>
              </a:rPr>
              <a:pPr/>
              <a:t>3</a:t>
            </a:fld>
            <a:endParaRPr lang="en-US">
              <a:solidFill>
                <a:srgbClr val="FFFFFF"/>
              </a:solidFill>
            </a:endParaRPr>
          </a:p>
        </p:txBody>
      </p:sp>
    </p:spTree>
    <p:extLst>
      <p:ext uri="{BB962C8B-B14F-4D97-AF65-F5344CB8AC3E}">
        <p14:creationId xmlns:p14="http://schemas.microsoft.com/office/powerpoint/2010/main" val="40061147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2060"/>
                </a:solidFill>
              </a:rPr>
              <a:t>Quote:</a:t>
            </a:r>
            <a:br>
              <a:rPr lang="en-US" dirty="0"/>
            </a:br>
            <a:endParaRPr lang="en-US" dirty="0"/>
          </a:p>
        </p:txBody>
      </p:sp>
      <p:sp>
        <p:nvSpPr>
          <p:cNvPr id="3" name="Content Placeholder 2"/>
          <p:cNvSpPr>
            <a:spLocks noGrp="1"/>
          </p:cNvSpPr>
          <p:nvPr>
            <p:ph idx="1"/>
          </p:nvPr>
        </p:nvSpPr>
        <p:spPr/>
        <p:txBody>
          <a:bodyPr/>
          <a:lstStyle/>
          <a:p>
            <a:endParaRPr lang="en-US" dirty="0"/>
          </a:p>
          <a:p>
            <a:endParaRPr lang="en-US" dirty="0"/>
          </a:p>
          <a:p>
            <a:r>
              <a:rPr lang="en-US" dirty="0"/>
              <a:t>“ </a:t>
            </a:r>
            <a:r>
              <a:rPr lang="en-US" i="1" dirty="0"/>
              <a:t>Just because we carry it well, it does not mean that it is not heavy.”~~ Source Unknown~~</a:t>
            </a:r>
          </a:p>
          <a:p>
            <a:pPr marL="114112" indent="0">
              <a:buNone/>
            </a:pPr>
            <a:r>
              <a:rPr lang="en-US" i="1" dirty="0"/>
              <a:t>                            </a:t>
            </a:r>
            <a:endParaRPr lang="en-US" dirty="0"/>
          </a:p>
        </p:txBody>
      </p:sp>
      <p:sp>
        <p:nvSpPr>
          <p:cNvPr id="4" name="Slide Number Placeholder 3"/>
          <p:cNvSpPr>
            <a:spLocks noGrp="1"/>
          </p:cNvSpPr>
          <p:nvPr>
            <p:ph type="sldNum" sz="quarter" idx="12"/>
          </p:nvPr>
        </p:nvSpPr>
        <p:spPr/>
        <p:txBody>
          <a:bodyPr/>
          <a:lstStyle/>
          <a:p>
            <a:fld id="{1D2EA5EF-C699-AF4C-BA42-C0A1CAAB713C}" type="slidenum">
              <a:rPr lang="en-US" smtClean="0">
                <a:solidFill>
                  <a:srgbClr val="FFFFFF"/>
                </a:solidFill>
              </a:rPr>
              <a:pPr/>
              <a:t>4</a:t>
            </a:fld>
            <a:endParaRPr lang="en-US">
              <a:solidFill>
                <a:srgbClr val="FFFFFF"/>
              </a:solidFill>
            </a:endParaRPr>
          </a:p>
        </p:txBody>
      </p:sp>
    </p:spTree>
    <p:extLst>
      <p:ext uri="{BB962C8B-B14F-4D97-AF65-F5344CB8AC3E}">
        <p14:creationId xmlns:p14="http://schemas.microsoft.com/office/powerpoint/2010/main" val="9913680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Public Health:</a:t>
            </a:r>
          </a:p>
        </p:txBody>
      </p:sp>
      <p:sp>
        <p:nvSpPr>
          <p:cNvPr id="3" name="Content Placeholder 2"/>
          <p:cNvSpPr>
            <a:spLocks noGrp="1"/>
          </p:cNvSpPr>
          <p:nvPr>
            <p:ph idx="1"/>
          </p:nvPr>
        </p:nvSpPr>
        <p:spPr/>
        <p:txBody>
          <a:bodyPr/>
          <a:lstStyle/>
          <a:p>
            <a:r>
              <a:rPr lang="en-US" dirty="0"/>
              <a:t>Racism is declared a public health crisis New York City in the Fall of 2021.</a:t>
            </a:r>
          </a:p>
          <a:p>
            <a:endParaRPr lang="en-US" dirty="0"/>
          </a:p>
          <a:p>
            <a:endParaRPr lang="en-US" dirty="0"/>
          </a:p>
          <a:p>
            <a:endParaRPr lang="en-US" dirty="0"/>
          </a:p>
          <a:p>
            <a:endParaRPr lang="en-US" dirty="0"/>
          </a:p>
          <a:p>
            <a:endParaRPr lang="en-US" dirty="0"/>
          </a:p>
          <a:p>
            <a:pPr marL="114112" indent="0">
              <a:buNone/>
            </a:pPr>
            <a:r>
              <a:rPr lang="en-US" dirty="0">
                <a:hlinkClick r:id="rId2"/>
              </a:rPr>
              <a:t>https://www.nytimes.com/2021/10/19/nyregion/nyc-racism-healthcare-system.html</a:t>
            </a:r>
            <a:endParaRPr lang="en-US" dirty="0"/>
          </a:p>
          <a:p>
            <a:endParaRPr lang="en-US" dirty="0"/>
          </a:p>
        </p:txBody>
      </p:sp>
      <p:sp>
        <p:nvSpPr>
          <p:cNvPr id="4" name="Slide Number Placeholder 3"/>
          <p:cNvSpPr>
            <a:spLocks noGrp="1"/>
          </p:cNvSpPr>
          <p:nvPr>
            <p:ph type="sldNum" sz="quarter" idx="12"/>
          </p:nvPr>
        </p:nvSpPr>
        <p:spPr/>
        <p:txBody>
          <a:bodyPr/>
          <a:lstStyle/>
          <a:p>
            <a:fld id="{1D2EA5EF-C699-AF4C-BA42-C0A1CAAB713C}" type="slidenum">
              <a:rPr lang="en-US" smtClean="0">
                <a:solidFill>
                  <a:srgbClr val="FFFFFF"/>
                </a:solidFill>
              </a:rPr>
              <a:pPr/>
              <a:t>5</a:t>
            </a:fld>
            <a:endParaRPr lang="en-US">
              <a:solidFill>
                <a:srgbClr val="FFFFFF"/>
              </a:solidFill>
            </a:endParaRPr>
          </a:p>
        </p:txBody>
      </p:sp>
    </p:spTree>
    <p:extLst>
      <p:ext uri="{BB962C8B-B14F-4D97-AF65-F5344CB8AC3E}">
        <p14:creationId xmlns:p14="http://schemas.microsoft.com/office/powerpoint/2010/main" val="19571381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2060"/>
                </a:solidFill>
              </a:rPr>
              <a:t>Quote:</a:t>
            </a:r>
          </a:p>
        </p:txBody>
      </p:sp>
      <p:sp>
        <p:nvSpPr>
          <p:cNvPr id="3" name="Content Placeholder 2"/>
          <p:cNvSpPr>
            <a:spLocks noGrp="1"/>
          </p:cNvSpPr>
          <p:nvPr>
            <p:ph idx="1"/>
          </p:nvPr>
        </p:nvSpPr>
        <p:spPr/>
        <p:txBody>
          <a:bodyPr>
            <a:normAutofit lnSpcReduction="10000"/>
          </a:bodyPr>
          <a:lstStyle/>
          <a:p>
            <a:endParaRPr lang="en-US" dirty="0"/>
          </a:p>
          <a:p>
            <a:pPr marL="114112" indent="0">
              <a:buNone/>
            </a:pPr>
            <a:endParaRPr lang="en-US" dirty="0"/>
          </a:p>
          <a:p>
            <a:r>
              <a:rPr lang="en-US" dirty="0"/>
              <a:t>“ American history shows a trend of medical and structural racism imparted on communities of color from the AIDS crisis to the ongoing COVID-19 Pandemic.”</a:t>
            </a:r>
          </a:p>
          <a:p>
            <a:endParaRPr lang="en-US" dirty="0"/>
          </a:p>
          <a:p>
            <a:endParaRPr lang="en-US" dirty="0"/>
          </a:p>
          <a:p>
            <a:endParaRPr lang="en-US" dirty="0"/>
          </a:p>
          <a:p>
            <a:endParaRPr lang="en-US" dirty="0"/>
          </a:p>
          <a:p>
            <a:pPr marL="114112" indent="0">
              <a:buNone/>
            </a:pPr>
            <a:r>
              <a:rPr lang="en-US" u="sng" dirty="0">
                <a:hlinkClick r:id="rId2"/>
              </a:rPr>
              <a:t>https://www.ucsf.edu/news/2021/06/420716/aids-40-hiv-COVID-19-19-history-racism-hits-communities-color-hardest</a:t>
            </a:r>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1D2EA5EF-C699-AF4C-BA42-C0A1CAAB713C}" type="slidenum">
              <a:rPr lang="en-US" smtClean="0">
                <a:solidFill>
                  <a:srgbClr val="FFFFFF"/>
                </a:solidFill>
              </a:rPr>
              <a:pPr/>
              <a:t>6</a:t>
            </a:fld>
            <a:endParaRPr lang="en-US">
              <a:solidFill>
                <a:srgbClr val="FFFFFF"/>
              </a:solidFill>
            </a:endParaRPr>
          </a:p>
        </p:txBody>
      </p:sp>
    </p:spTree>
    <p:extLst>
      <p:ext uri="{BB962C8B-B14F-4D97-AF65-F5344CB8AC3E}">
        <p14:creationId xmlns:p14="http://schemas.microsoft.com/office/powerpoint/2010/main" val="33277348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2060"/>
                </a:solidFill>
              </a:rPr>
              <a:t>Triply…Quadruple Challenged</a:t>
            </a:r>
          </a:p>
        </p:txBody>
      </p:sp>
      <p:sp>
        <p:nvSpPr>
          <p:cNvPr id="3" name="Content Placeholder 2"/>
          <p:cNvSpPr>
            <a:spLocks noGrp="1"/>
          </p:cNvSpPr>
          <p:nvPr>
            <p:ph idx="1"/>
          </p:nvPr>
        </p:nvSpPr>
        <p:spPr/>
        <p:txBody>
          <a:bodyPr>
            <a:normAutofit lnSpcReduction="10000"/>
          </a:bodyPr>
          <a:lstStyle/>
          <a:p>
            <a:r>
              <a:rPr lang="en-US" b="1" dirty="0"/>
              <a:t>Mental Illness/ Injury</a:t>
            </a:r>
            <a:r>
              <a:rPr lang="en-US" dirty="0"/>
              <a:t>: Depression, Anxiety, Post Traumatic Stress (PTSD) and Race Based Traumatic Stress ( RBTS). Impacts mood, behavior, and thoughts.  </a:t>
            </a:r>
          </a:p>
          <a:p>
            <a:r>
              <a:rPr lang="en-US" b="1" dirty="0"/>
              <a:t>Substance Use Disorder- </a:t>
            </a:r>
            <a:r>
              <a:rPr lang="en-US" dirty="0"/>
              <a:t>self medicating with various substances and behaviors such as gambling. Mild, moderate, severe.</a:t>
            </a:r>
          </a:p>
          <a:p>
            <a:r>
              <a:rPr lang="en-US" b="1" dirty="0"/>
              <a:t>Person Living with HIV-</a:t>
            </a:r>
            <a:r>
              <a:rPr lang="en-US" dirty="0"/>
              <a:t>person living with the human immunodeficiency viruses that affects the immune system. People are living longer and healthier lives due to treatment. </a:t>
            </a:r>
            <a:endParaRPr lang="en-US" b="1" dirty="0"/>
          </a:p>
          <a:p>
            <a:r>
              <a:rPr lang="en-US" b="1" dirty="0"/>
              <a:t>Black Person Living in America-</a:t>
            </a:r>
            <a:r>
              <a:rPr lang="en-US" dirty="0"/>
              <a:t>persons from black enslaved ancestors and can also include Black people from the Caribbean and the African Continent. Being in black skin can have daily challenges because of  the structure of America.</a:t>
            </a:r>
            <a:endParaRPr lang="en-US" b="1" dirty="0"/>
          </a:p>
        </p:txBody>
      </p:sp>
      <p:sp>
        <p:nvSpPr>
          <p:cNvPr id="4" name="Slide Number Placeholder 3"/>
          <p:cNvSpPr>
            <a:spLocks noGrp="1"/>
          </p:cNvSpPr>
          <p:nvPr>
            <p:ph type="sldNum" sz="quarter" idx="12"/>
          </p:nvPr>
        </p:nvSpPr>
        <p:spPr/>
        <p:txBody>
          <a:bodyPr/>
          <a:lstStyle/>
          <a:p>
            <a:fld id="{1D2EA5EF-C699-AF4C-BA42-C0A1CAAB713C}" type="slidenum">
              <a:rPr lang="en-US" smtClean="0">
                <a:solidFill>
                  <a:srgbClr val="FFFFFF"/>
                </a:solidFill>
              </a:rPr>
              <a:pPr/>
              <a:t>7</a:t>
            </a:fld>
            <a:endParaRPr lang="en-US">
              <a:solidFill>
                <a:srgbClr val="FFFFFF"/>
              </a:solidFill>
            </a:endParaRPr>
          </a:p>
        </p:txBody>
      </p:sp>
    </p:spTree>
    <p:extLst>
      <p:ext uri="{BB962C8B-B14F-4D97-AF65-F5344CB8AC3E}">
        <p14:creationId xmlns:p14="http://schemas.microsoft.com/office/powerpoint/2010/main" val="39661513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2060"/>
                </a:solidFill>
              </a:rPr>
              <a:t>Black Americans and Mental Health Challenges</a:t>
            </a:r>
          </a:p>
        </p:txBody>
      </p:sp>
      <p:sp>
        <p:nvSpPr>
          <p:cNvPr id="3" name="Content Placeholder 2"/>
          <p:cNvSpPr>
            <a:spLocks noGrp="1"/>
          </p:cNvSpPr>
          <p:nvPr>
            <p:ph idx="1"/>
          </p:nvPr>
        </p:nvSpPr>
        <p:spPr>
          <a:xfrm>
            <a:off x="609604" y="1417639"/>
            <a:ext cx="11087425" cy="4549863"/>
          </a:xfrm>
        </p:spPr>
        <p:txBody>
          <a:bodyPr>
            <a:normAutofit fontScale="92500" lnSpcReduction="10000"/>
          </a:bodyPr>
          <a:lstStyle/>
          <a:p>
            <a:pPr marL="571312" indent="-457200">
              <a:buFont typeface="+mj-lt"/>
              <a:buAutoNum type="arabicPeriod"/>
            </a:pPr>
            <a:r>
              <a:rPr lang="en-US" dirty="0"/>
              <a:t>African Americans utilize mental health services at about half the rate of white Americans.</a:t>
            </a:r>
          </a:p>
          <a:p>
            <a:pPr marL="571312" indent="-457200">
              <a:buFont typeface="+mj-lt"/>
              <a:buAutoNum type="arabicPeriod"/>
            </a:pPr>
            <a:r>
              <a:rPr lang="en-US" dirty="0"/>
              <a:t>According to the CDC, Black Americans are twice as likely to die from COVID-19 compared with White Americans.</a:t>
            </a:r>
          </a:p>
          <a:p>
            <a:pPr marL="571312" indent="-457200">
              <a:buFont typeface="+mj-lt"/>
              <a:buAutoNum type="arabicPeriod"/>
            </a:pPr>
            <a:r>
              <a:rPr lang="en-US" dirty="0"/>
              <a:t>Black Americans are hit disproportionately by job losses, food insecurity and homelessness as a result of pandemic.</a:t>
            </a:r>
          </a:p>
          <a:p>
            <a:pPr marL="571312" indent="-457200">
              <a:buFont typeface="+mj-lt"/>
              <a:buAutoNum type="arabicPeriod"/>
            </a:pPr>
            <a:r>
              <a:rPr lang="en-US" dirty="0"/>
              <a:t>CDC study during June  of 2020, found that  Black respondents had considered suicide in the past 30 days more commonly than white and Asian respondents. </a:t>
            </a:r>
          </a:p>
          <a:p>
            <a:pPr marL="571312" indent="-457200">
              <a:buFont typeface="+mj-lt"/>
              <a:buAutoNum type="arabicPeriod"/>
            </a:pPr>
            <a:r>
              <a:rPr lang="en-US" dirty="0"/>
              <a:t>Racial injustices have amplified the stress.</a:t>
            </a:r>
          </a:p>
          <a:p>
            <a:pPr marL="571312" indent="-457200">
              <a:buFont typeface="+mj-lt"/>
              <a:buAutoNum type="arabicPeriod"/>
            </a:pPr>
            <a:r>
              <a:rPr lang="en-US" dirty="0"/>
              <a:t>Some of the answers are in the Black community. When clinical treatment is supplemented with social support, the likelihood of successful outcomes is greater.</a:t>
            </a:r>
          </a:p>
          <a:p>
            <a:pPr marL="571312" indent="-457200">
              <a:buFont typeface="+mj-lt"/>
              <a:buAutoNum type="arabicPeriod"/>
            </a:pPr>
            <a:endParaRPr lang="en-US" dirty="0"/>
          </a:p>
          <a:p>
            <a:pPr marL="114112" indent="0">
              <a:buNone/>
            </a:pPr>
            <a:r>
              <a:rPr lang="en-US" u="sng" dirty="0">
                <a:hlinkClick r:id="rId2"/>
              </a:rPr>
              <a:t>https://faithfullymagazine.com/black-americans-mental-health-churches/</a:t>
            </a:r>
            <a:endParaRPr lang="en-US" dirty="0"/>
          </a:p>
        </p:txBody>
      </p:sp>
      <p:sp>
        <p:nvSpPr>
          <p:cNvPr id="4" name="Slide Number Placeholder 3"/>
          <p:cNvSpPr>
            <a:spLocks noGrp="1"/>
          </p:cNvSpPr>
          <p:nvPr>
            <p:ph type="sldNum" sz="quarter" idx="12"/>
          </p:nvPr>
        </p:nvSpPr>
        <p:spPr/>
        <p:txBody>
          <a:bodyPr/>
          <a:lstStyle/>
          <a:p>
            <a:fld id="{1D2EA5EF-C699-AF4C-BA42-C0A1CAAB713C}" type="slidenum">
              <a:rPr lang="en-US" smtClean="0">
                <a:solidFill>
                  <a:srgbClr val="FFFFFF"/>
                </a:solidFill>
              </a:rPr>
              <a:pPr/>
              <a:t>8</a:t>
            </a:fld>
            <a:endParaRPr lang="en-US">
              <a:solidFill>
                <a:srgbClr val="FFFFFF"/>
              </a:solidFill>
            </a:endParaRPr>
          </a:p>
        </p:txBody>
      </p:sp>
    </p:spTree>
    <p:extLst>
      <p:ext uri="{BB962C8B-B14F-4D97-AF65-F5344CB8AC3E}">
        <p14:creationId xmlns:p14="http://schemas.microsoft.com/office/powerpoint/2010/main" val="29546435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More Stats on Black Mental Health:</a:t>
            </a:r>
          </a:p>
        </p:txBody>
      </p:sp>
      <p:sp>
        <p:nvSpPr>
          <p:cNvPr id="3" name="Content Placeholder 2"/>
          <p:cNvSpPr>
            <a:spLocks noGrp="1"/>
          </p:cNvSpPr>
          <p:nvPr>
            <p:ph idx="1"/>
          </p:nvPr>
        </p:nvSpPr>
        <p:spPr/>
        <p:txBody>
          <a:bodyPr>
            <a:normAutofit fontScale="85000" lnSpcReduction="10000"/>
          </a:bodyPr>
          <a:lstStyle/>
          <a:p>
            <a:r>
              <a:rPr lang="en-US" dirty="0"/>
              <a:t>African Americans are less likely to have access to services that include prescription medications, have lower rates of acquiring outpatient services, but higher rates for inpatient services. ( This may be related to access, utilization, trust, and the providers response.)</a:t>
            </a:r>
          </a:p>
          <a:p>
            <a:r>
              <a:rPr lang="en-US" dirty="0"/>
              <a:t>In comparison to whites with the same symptoms, Black people are more frequently diagnosed with schizophrenia and less frequently with mood disorders.</a:t>
            </a:r>
          </a:p>
          <a:p>
            <a:r>
              <a:rPr lang="en-US" dirty="0"/>
              <a:t>Black people with mental health conditions particularly schizophrenia, bipolar disorders, and other psychoses are more likely to be incarcerated than people of other races. </a:t>
            </a:r>
          </a:p>
          <a:p>
            <a:r>
              <a:rPr lang="en-US" dirty="0"/>
              <a:t>Black illicit drug use is slightly higher than national average ( 12.4% vs 10.2%) and alcohol use is slightly lower (44.2% vs 52.7%). Their rate of opioid overdose (6.6%) is less than half of that for non-Hispanic whites (13.9%)</a:t>
            </a:r>
          </a:p>
          <a:p>
            <a:endParaRPr lang="en-US" dirty="0"/>
          </a:p>
          <a:p>
            <a:pPr marL="114112" indent="0">
              <a:buNone/>
            </a:pPr>
            <a:r>
              <a:rPr lang="en-US" u="sng" dirty="0">
                <a:hlinkClick r:id="rId2"/>
              </a:rPr>
              <a:t>https://www.psychiatry.org/File%20Library/Psychiatrists/Cultural-Competency/Mental-Health-Disparities/Mental-Health-Facts-for-African-Americans.pdf</a:t>
            </a:r>
            <a:endParaRPr lang="en-US" dirty="0"/>
          </a:p>
        </p:txBody>
      </p:sp>
      <p:sp>
        <p:nvSpPr>
          <p:cNvPr id="4" name="Slide Number Placeholder 3"/>
          <p:cNvSpPr>
            <a:spLocks noGrp="1"/>
          </p:cNvSpPr>
          <p:nvPr>
            <p:ph type="sldNum" sz="quarter" idx="12"/>
          </p:nvPr>
        </p:nvSpPr>
        <p:spPr/>
        <p:txBody>
          <a:bodyPr/>
          <a:lstStyle/>
          <a:p>
            <a:fld id="{1D2EA5EF-C699-AF4C-BA42-C0A1CAAB713C}" type="slidenum">
              <a:rPr lang="en-US" smtClean="0">
                <a:solidFill>
                  <a:srgbClr val="FFFFFF"/>
                </a:solidFill>
              </a:rPr>
              <a:pPr/>
              <a:t>9</a:t>
            </a:fld>
            <a:endParaRPr lang="en-US">
              <a:solidFill>
                <a:srgbClr val="FFFFFF"/>
              </a:solidFill>
            </a:endParaRPr>
          </a:p>
        </p:txBody>
      </p:sp>
    </p:spTree>
    <p:extLst>
      <p:ext uri="{BB962C8B-B14F-4D97-AF65-F5344CB8AC3E}">
        <p14:creationId xmlns:p14="http://schemas.microsoft.com/office/powerpoint/2010/main" val="250259235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LIDEGUID" val="46F23B14B7424A02960E03E89F6DD70D"/>
  <p:tag name="SLIDEID" val="46F23B14B7424A02960E03E89F6DD70D"/>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DELIMITERS" val="3.1"/>
  <p:tag name="VALUEFORMAT" val="0%"/>
  <p:tag name="QUESTIONALIAS" val="Which scenario is least likely to describe a patient with PTSD:"/>
  <p:tag name="ANSWERSALIAS" val="A man is planting his garden in Geneva when he hears a car backfire. He takes cover trying to avoid being hit by bullets.|smicln|An agitated woman approaches you. When you ask what’s wrong she gives a long rapid-fire explanation jumping from one topic to another.|smicln|A man recently saw his co-worker die in a construction accident. Since then he has not returned to work.|smicln|A mother of a young child is tending to her in an apathetic way, appearing to get no pleasure from her caretaking role."/>
  <p:tag name="VALUES" val="No Value|smicln|No Value|smicln|No Value|smicln|No Value"/>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ETC-NCRC master -16x9-template">
  <a:themeElements>
    <a:clrScheme name="Custom 8">
      <a:dk1>
        <a:srgbClr val="222222"/>
      </a:dk1>
      <a:lt1>
        <a:srgbClr val="FFFFFF"/>
      </a:lt1>
      <a:dk2>
        <a:srgbClr val="1C3768"/>
      </a:dk2>
      <a:lt2>
        <a:srgbClr val="D6D6D6"/>
      </a:lt2>
      <a:accent1>
        <a:srgbClr val="F1A21F"/>
      </a:accent1>
      <a:accent2>
        <a:srgbClr val="8F3E97"/>
      </a:accent2>
      <a:accent3>
        <a:srgbClr val="1EB24B"/>
      </a:accent3>
      <a:accent4>
        <a:srgbClr val="0054A6"/>
      </a:accent4>
      <a:accent5>
        <a:srgbClr val="F37520"/>
      </a:accent5>
      <a:accent6>
        <a:srgbClr val="D6201A"/>
      </a:accent6>
      <a:hlink>
        <a:srgbClr val="478FCC"/>
      </a:hlink>
      <a:folHlink>
        <a:srgbClr val="67798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1_AETC-NCRC master -16x9-template">
  <a:themeElements>
    <a:clrScheme name="Custom 8">
      <a:dk1>
        <a:srgbClr val="222222"/>
      </a:dk1>
      <a:lt1>
        <a:srgbClr val="FFFFFF"/>
      </a:lt1>
      <a:dk2>
        <a:srgbClr val="1C3768"/>
      </a:dk2>
      <a:lt2>
        <a:srgbClr val="D6D6D6"/>
      </a:lt2>
      <a:accent1>
        <a:srgbClr val="F1A21F"/>
      </a:accent1>
      <a:accent2>
        <a:srgbClr val="8F3E97"/>
      </a:accent2>
      <a:accent3>
        <a:srgbClr val="1EB24B"/>
      </a:accent3>
      <a:accent4>
        <a:srgbClr val="0054A6"/>
      </a:accent4>
      <a:accent5>
        <a:srgbClr val="F37520"/>
      </a:accent5>
      <a:accent6>
        <a:srgbClr val="D6201A"/>
      </a:accent6>
      <a:hlink>
        <a:srgbClr val="478FCC"/>
      </a:hlink>
      <a:folHlink>
        <a:srgbClr val="67798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3.xml><?xml version="1.0" encoding="utf-8"?>
<a:theme xmlns:a="http://schemas.openxmlformats.org/drawingml/2006/main" name="2_AETC-NCRC master -16x9-template">
  <a:themeElements>
    <a:clrScheme name="Custom 8">
      <a:dk1>
        <a:srgbClr val="222222"/>
      </a:dk1>
      <a:lt1>
        <a:srgbClr val="FFFFFF"/>
      </a:lt1>
      <a:dk2>
        <a:srgbClr val="1C3768"/>
      </a:dk2>
      <a:lt2>
        <a:srgbClr val="D6D6D6"/>
      </a:lt2>
      <a:accent1>
        <a:srgbClr val="F1A21F"/>
      </a:accent1>
      <a:accent2>
        <a:srgbClr val="8F3E97"/>
      </a:accent2>
      <a:accent3>
        <a:srgbClr val="1EB24B"/>
      </a:accent3>
      <a:accent4>
        <a:srgbClr val="0054A6"/>
      </a:accent4>
      <a:accent5>
        <a:srgbClr val="F37520"/>
      </a:accent5>
      <a:accent6>
        <a:srgbClr val="D6201A"/>
      </a:accent6>
      <a:hlink>
        <a:srgbClr val="478FCC"/>
      </a:hlink>
      <a:folHlink>
        <a:srgbClr val="67798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4986</TotalTime>
  <Words>2397</Words>
  <Application>Microsoft Office PowerPoint</Application>
  <PresentationFormat>Widescreen</PresentationFormat>
  <Paragraphs>243</Paragraphs>
  <Slides>29</Slides>
  <Notes>3</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29</vt:i4>
      </vt:variant>
    </vt:vector>
  </HeadingPairs>
  <TitlesOfParts>
    <vt:vector size="37" baseType="lpstr">
      <vt:lpstr>Arial</vt:lpstr>
      <vt:lpstr>Calibri</vt:lpstr>
      <vt:lpstr>Courier New</vt:lpstr>
      <vt:lpstr>ITC Avant Garde Std Bk</vt:lpstr>
      <vt:lpstr>Wingdings</vt:lpstr>
      <vt:lpstr>AETC-NCRC master -16x9-template</vt:lpstr>
      <vt:lpstr>1_AETC-NCRC master -16x9-template</vt:lpstr>
      <vt:lpstr>2_AETC-NCRC master -16x9-template</vt:lpstr>
      <vt:lpstr>Being Triply Diagnosed While Black During the  COVID-19 Pandemic</vt:lpstr>
      <vt:lpstr>Disclosures</vt:lpstr>
      <vt:lpstr>Today’s Objectives:</vt:lpstr>
      <vt:lpstr>Quote: </vt:lpstr>
      <vt:lpstr>Public Health:</vt:lpstr>
      <vt:lpstr>Quote:</vt:lpstr>
      <vt:lpstr>Triply…Quadruple Challenged</vt:lpstr>
      <vt:lpstr>Black Americans and Mental Health Challenges</vt:lpstr>
      <vt:lpstr>More Stats on Black Mental Health:</vt:lpstr>
      <vt:lpstr>Mental Health First…</vt:lpstr>
      <vt:lpstr>Factors to consider in Mental Illness.</vt:lpstr>
      <vt:lpstr>Trauma as a Diagnosis and Injury…Race Based Trauma  </vt:lpstr>
      <vt:lpstr>Healing Racial Trauma</vt:lpstr>
      <vt:lpstr> Contrast and Comparison of PTSD and RBTS         </vt:lpstr>
      <vt:lpstr>Black Children and COVID-19</vt:lpstr>
      <vt:lpstr>Phil Wilson: HIV/AIDS Can Teach Us  Something about COVID in the Black Community </vt:lpstr>
      <vt:lpstr>Depression Is One of the Most Frequent Comorbidities of  HIV Infection</vt:lpstr>
      <vt:lpstr>Black People and Depression</vt:lpstr>
      <vt:lpstr>Anxiety is Another Common Comorbidity of HIV Infection</vt:lpstr>
      <vt:lpstr>SUD is Another Common Comorbidity of HIV Infection</vt:lpstr>
      <vt:lpstr>Drug Overdoses</vt:lpstr>
      <vt:lpstr>Providing Care and Treatment</vt:lpstr>
      <vt:lpstr>Culturally Competent Care…the Provider:</vt:lpstr>
      <vt:lpstr>BEAM ( Black Emotional and Mental Health) treatment in LAPIS</vt:lpstr>
      <vt:lpstr>Treatment Through a Cultural Lens:</vt:lpstr>
      <vt:lpstr>Treatment through a Cultural Lens:</vt:lpstr>
      <vt:lpstr>Treatment Models for Triply Diagnosed Clients:</vt:lpstr>
      <vt:lpstr>Questions to consider:</vt:lpstr>
      <vt:lpstr>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Hager</dc:creator>
  <cp:lastModifiedBy>Judith Collins</cp:lastModifiedBy>
  <cp:revision>463</cp:revision>
  <cp:lastPrinted>2019-11-15T15:04:41Z</cp:lastPrinted>
  <dcterms:created xsi:type="dcterms:W3CDTF">2017-10-19T01:37:36Z</dcterms:created>
  <dcterms:modified xsi:type="dcterms:W3CDTF">2021-11-23T20:30:00Z</dcterms:modified>
</cp:coreProperties>
</file>