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 id="2147483703" r:id="rId2"/>
    <p:sldMasterId id="2147483713" r:id="rId3"/>
  </p:sldMasterIdLst>
  <p:notesMasterIdLst>
    <p:notesMasterId r:id="rId42"/>
  </p:notesMasterIdLst>
  <p:handoutMasterIdLst>
    <p:handoutMasterId r:id="rId43"/>
  </p:handoutMasterIdLst>
  <p:sldIdLst>
    <p:sldId id="259" r:id="rId4"/>
    <p:sldId id="426" r:id="rId5"/>
    <p:sldId id="357" r:id="rId6"/>
    <p:sldId id="422" r:id="rId7"/>
    <p:sldId id="423" r:id="rId8"/>
    <p:sldId id="358" r:id="rId9"/>
    <p:sldId id="419" r:id="rId10"/>
    <p:sldId id="338" r:id="rId11"/>
    <p:sldId id="359" r:id="rId12"/>
    <p:sldId id="391" r:id="rId13"/>
    <p:sldId id="420" r:id="rId14"/>
    <p:sldId id="403" r:id="rId15"/>
    <p:sldId id="366" r:id="rId16"/>
    <p:sldId id="372" r:id="rId17"/>
    <p:sldId id="421" r:id="rId18"/>
    <p:sldId id="360" r:id="rId19"/>
    <p:sldId id="393" r:id="rId20"/>
    <p:sldId id="395" r:id="rId21"/>
    <p:sldId id="361" r:id="rId22"/>
    <p:sldId id="362" r:id="rId23"/>
    <p:sldId id="363" r:id="rId24"/>
    <p:sldId id="364" r:id="rId25"/>
    <p:sldId id="424" r:id="rId26"/>
    <p:sldId id="371" r:id="rId27"/>
    <p:sldId id="365" r:id="rId28"/>
    <p:sldId id="369" r:id="rId29"/>
    <p:sldId id="411" r:id="rId30"/>
    <p:sldId id="293" r:id="rId31"/>
    <p:sldId id="304" r:id="rId32"/>
    <p:sldId id="301" r:id="rId33"/>
    <p:sldId id="305" r:id="rId34"/>
    <p:sldId id="306" r:id="rId35"/>
    <p:sldId id="302" r:id="rId36"/>
    <p:sldId id="303" r:id="rId37"/>
    <p:sldId id="398" r:id="rId38"/>
    <p:sldId id="408" r:id="rId39"/>
    <p:sldId id="412" r:id="rId40"/>
    <p:sldId id="42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any Marie Nigon" initials="BMN" lastIdx="7" clrIdx="0"/>
  <p:cmAuthor id="2" name="Nigon, Brittany Marie - (bmnigon)" initials="NBM-("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6201A"/>
    <a:srgbClr val="1C3870"/>
    <a:srgbClr val="7030A0"/>
    <a:srgbClr val="0070C0"/>
    <a:srgbClr val="008E03"/>
    <a:srgbClr val="FD5DB8"/>
    <a:srgbClr val="702E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FADBB-6751-4729-A879-9DC799CBAC10}" v="12223" dt="2020-11-04T06:49:28.65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2" autoAdjust="0"/>
    <p:restoredTop sz="86447" autoAdjust="0"/>
  </p:normalViewPr>
  <p:slideViewPr>
    <p:cSldViewPr snapToGrid="0" snapToObjects="1">
      <p:cViewPr>
        <p:scale>
          <a:sx n="90" d="100"/>
          <a:sy n="90" d="100"/>
        </p:scale>
        <p:origin x="464" y="-56"/>
      </p:cViewPr>
      <p:guideLst>
        <p:guide orient="horz" pos="2160"/>
        <p:guide pos="2880"/>
      </p:guideLst>
    </p:cSldViewPr>
  </p:slideViewPr>
  <p:outlineViewPr>
    <p:cViewPr>
      <p:scale>
        <a:sx n="33" d="100"/>
        <a:sy n="33" d="100"/>
      </p:scale>
      <p:origin x="0" y="-82192"/>
    </p:cViewPr>
  </p:outlineViewPr>
  <p:notesTextViewPr>
    <p:cViewPr>
      <p:scale>
        <a:sx n="100" d="100"/>
        <a:sy n="100" d="100"/>
      </p:scale>
      <p:origin x="0" y="0"/>
    </p:cViewPr>
  </p:notesTextViewPr>
  <p:sorterViewPr>
    <p:cViewPr>
      <p:scale>
        <a:sx n="200" d="100"/>
        <a:sy n="200" d="100"/>
      </p:scale>
      <p:origin x="0" y="-3136"/>
    </p:cViewPr>
  </p:sorter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s Wait" userId="ad1a6a6bf6c9cb23" providerId="LiveId" clId="{AB7FADBB-6751-4729-A879-9DC799CBAC10}"/>
    <pc:docChg chg="undo custSel delSld modSld">
      <pc:chgData name="Alexis Wait" userId="ad1a6a6bf6c9cb23" providerId="LiveId" clId="{AB7FADBB-6751-4729-A879-9DC799CBAC10}" dt="2020-11-04T06:49:28.658" v="12471"/>
      <pc:docMkLst>
        <pc:docMk/>
      </pc:docMkLst>
      <pc:sldChg chg="addSp modSp">
        <pc:chgData name="Alexis Wait" userId="ad1a6a6bf6c9cb23" providerId="LiveId" clId="{AB7FADBB-6751-4729-A879-9DC799CBAC10}" dt="2020-11-04T06:29:42.945" v="10994" actId="962"/>
        <pc:sldMkLst>
          <pc:docMk/>
          <pc:sldMk cId="3351003649" sldId="259"/>
        </pc:sldMkLst>
        <pc:spChg chg="mod">
          <ac:chgData name="Alexis Wait" userId="ad1a6a6bf6c9cb23" providerId="LiveId" clId="{AB7FADBB-6751-4729-A879-9DC799CBAC10}" dt="2020-11-04T03:47:10.058" v="48" actId="14100"/>
          <ac:spMkLst>
            <pc:docMk/>
            <pc:sldMk cId="3351003649" sldId="259"/>
            <ac:spMk id="2" creationId="{00000000-0000-0000-0000-000000000000}"/>
          </ac:spMkLst>
        </pc:spChg>
        <pc:spChg chg="mod">
          <ac:chgData name="Alexis Wait" userId="ad1a6a6bf6c9cb23" providerId="LiveId" clId="{AB7FADBB-6751-4729-A879-9DC799CBAC10}" dt="2020-11-04T03:47:03.123" v="46" actId="1076"/>
          <ac:spMkLst>
            <pc:docMk/>
            <pc:sldMk cId="3351003649" sldId="259"/>
            <ac:spMk id="3" creationId="{00000000-0000-0000-0000-000000000000}"/>
          </ac:spMkLst>
        </pc:spChg>
        <pc:spChg chg="mod">
          <ac:chgData name="Alexis Wait" userId="ad1a6a6bf6c9cb23" providerId="LiveId" clId="{AB7FADBB-6751-4729-A879-9DC799CBAC10}" dt="2020-11-04T06:29:42.945" v="10994" actId="962"/>
          <ac:spMkLst>
            <pc:docMk/>
            <pc:sldMk cId="3351003649" sldId="259"/>
            <ac:spMk id="4" creationId="{00000000-0000-0000-0000-000000000000}"/>
          </ac:spMkLst>
        </pc:spChg>
        <pc:spChg chg="mod">
          <ac:chgData name="Alexis Wait" userId="ad1a6a6bf6c9cb23" providerId="LiveId" clId="{AB7FADBB-6751-4729-A879-9DC799CBAC10}" dt="2020-11-04T06:29:09.467" v="10983"/>
          <ac:spMkLst>
            <pc:docMk/>
            <pc:sldMk cId="3351003649" sldId="259"/>
            <ac:spMk id="5" creationId="{00000000-0000-0000-0000-000000000000}"/>
          </ac:spMkLst>
        </pc:spChg>
        <pc:picChg chg="add mod">
          <ac:chgData name="Alexis Wait" userId="ad1a6a6bf6c9cb23" providerId="LiveId" clId="{AB7FADBB-6751-4729-A879-9DC799CBAC10}" dt="2020-11-04T03:48:50.294" v="263" actId="962"/>
          <ac:picMkLst>
            <pc:docMk/>
            <pc:sldMk cId="3351003649" sldId="259"/>
            <ac:picMk id="6" creationId="{7417EAF1-B957-47E1-829E-D7A9D3136B85}"/>
          </ac:picMkLst>
        </pc:picChg>
      </pc:sldChg>
      <pc:sldChg chg="delSp modSp del">
        <pc:chgData name="Alexis Wait" userId="ad1a6a6bf6c9cb23" providerId="LiveId" clId="{AB7FADBB-6751-4729-A879-9DC799CBAC10}" dt="2020-11-04T03:49:30.778" v="264" actId="2696"/>
        <pc:sldMkLst>
          <pc:docMk/>
          <pc:sldMk cId="431017566" sldId="278"/>
        </pc:sldMkLst>
        <pc:picChg chg="del mod">
          <ac:chgData name="Alexis Wait" userId="ad1a6a6bf6c9cb23" providerId="LiveId" clId="{AB7FADBB-6751-4729-A879-9DC799CBAC10}" dt="2020-11-04T03:47:42.686" v="50"/>
          <ac:picMkLst>
            <pc:docMk/>
            <pc:sldMk cId="431017566" sldId="278"/>
            <ac:picMk id="79" creationId="{00000000-0000-0000-0000-000000000000}"/>
          </ac:picMkLst>
        </pc:picChg>
      </pc:sldChg>
      <pc:sldChg chg="modSp">
        <pc:chgData name="Alexis Wait" userId="ad1a6a6bf6c9cb23" providerId="LiveId" clId="{AB7FADBB-6751-4729-A879-9DC799CBAC10}" dt="2020-11-04T05:56:50.584" v="7615" actId="962"/>
        <pc:sldMkLst>
          <pc:docMk/>
          <pc:sldMk cId="1096136453" sldId="293"/>
        </pc:sldMkLst>
        <pc:spChg chg="mod">
          <ac:chgData name="Alexis Wait" userId="ad1a6a6bf6c9cb23" providerId="LiveId" clId="{AB7FADBB-6751-4729-A879-9DC799CBAC10}" dt="2020-11-04T05:51:12.742" v="6843" actId="20577"/>
          <ac:spMkLst>
            <pc:docMk/>
            <pc:sldMk cId="1096136453" sldId="293"/>
            <ac:spMk id="2" creationId="{00000000-0000-0000-0000-000000000000}"/>
          </ac:spMkLst>
        </pc:spChg>
        <pc:graphicFrameChg chg="mod">
          <ac:chgData name="Alexis Wait" userId="ad1a6a6bf6c9cb23" providerId="LiveId" clId="{AB7FADBB-6751-4729-A879-9DC799CBAC10}" dt="2020-11-04T05:56:50.584" v="7615" actId="962"/>
          <ac:graphicFrameMkLst>
            <pc:docMk/>
            <pc:sldMk cId="1096136453" sldId="293"/>
            <ac:graphicFrameMk id="5" creationId="{00000000-0008-0000-0100-000004000000}"/>
          </ac:graphicFrameMkLst>
        </pc:graphicFrameChg>
      </pc:sldChg>
      <pc:sldChg chg="modSp">
        <pc:chgData name="Alexis Wait" userId="ad1a6a6bf6c9cb23" providerId="LiveId" clId="{AB7FADBB-6751-4729-A879-9DC799CBAC10}" dt="2020-11-04T06:02:52.753" v="8821" actId="962"/>
        <pc:sldMkLst>
          <pc:docMk/>
          <pc:sldMk cId="3057073787" sldId="301"/>
        </pc:sldMkLst>
        <pc:spChg chg="mod">
          <ac:chgData name="Alexis Wait" userId="ad1a6a6bf6c9cb23" providerId="LiveId" clId="{AB7FADBB-6751-4729-A879-9DC799CBAC10}" dt="2020-11-04T05:52:01.103" v="6869" actId="20577"/>
          <ac:spMkLst>
            <pc:docMk/>
            <pc:sldMk cId="3057073787" sldId="301"/>
            <ac:spMk id="3" creationId="{9126313C-715C-4B65-8B81-F96873B638DE}"/>
          </ac:spMkLst>
        </pc:spChg>
        <pc:graphicFrameChg chg="mod">
          <ac:chgData name="Alexis Wait" userId="ad1a6a6bf6c9cb23" providerId="LiveId" clId="{AB7FADBB-6751-4729-A879-9DC799CBAC10}" dt="2020-11-04T06:02:52.753" v="8821" actId="962"/>
          <ac:graphicFrameMkLst>
            <pc:docMk/>
            <pc:sldMk cId="3057073787" sldId="301"/>
            <ac:graphicFrameMk id="6" creationId="{00000000-0008-0000-0300-000004000000}"/>
          </ac:graphicFrameMkLst>
        </pc:graphicFrameChg>
      </pc:sldChg>
      <pc:sldChg chg="modSp">
        <pc:chgData name="Alexis Wait" userId="ad1a6a6bf6c9cb23" providerId="LiveId" clId="{AB7FADBB-6751-4729-A879-9DC799CBAC10}" dt="2020-11-04T06:07:15.558" v="10177" actId="962"/>
        <pc:sldMkLst>
          <pc:docMk/>
          <pc:sldMk cId="2153023443" sldId="302"/>
        </pc:sldMkLst>
        <pc:graphicFrameChg chg="mod">
          <ac:chgData name="Alexis Wait" userId="ad1a6a6bf6c9cb23" providerId="LiveId" clId="{AB7FADBB-6751-4729-A879-9DC799CBAC10}" dt="2020-11-04T06:07:15.558" v="10177" actId="962"/>
          <ac:graphicFrameMkLst>
            <pc:docMk/>
            <pc:sldMk cId="2153023443" sldId="302"/>
            <ac:graphicFrameMk id="5" creationId="{00000000-0008-0000-0700-000002000000}"/>
          </ac:graphicFrameMkLst>
        </pc:graphicFrameChg>
      </pc:sldChg>
      <pc:sldChg chg="addSp modSp">
        <pc:chgData name="Alexis Wait" userId="ad1a6a6bf6c9cb23" providerId="LiveId" clId="{AB7FADBB-6751-4729-A879-9DC799CBAC10}" dt="2020-11-04T06:47:15.579" v="12433" actId="207"/>
        <pc:sldMkLst>
          <pc:docMk/>
          <pc:sldMk cId="3517673004" sldId="303"/>
        </pc:sldMkLst>
        <pc:spChg chg="add mod">
          <ac:chgData name="Alexis Wait" userId="ad1a6a6bf6c9cb23" providerId="LiveId" clId="{AB7FADBB-6751-4729-A879-9DC799CBAC10}" dt="2020-11-04T06:46:59.091" v="12431"/>
          <ac:spMkLst>
            <pc:docMk/>
            <pc:sldMk cId="3517673004" sldId="303"/>
            <ac:spMk id="2" creationId="{6805AAAE-8182-47EE-9E51-8F665752DC13}"/>
          </ac:spMkLst>
        </pc:spChg>
        <pc:spChg chg="mod">
          <ac:chgData name="Alexis Wait" userId="ad1a6a6bf6c9cb23" providerId="LiveId" clId="{AB7FADBB-6751-4729-A879-9DC799CBAC10}" dt="2020-11-04T06:47:15.579" v="12433" actId="207"/>
          <ac:spMkLst>
            <pc:docMk/>
            <pc:sldMk cId="3517673004" sldId="303"/>
            <ac:spMk id="6" creationId="{578E4D76-A14F-4B64-928C-449525DA9BFC}"/>
          </ac:spMkLst>
        </pc:spChg>
        <pc:graphicFrameChg chg="mod">
          <ac:chgData name="Alexis Wait" userId="ad1a6a6bf6c9cb23" providerId="LiveId" clId="{AB7FADBB-6751-4729-A879-9DC799CBAC10}" dt="2020-11-04T06:19:23.781" v="10816" actId="962"/>
          <ac:graphicFrameMkLst>
            <pc:docMk/>
            <pc:sldMk cId="3517673004" sldId="303"/>
            <ac:graphicFrameMk id="5" creationId="{147B39AB-6E75-413A-B607-805250218E33}"/>
          </ac:graphicFrameMkLst>
        </pc:graphicFrameChg>
      </pc:sldChg>
      <pc:sldChg chg="modSp">
        <pc:chgData name="Alexis Wait" userId="ad1a6a6bf6c9cb23" providerId="LiveId" clId="{AB7FADBB-6751-4729-A879-9DC799CBAC10}" dt="2020-11-04T06:01:40.535" v="8489" actId="962"/>
        <pc:sldMkLst>
          <pc:docMk/>
          <pc:sldMk cId="3617489841" sldId="304"/>
        </pc:sldMkLst>
        <pc:spChg chg="mod">
          <ac:chgData name="Alexis Wait" userId="ad1a6a6bf6c9cb23" providerId="LiveId" clId="{AB7FADBB-6751-4729-A879-9DC799CBAC10}" dt="2020-11-04T05:51:56.747" v="6859" actId="20577"/>
          <ac:spMkLst>
            <pc:docMk/>
            <pc:sldMk cId="3617489841" sldId="304"/>
            <ac:spMk id="2" creationId="{00000000-0000-0000-0000-000000000000}"/>
          </ac:spMkLst>
        </pc:spChg>
        <pc:graphicFrameChg chg="mod">
          <ac:chgData name="Alexis Wait" userId="ad1a6a6bf6c9cb23" providerId="LiveId" clId="{AB7FADBB-6751-4729-A879-9DC799CBAC10}" dt="2020-11-04T06:01:40.535" v="8489" actId="962"/>
          <ac:graphicFrameMkLst>
            <pc:docMk/>
            <pc:sldMk cId="3617489841" sldId="304"/>
            <ac:graphicFrameMk id="7" creationId="{00000000-0008-0000-0200-000005000000}"/>
          </ac:graphicFrameMkLst>
        </pc:graphicFrameChg>
      </pc:sldChg>
      <pc:sldChg chg="modSp">
        <pc:chgData name="Alexis Wait" userId="ad1a6a6bf6c9cb23" providerId="LiveId" clId="{AB7FADBB-6751-4729-A879-9DC799CBAC10}" dt="2020-11-04T06:03:48.703" v="9189" actId="962"/>
        <pc:sldMkLst>
          <pc:docMk/>
          <pc:sldMk cId="3604485137" sldId="305"/>
        </pc:sldMkLst>
        <pc:spChg chg="mod">
          <ac:chgData name="Alexis Wait" userId="ad1a6a6bf6c9cb23" providerId="LiveId" clId="{AB7FADBB-6751-4729-A879-9DC799CBAC10}" dt="2020-11-04T05:52:08.204" v="6891" actId="20577"/>
          <ac:spMkLst>
            <pc:docMk/>
            <pc:sldMk cId="3604485137" sldId="305"/>
            <ac:spMk id="3" creationId="{9126313C-715C-4B65-8B81-F96873B638DE}"/>
          </ac:spMkLst>
        </pc:spChg>
        <pc:graphicFrameChg chg="mod">
          <ac:chgData name="Alexis Wait" userId="ad1a6a6bf6c9cb23" providerId="LiveId" clId="{AB7FADBB-6751-4729-A879-9DC799CBAC10}" dt="2020-11-04T06:03:48.703" v="9189" actId="962"/>
          <ac:graphicFrameMkLst>
            <pc:docMk/>
            <pc:sldMk cId="3604485137" sldId="305"/>
            <ac:graphicFrameMk id="7" creationId="{00000000-0008-0000-0500-000003000000}"/>
          </ac:graphicFrameMkLst>
        </pc:graphicFrameChg>
      </pc:sldChg>
      <pc:sldChg chg="modSp">
        <pc:chgData name="Alexis Wait" userId="ad1a6a6bf6c9cb23" providerId="LiveId" clId="{AB7FADBB-6751-4729-A879-9DC799CBAC10}" dt="2020-11-04T06:05:32.383" v="9879" actId="962"/>
        <pc:sldMkLst>
          <pc:docMk/>
          <pc:sldMk cId="1803294817" sldId="306"/>
        </pc:sldMkLst>
        <pc:spChg chg="mod">
          <ac:chgData name="Alexis Wait" userId="ad1a6a6bf6c9cb23" providerId="LiveId" clId="{AB7FADBB-6751-4729-A879-9DC799CBAC10}" dt="2020-11-04T05:52:14.004" v="6907" actId="20577"/>
          <ac:spMkLst>
            <pc:docMk/>
            <pc:sldMk cId="1803294817" sldId="306"/>
            <ac:spMk id="3" creationId="{9126313C-715C-4B65-8B81-F96873B638DE}"/>
          </ac:spMkLst>
        </pc:spChg>
        <pc:graphicFrameChg chg="mod">
          <ac:chgData name="Alexis Wait" userId="ad1a6a6bf6c9cb23" providerId="LiveId" clId="{AB7FADBB-6751-4729-A879-9DC799CBAC10}" dt="2020-11-04T06:05:32.383" v="9879" actId="962"/>
          <ac:graphicFrameMkLst>
            <pc:docMk/>
            <pc:sldMk cId="1803294817" sldId="306"/>
            <ac:graphicFrameMk id="8" creationId="{00000000-0008-0000-0600-000006000000}"/>
          </ac:graphicFrameMkLst>
        </pc:graphicFrameChg>
      </pc:sldChg>
      <pc:sldChg chg="addSp delSp modSp">
        <pc:chgData name="Alexis Wait" userId="ad1a6a6bf6c9cb23" providerId="LiveId" clId="{AB7FADBB-6751-4729-A879-9DC799CBAC10}" dt="2020-11-04T06:33:50.531" v="11022"/>
        <pc:sldMkLst>
          <pc:docMk/>
          <pc:sldMk cId="3366130292" sldId="338"/>
        </pc:sldMkLst>
        <pc:spChg chg="add mod">
          <ac:chgData name="Alexis Wait" userId="ad1a6a6bf6c9cb23" providerId="LiveId" clId="{AB7FADBB-6751-4729-A879-9DC799CBAC10}" dt="2020-11-04T06:33:50.531" v="11022"/>
          <ac:spMkLst>
            <pc:docMk/>
            <pc:sldMk cId="3366130292" sldId="338"/>
            <ac:spMk id="2" creationId="{1F9F0772-E8ED-4130-88A0-75A2544A351B}"/>
          </ac:spMkLst>
        </pc:spChg>
        <pc:spChg chg="add mod">
          <ac:chgData name="Alexis Wait" userId="ad1a6a6bf6c9cb23" providerId="LiveId" clId="{AB7FADBB-6751-4729-A879-9DC799CBAC10}" dt="2020-11-04T04:24:45.561" v="1112" actId="1076"/>
          <ac:spMkLst>
            <pc:docMk/>
            <pc:sldMk cId="3366130292" sldId="338"/>
            <ac:spMk id="3" creationId="{E140AAC6-9F66-412E-A5A0-0D21512B5137}"/>
          </ac:spMkLst>
        </pc:spChg>
        <pc:spChg chg="add del mod">
          <ac:chgData name="Alexis Wait" userId="ad1a6a6bf6c9cb23" providerId="LiveId" clId="{AB7FADBB-6751-4729-A879-9DC799CBAC10}" dt="2020-11-04T04:22:56.064" v="1087" actId="931"/>
          <ac:spMkLst>
            <pc:docMk/>
            <pc:sldMk cId="3366130292" sldId="338"/>
            <ac:spMk id="5" creationId="{5CF19902-EDB2-45C8-95DD-3C625145D8C6}"/>
          </ac:spMkLst>
        </pc:spChg>
        <pc:spChg chg="del mod">
          <ac:chgData name="Alexis Wait" userId="ad1a6a6bf6c9cb23" providerId="LiveId" clId="{AB7FADBB-6751-4729-A879-9DC799CBAC10}" dt="2020-11-04T04:22:09.018" v="1085" actId="478"/>
          <ac:spMkLst>
            <pc:docMk/>
            <pc:sldMk cId="3366130292" sldId="338"/>
            <ac:spMk id="6" creationId="{0A5801EE-6202-44BD-A487-C26150799936}"/>
          </ac:spMkLst>
        </pc:spChg>
        <pc:spChg chg="del mod">
          <ac:chgData name="Alexis Wait" userId="ad1a6a6bf6c9cb23" providerId="LiveId" clId="{AB7FADBB-6751-4729-A879-9DC799CBAC10}" dt="2020-11-04T04:23:53.511" v="1101" actId="478"/>
          <ac:spMkLst>
            <pc:docMk/>
            <pc:sldMk cId="3366130292" sldId="338"/>
            <ac:spMk id="7" creationId="{6EAD9368-1AF4-4D84-BE30-776FB4312A03}"/>
          </ac:spMkLst>
        </pc:spChg>
        <pc:spChg chg="mod">
          <ac:chgData name="Alexis Wait" userId="ad1a6a6bf6c9cb23" providerId="LiveId" clId="{AB7FADBB-6751-4729-A879-9DC799CBAC10}" dt="2020-11-04T04:24:25.840" v="1109" actId="962"/>
          <ac:spMkLst>
            <pc:docMk/>
            <pc:sldMk cId="3366130292" sldId="338"/>
            <ac:spMk id="12" creationId="{122314DB-535E-45EB-AE44-9B767D50BA70}"/>
          </ac:spMkLst>
        </pc:spChg>
        <pc:picChg chg="del mod">
          <ac:chgData name="Alexis Wait" userId="ad1a6a6bf6c9cb23" providerId="LiveId" clId="{AB7FADBB-6751-4729-A879-9DC799CBAC10}" dt="2020-11-04T04:22:48.909" v="1086" actId="478"/>
          <ac:picMkLst>
            <pc:docMk/>
            <pc:sldMk cId="3366130292" sldId="338"/>
            <ac:picMk id="4" creationId="{00000000-0000-0000-0000-000000000000}"/>
          </ac:picMkLst>
        </pc:picChg>
        <pc:picChg chg="add mod">
          <ac:chgData name="Alexis Wait" userId="ad1a6a6bf6c9cb23" providerId="LiveId" clId="{AB7FADBB-6751-4729-A879-9DC799CBAC10}" dt="2020-11-04T04:23:29.841" v="1098" actId="14100"/>
          <ac:picMkLst>
            <pc:docMk/>
            <pc:sldMk cId="3366130292" sldId="338"/>
            <ac:picMk id="11" creationId="{BAEE111D-A117-402E-9B11-3FFC5F5AA62B}"/>
          </ac:picMkLst>
        </pc:picChg>
        <pc:cxnChg chg="mod">
          <ac:chgData name="Alexis Wait" userId="ad1a6a6bf6c9cb23" providerId="LiveId" clId="{AB7FADBB-6751-4729-A879-9DC799CBAC10}" dt="2020-11-04T04:24:17.910" v="1108" actId="962"/>
          <ac:cxnSpMkLst>
            <pc:docMk/>
            <pc:sldMk cId="3366130292" sldId="338"/>
            <ac:cxnSpMk id="9" creationId="{4C14AC35-6738-4B88-B7F8-69D7AFC7A360}"/>
          </ac:cxnSpMkLst>
        </pc:cxnChg>
      </pc:sldChg>
      <pc:sldChg chg="modSp">
        <pc:chgData name="Alexis Wait" userId="ad1a6a6bf6c9cb23" providerId="LiveId" clId="{AB7FADBB-6751-4729-A879-9DC799CBAC10}" dt="2020-11-04T04:08:03.841" v="299" actId="33524"/>
        <pc:sldMkLst>
          <pc:docMk/>
          <pc:sldMk cId="1431637683" sldId="358"/>
        </pc:sldMkLst>
        <pc:spChg chg="mod">
          <ac:chgData name="Alexis Wait" userId="ad1a6a6bf6c9cb23" providerId="LiveId" clId="{AB7FADBB-6751-4729-A879-9DC799CBAC10}" dt="2020-11-04T04:08:03.841" v="299" actId="33524"/>
          <ac:spMkLst>
            <pc:docMk/>
            <pc:sldMk cId="1431637683" sldId="358"/>
            <ac:spMk id="3" creationId="{ABD4E13D-79E9-4133-A0C9-067A8368BFCA}"/>
          </ac:spMkLst>
        </pc:spChg>
      </pc:sldChg>
      <pc:sldChg chg="delSp modSp">
        <pc:chgData name="Alexis Wait" userId="ad1a6a6bf6c9cb23" providerId="LiveId" clId="{AB7FADBB-6751-4729-A879-9DC799CBAC10}" dt="2020-11-04T06:39:04.403" v="12196"/>
        <pc:sldMkLst>
          <pc:docMk/>
          <pc:sldMk cId="68880903" sldId="359"/>
        </pc:sldMkLst>
        <pc:spChg chg="mod">
          <ac:chgData name="Alexis Wait" userId="ad1a6a6bf6c9cb23" providerId="LiveId" clId="{AB7FADBB-6751-4729-A879-9DC799CBAC10}" dt="2020-11-04T06:39:04.403" v="12196"/>
          <ac:spMkLst>
            <pc:docMk/>
            <pc:sldMk cId="68880903" sldId="359"/>
            <ac:spMk id="4" creationId="{B9ACD260-6948-4F31-BB2D-34D8A79D19AA}"/>
          </ac:spMkLst>
        </pc:spChg>
        <pc:spChg chg="mod">
          <ac:chgData name="Alexis Wait" userId="ad1a6a6bf6c9cb23" providerId="LiveId" clId="{AB7FADBB-6751-4729-A879-9DC799CBAC10}" dt="2020-11-04T06:23:10.402" v="10855" actId="962"/>
          <ac:spMkLst>
            <pc:docMk/>
            <pc:sldMk cId="68880903" sldId="359"/>
            <ac:spMk id="9" creationId="{5F5DAABB-E499-4997-8D27-340AECAF2CBC}"/>
          </ac:spMkLst>
        </pc:spChg>
        <pc:spChg chg="mod">
          <ac:chgData name="Alexis Wait" userId="ad1a6a6bf6c9cb23" providerId="LiveId" clId="{AB7FADBB-6751-4729-A879-9DC799CBAC10}" dt="2020-11-04T06:23:15.555" v="10857" actId="962"/>
          <ac:spMkLst>
            <pc:docMk/>
            <pc:sldMk cId="68880903" sldId="359"/>
            <ac:spMk id="10" creationId="{E451C103-34BA-499A-9CF9-17623C7E6820}"/>
          </ac:spMkLst>
        </pc:spChg>
        <pc:spChg chg="mod">
          <ac:chgData name="Alexis Wait" userId="ad1a6a6bf6c9cb23" providerId="LiveId" clId="{AB7FADBB-6751-4729-A879-9DC799CBAC10}" dt="2020-11-04T06:23:21.503" v="10859" actId="962"/>
          <ac:spMkLst>
            <pc:docMk/>
            <pc:sldMk cId="68880903" sldId="359"/>
            <ac:spMk id="11" creationId="{E59DEA26-55CC-42BE-A222-1F92B4EABBE0}"/>
          </ac:spMkLst>
        </pc:spChg>
        <pc:spChg chg="mod">
          <ac:chgData name="Alexis Wait" userId="ad1a6a6bf6c9cb23" providerId="LiveId" clId="{AB7FADBB-6751-4729-A879-9DC799CBAC10}" dt="2020-11-04T06:23:25.298" v="10861" actId="962"/>
          <ac:spMkLst>
            <pc:docMk/>
            <pc:sldMk cId="68880903" sldId="359"/>
            <ac:spMk id="13" creationId="{F05BE467-879D-42EB-B34E-151BFFB1C636}"/>
          </ac:spMkLst>
        </pc:spChg>
        <pc:spChg chg="mod">
          <ac:chgData name="Alexis Wait" userId="ad1a6a6bf6c9cb23" providerId="LiveId" clId="{AB7FADBB-6751-4729-A879-9DC799CBAC10}" dt="2020-11-04T06:23:32.740" v="10865" actId="962"/>
          <ac:spMkLst>
            <pc:docMk/>
            <pc:sldMk cId="68880903" sldId="359"/>
            <ac:spMk id="15" creationId="{DFEE6462-FD8C-4A4E-8C7C-DBF38EEC9F5E}"/>
          </ac:spMkLst>
        </pc:spChg>
        <pc:spChg chg="mod">
          <ac:chgData name="Alexis Wait" userId="ad1a6a6bf6c9cb23" providerId="LiveId" clId="{AB7FADBB-6751-4729-A879-9DC799CBAC10}" dt="2020-11-04T06:23:36.615" v="10867" actId="962"/>
          <ac:spMkLst>
            <pc:docMk/>
            <pc:sldMk cId="68880903" sldId="359"/>
            <ac:spMk id="16" creationId="{E9ED677C-1F35-4B91-878B-99344215DFDC}"/>
          </ac:spMkLst>
        </pc:spChg>
        <pc:spChg chg="mod">
          <ac:chgData name="Alexis Wait" userId="ad1a6a6bf6c9cb23" providerId="LiveId" clId="{AB7FADBB-6751-4729-A879-9DC799CBAC10}" dt="2020-11-04T06:23:29.090" v="10863" actId="962"/>
          <ac:spMkLst>
            <pc:docMk/>
            <pc:sldMk cId="68880903" sldId="359"/>
            <ac:spMk id="17" creationId="{FEA44797-C8FB-4031-B0CC-23247B416DFA}"/>
          </ac:spMkLst>
        </pc:spChg>
        <pc:grpChg chg="mod">
          <ac:chgData name="Alexis Wait" userId="ad1a6a6bf6c9cb23" providerId="LiveId" clId="{AB7FADBB-6751-4729-A879-9DC799CBAC10}" dt="2020-11-04T06:36:10.235" v="11677" actId="962"/>
          <ac:grpSpMkLst>
            <pc:docMk/>
            <pc:sldMk cId="68880903" sldId="359"/>
            <ac:grpSpMk id="3" creationId="{6E3425B2-79DC-4402-8CC2-284E191DEDB9}"/>
          </ac:grpSpMkLst>
        </pc:grpChg>
        <pc:graphicFrameChg chg="del">
          <ac:chgData name="Alexis Wait" userId="ad1a6a6bf6c9cb23" providerId="LiveId" clId="{AB7FADBB-6751-4729-A879-9DC799CBAC10}" dt="2020-11-04T04:25:05.714" v="1113" actId="18245"/>
          <ac:graphicFrameMkLst>
            <pc:docMk/>
            <pc:sldMk cId="68880903" sldId="359"/>
            <ac:graphicFrameMk id="7" creationId="{E3BFFDBC-A55F-43DD-9A06-039FC245E0EA}"/>
          </ac:graphicFrameMkLst>
        </pc:graphicFrameChg>
        <pc:picChg chg="mod">
          <ac:chgData name="Alexis Wait" userId="ad1a6a6bf6c9cb23" providerId="LiveId" clId="{AB7FADBB-6751-4729-A879-9DC799CBAC10}" dt="2020-11-04T06:34:22.409" v="11025" actId="962"/>
          <ac:picMkLst>
            <pc:docMk/>
            <pc:sldMk cId="68880903" sldId="359"/>
            <ac:picMk id="14" creationId="{02DD2BC0-6F29-4B4F-8D61-2DCF6D2E8E73}"/>
          </ac:picMkLst>
        </pc:picChg>
      </pc:sldChg>
      <pc:sldChg chg="delSp modSp">
        <pc:chgData name="Alexis Wait" userId="ad1a6a6bf6c9cb23" providerId="LiveId" clId="{AB7FADBB-6751-4729-A879-9DC799CBAC10}" dt="2020-11-04T06:40:28.752" v="12255"/>
        <pc:sldMkLst>
          <pc:docMk/>
          <pc:sldMk cId="1179987873" sldId="360"/>
        </pc:sldMkLst>
        <pc:spChg chg="mod">
          <ac:chgData name="Alexis Wait" userId="ad1a6a6bf6c9cb23" providerId="LiveId" clId="{AB7FADBB-6751-4729-A879-9DC799CBAC10}" dt="2020-11-04T06:25:09.711" v="10890" actId="962"/>
          <ac:spMkLst>
            <pc:docMk/>
            <pc:sldMk cId="1179987873" sldId="360"/>
            <ac:spMk id="5" creationId="{FF43CC7F-5979-46B8-9298-C9B063E7BF42}"/>
          </ac:spMkLst>
        </pc:spChg>
        <pc:spChg chg="mod">
          <ac:chgData name="Alexis Wait" userId="ad1a6a6bf6c9cb23" providerId="LiveId" clId="{AB7FADBB-6751-4729-A879-9DC799CBAC10}" dt="2020-11-04T06:25:14.040" v="10892" actId="962"/>
          <ac:spMkLst>
            <pc:docMk/>
            <pc:sldMk cId="1179987873" sldId="360"/>
            <ac:spMk id="6" creationId="{CC343538-B9EA-4844-854D-7AE7E4301DC5}"/>
          </ac:spMkLst>
        </pc:spChg>
        <pc:spChg chg="mod">
          <ac:chgData name="Alexis Wait" userId="ad1a6a6bf6c9cb23" providerId="LiveId" clId="{AB7FADBB-6751-4729-A879-9DC799CBAC10}" dt="2020-11-04T06:25:18.215" v="10894" actId="962"/>
          <ac:spMkLst>
            <pc:docMk/>
            <pc:sldMk cId="1179987873" sldId="360"/>
            <ac:spMk id="8" creationId="{B1FE00BF-31A3-449B-A6ED-08B78BFFD319}"/>
          </ac:spMkLst>
        </pc:spChg>
        <pc:spChg chg="mod">
          <ac:chgData name="Alexis Wait" userId="ad1a6a6bf6c9cb23" providerId="LiveId" clId="{AB7FADBB-6751-4729-A879-9DC799CBAC10}" dt="2020-11-04T06:25:22.076" v="10896" actId="962"/>
          <ac:spMkLst>
            <pc:docMk/>
            <pc:sldMk cId="1179987873" sldId="360"/>
            <ac:spMk id="9" creationId="{052CE99E-FDB8-41C7-B84B-12271510B952}"/>
          </ac:spMkLst>
        </pc:spChg>
        <pc:grpChg chg="mod">
          <ac:chgData name="Alexis Wait" userId="ad1a6a6bf6c9cb23" providerId="LiveId" clId="{AB7FADBB-6751-4729-A879-9DC799CBAC10}" dt="2020-11-04T06:40:28.752" v="12255"/>
          <ac:grpSpMkLst>
            <pc:docMk/>
            <pc:sldMk cId="1179987873" sldId="360"/>
            <ac:grpSpMk id="3" creationId="{A84731AE-2290-4F96-B52B-1DF7A444892F}"/>
          </ac:grpSpMkLst>
        </pc:grpChg>
        <pc:graphicFrameChg chg="del">
          <ac:chgData name="Alexis Wait" userId="ad1a6a6bf6c9cb23" providerId="LiveId" clId="{AB7FADBB-6751-4729-A879-9DC799CBAC10}" dt="2020-11-04T05:33:07" v="3054" actId="18245"/>
          <ac:graphicFrameMkLst>
            <pc:docMk/>
            <pc:sldMk cId="1179987873" sldId="360"/>
            <ac:graphicFrameMk id="7" creationId="{4DE494D3-DA10-4068-8559-3F7BC3A42AE4}"/>
          </ac:graphicFrameMkLst>
        </pc:graphicFrameChg>
      </pc:sldChg>
      <pc:sldChg chg="addSp delSp modSp">
        <pc:chgData name="Alexis Wait" userId="ad1a6a6bf6c9cb23" providerId="LiveId" clId="{AB7FADBB-6751-4729-A879-9DC799CBAC10}" dt="2020-11-04T05:40:42.732" v="4244" actId="962"/>
        <pc:sldMkLst>
          <pc:docMk/>
          <pc:sldMk cId="1480261634" sldId="361"/>
        </pc:sldMkLst>
        <pc:picChg chg="add del mod">
          <ac:chgData name="Alexis Wait" userId="ad1a6a6bf6c9cb23" providerId="LiveId" clId="{AB7FADBB-6751-4729-A879-9DC799CBAC10}" dt="2020-11-04T05:40:42.732" v="4244" actId="962"/>
          <ac:picMkLst>
            <pc:docMk/>
            <pc:sldMk cId="1480261634" sldId="361"/>
            <ac:picMk id="8" creationId="{AF8101C5-3679-4977-9A6F-3E6554D89620}"/>
          </ac:picMkLst>
        </pc:picChg>
      </pc:sldChg>
      <pc:sldChg chg="modSp">
        <pc:chgData name="Alexis Wait" userId="ad1a6a6bf6c9cb23" providerId="LiveId" clId="{AB7FADBB-6751-4729-A879-9DC799CBAC10}" dt="2020-11-04T05:44:47.932" v="5922" actId="962"/>
        <pc:sldMkLst>
          <pc:docMk/>
          <pc:sldMk cId="2469038754" sldId="362"/>
        </pc:sldMkLst>
        <pc:picChg chg="mod">
          <ac:chgData name="Alexis Wait" userId="ad1a6a6bf6c9cb23" providerId="LiveId" clId="{AB7FADBB-6751-4729-A879-9DC799CBAC10}" dt="2020-11-04T05:44:47.932" v="5922" actId="962"/>
          <ac:picMkLst>
            <pc:docMk/>
            <pc:sldMk cId="2469038754" sldId="362"/>
            <ac:picMk id="7" creationId="{86DFF399-5D54-4708-BA53-EDFD14B83507}"/>
          </ac:picMkLst>
        </pc:picChg>
      </pc:sldChg>
      <pc:sldChg chg="modSp">
        <pc:chgData name="Alexis Wait" userId="ad1a6a6bf6c9cb23" providerId="LiveId" clId="{AB7FADBB-6751-4729-A879-9DC799CBAC10}" dt="2020-11-04T05:48:00.708" v="6790" actId="962"/>
        <pc:sldMkLst>
          <pc:docMk/>
          <pc:sldMk cId="86337437" sldId="363"/>
        </pc:sldMkLst>
        <pc:picChg chg="mod">
          <ac:chgData name="Alexis Wait" userId="ad1a6a6bf6c9cb23" providerId="LiveId" clId="{AB7FADBB-6751-4729-A879-9DC799CBAC10}" dt="2020-11-04T05:48:00.708" v="6790" actId="962"/>
          <ac:picMkLst>
            <pc:docMk/>
            <pc:sldMk cId="86337437" sldId="363"/>
            <ac:picMk id="6" creationId="{283C4279-E0B7-4BE6-99F5-EB86723F7DB4}"/>
          </ac:picMkLst>
        </pc:picChg>
      </pc:sldChg>
      <pc:sldChg chg="delSp modSp">
        <pc:chgData name="Alexis Wait" userId="ad1a6a6bf6c9cb23" providerId="LiveId" clId="{AB7FADBB-6751-4729-A879-9DC799CBAC10}" dt="2020-11-04T06:41:49.603" v="12280"/>
        <pc:sldMkLst>
          <pc:docMk/>
          <pc:sldMk cId="2814307994" sldId="364"/>
        </pc:sldMkLst>
        <pc:spChg chg="mod">
          <ac:chgData name="Alexis Wait" userId="ad1a6a6bf6c9cb23" providerId="LiveId" clId="{AB7FADBB-6751-4729-A879-9DC799CBAC10}" dt="2020-11-04T06:41:49.603" v="12280"/>
          <ac:spMkLst>
            <pc:docMk/>
            <pc:sldMk cId="2814307994" sldId="364"/>
            <ac:spMk id="4" creationId="{B270782D-8675-4841-BBFE-C53F09F95EC0}"/>
          </ac:spMkLst>
        </pc:spChg>
        <pc:spChg chg="mod">
          <ac:chgData name="Alexis Wait" userId="ad1a6a6bf6c9cb23" providerId="LiveId" clId="{AB7FADBB-6751-4729-A879-9DC799CBAC10}" dt="2020-11-04T06:41:40.180" v="12278"/>
          <ac:spMkLst>
            <pc:docMk/>
            <pc:sldMk cId="2814307994" sldId="364"/>
            <ac:spMk id="5" creationId="{84581695-59D4-455C-ACC1-6C7011AB9B05}"/>
          </ac:spMkLst>
        </pc:spChg>
        <pc:spChg chg="mod">
          <ac:chgData name="Alexis Wait" userId="ad1a6a6bf6c9cb23" providerId="LiveId" clId="{AB7FADBB-6751-4729-A879-9DC799CBAC10}" dt="2020-11-04T06:25:42.555" v="10899" actId="962"/>
          <ac:spMkLst>
            <pc:docMk/>
            <pc:sldMk cId="2814307994" sldId="364"/>
            <ac:spMk id="6" creationId="{46804A1F-9D61-4590-B188-359B56ECB140}"/>
          </ac:spMkLst>
        </pc:spChg>
        <pc:spChg chg="mod">
          <ac:chgData name="Alexis Wait" userId="ad1a6a6bf6c9cb23" providerId="LiveId" clId="{AB7FADBB-6751-4729-A879-9DC799CBAC10}" dt="2020-11-04T06:25:45.480" v="10901" actId="962"/>
          <ac:spMkLst>
            <pc:docMk/>
            <pc:sldMk cId="2814307994" sldId="364"/>
            <ac:spMk id="8" creationId="{C1910BC1-DD94-4F02-BEFB-094DA90C1B2A}"/>
          </ac:spMkLst>
        </pc:spChg>
        <pc:spChg chg="mod">
          <ac:chgData name="Alexis Wait" userId="ad1a6a6bf6c9cb23" providerId="LiveId" clId="{AB7FADBB-6751-4729-A879-9DC799CBAC10}" dt="2020-11-04T06:25:50.192" v="10903" actId="962"/>
          <ac:spMkLst>
            <pc:docMk/>
            <pc:sldMk cId="2814307994" sldId="364"/>
            <ac:spMk id="9" creationId="{489E4489-2F16-475C-B0CB-E63D7CCBF05F}"/>
          </ac:spMkLst>
        </pc:spChg>
        <pc:grpChg chg="mod">
          <ac:chgData name="Alexis Wait" userId="ad1a6a6bf6c9cb23" providerId="LiveId" clId="{AB7FADBB-6751-4729-A879-9DC799CBAC10}" dt="2020-11-04T06:41:47.123" v="12279"/>
          <ac:grpSpMkLst>
            <pc:docMk/>
            <pc:sldMk cId="2814307994" sldId="364"/>
            <ac:grpSpMk id="3" creationId="{6BBC6AA3-9733-421B-B9D7-72D15D38811A}"/>
          </ac:grpSpMkLst>
        </pc:grpChg>
        <pc:graphicFrameChg chg="del">
          <ac:chgData name="Alexis Wait" userId="ad1a6a6bf6c9cb23" providerId="LiveId" clId="{AB7FADBB-6751-4729-A879-9DC799CBAC10}" dt="2020-11-04T05:48:20.875" v="6791" actId="18245"/>
          <ac:graphicFrameMkLst>
            <pc:docMk/>
            <pc:sldMk cId="2814307994" sldId="364"/>
            <ac:graphicFrameMk id="7" creationId="{6488F6C8-3177-4113-9FA6-ADB4B56440C8}"/>
          </ac:graphicFrameMkLst>
        </pc:graphicFrameChg>
      </pc:sldChg>
      <pc:sldChg chg="delSp modSp">
        <pc:chgData name="Alexis Wait" userId="ad1a6a6bf6c9cb23" providerId="LiveId" clId="{AB7FADBB-6751-4729-A879-9DC799CBAC10}" dt="2020-11-04T06:44:37.360" v="12411"/>
        <pc:sldMkLst>
          <pc:docMk/>
          <pc:sldMk cId="504822954" sldId="365"/>
        </pc:sldMkLst>
        <pc:spChg chg="mod">
          <ac:chgData name="Alexis Wait" userId="ad1a6a6bf6c9cb23" providerId="LiveId" clId="{AB7FADBB-6751-4729-A879-9DC799CBAC10}" dt="2020-11-04T06:44:37.360" v="12411"/>
          <ac:spMkLst>
            <pc:docMk/>
            <pc:sldMk cId="504822954" sldId="365"/>
            <ac:spMk id="4" creationId="{06ABF210-356B-4B4A-A36A-BCD95E4DD48F}"/>
          </ac:spMkLst>
        </pc:spChg>
        <pc:spChg chg="mod">
          <ac:chgData name="Alexis Wait" userId="ad1a6a6bf6c9cb23" providerId="LiveId" clId="{AB7FADBB-6751-4729-A879-9DC799CBAC10}" dt="2020-11-04T06:26:40.950" v="10924" actId="962"/>
          <ac:spMkLst>
            <pc:docMk/>
            <pc:sldMk cId="504822954" sldId="365"/>
            <ac:spMk id="5" creationId="{EC52DD19-051D-414A-ADEB-49A09FB7F838}"/>
          </ac:spMkLst>
        </pc:spChg>
        <pc:spChg chg="mod">
          <ac:chgData name="Alexis Wait" userId="ad1a6a6bf6c9cb23" providerId="LiveId" clId="{AB7FADBB-6751-4729-A879-9DC799CBAC10}" dt="2020-11-04T06:26:43.687" v="10926" actId="962"/>
          <ac:spMkLst>
            <pc:docMk/>
            <pc:sldMk cId="504822954" sldId="365"/>
            <ac:spMk id="6" creationId="{D2665933-F8FD-4224-B568-10814BDC5FED}"/>
          </ac:spMkLst>
        </pc:spChg>
        <pc:spChg chg="mod">
          <ac:chgData name="Alexis Wait" userId="ad1a6a6bf6c9cb23" providerId="LiveId" clId="{AB7FADBB-6751-4729-A879-9DC799CBAC10}" dt="2020-11-04T06:26:46.498" v="10928" actId="962"/>
          <ac:spMkLst>
            <pc:docMk/>
            <pc:sldMk cId="504822954" sldId="365"/>
            <ac:spMk id="8" creationId="{CB40F3E7-4013-46C1-9110-990552B4548E}"/>
          </ac:spMkLst>
        </pc:spChg>
        <pc:spChg chg="mod">
          <ac:chgData name="Alexis Wait" userId="ad1a6a6bf6c9cb23" providerId="LiveId" clId="{AB7FADBB-6751-4729-A879-9DC799CBAC10}" dt="2020-11-04T06:26:49.386" v="10930" actId="962"/>
          <ac:spMkLst>
            <pc:docMk/>
            <pc:sldMk cId="504822954" sldId="365"/>
            <ac:spMk id="9" creationId="{844FD115-743C-46F1-89F0-639080FB1C51}"/>
          </ac:spMkLst>
        </pc:spChg>
        <pc:spChg chg="mod">
          <ac:chgData name="Alexis Wait" userId="ad1a6a6bf6c9cb23" providerId="LiveId" clId="{AB7FADBB-6751-4729-A879-9DC799CBAC10}" dt="2020-11-04T06:26:53.239" v="10932" actId="962"/>
          <ac:spMkLst>
            <pc:docMk/>
            <pc:sldMk cId="504822954" sldId="365"/>
            <ac:spMk id="10" creationId="{8487E855-57CD-4395-9929-0B0D9CF43794}"/>
          </ac:spMkLst>
        </pc:spChg>
        <pc:grpChg chg="mod">
          <ac:chgData name="Alexis Wait" userId="ad1a6a6bf6c9cb23" providerId="LiveId" clId="{AB7FADBB-6751-4729-A879-9DC799CBAC10}" dt="2020-11-04T06:44:34.330" v="12410" actId="962"/>
          <ac:grpSpMkLst>
            <pc:docMk/>
            <pc:sldMk cId="504822954" sldId="365"/>
            <ac:grpSpMk id="3" creationId="{33A32A69-7BCF-46F3-9B60-60C1AF3366E5}"/>
          </ac:grpSpMkLst>
        </pc:grpChg>
        <pc:graphicFrameChg chg="del">
          <ac:chgData name="Alexis Wait" userId="ad1a6a6bf6c9cb23" providerId="LiveId" clId="{AB7FADBB-6751-4729-A879-9DC799CBAC10}" dt="2020-11-04T05:49:51.100" v="6811" actId="18245"/>
          <ac:graphicFrameMkLst>
            <pc:docMk/>
            <pc:sldMk cId="504822954" sldId="365"/>
            <ac:graphicFrameMk id="7" creationId="{043D51BB-80B5-4183-AD57-224946E1743A}"/>
          </ac:graphicFrameMkLst>
        </pc:graphicFrameChg>
      </pc:sldChg>
      <pc:sldChg chg="delSp modSp">
        <pc:chgData name="Alexis Wait" userId="ad1a6a6bf6c9cb23" providerId="LiveId" clId="{AB7FADBB-6751-4729-A879-9DC799CBAC10}" dt="2020-11-04T06:44:58.042" v="12418"/>
        <pc:sldMkLst>
          <pc:docMk/>
          <pc:sldMk cId="3205933236" sldId="369"/>
        </pc:sldMkLst>
        <pc:spChg chg="mod">
          <ac:chgData name="Alexis Wait" userId="ad1a6a6bf6c9cb23" providerId="LiveId" clId="{AB7FADBB-6751-4729-A879-9DC799CBAC10}" dt="2020-11-04T06:44:58.042" v="12418"/>
          <ac:spMkLst>
            <pc:docMk/>
            <pc:sldMk cId="3205933236" sldId="369"/>
            <ac:spMk id="4" creationId="{2BA72A7F-6745-4A3F-89BB-9676B2421AF6}"/>
          </ac:spMkLst>
        </pc:spChg>
        <pc:spChg chg="mod">
          <ac:chgData name="Alexis Wait" userId="ad1a6a6bf6c9cb23" providerId="LiveId" clId="{AB7FADBB-6751-4729-A879-9DC799CBAC10}" dt="2020-11-04T06:27:07.417" v="10935" actId="962"/>
          <ac:spMkLst>
            <pc:docMk/>
            <pc:sldMk cId="3205933236" sldId="369"/>
            <ac:spMk id="5" creationId="{894B0E2E-0DCA-46CC-89AF-9C44A3C25462}"/>
          </ac:spMkLst>
        </pc:spChg>
        <pc:spChg chg="mod">
          <ac:chgData name="Alexis Wait" userId="ad1a6a6bf6c9cb23" providerId="LiveId" clId="{AB7FADBB-6751-4729-A879-9DC799CBAC10}" dt="2020-11-04T06:44:54.763" v="12417" actId="962"/>
          <ac:spMkLst>
            <pc:docMk/>
            <pc:sldMk cId="3205933236" sldId="369"/>
            <ac:spMk id="6" creationId="{3B4F2F06-8CAC-4159-BF28-C5465A6EAA44}"/>
          </ac:spMkLst>
        </pc:spChg>
        <pc:grpChg chg="mod">
          <ac:chgData name="Alexis Wait" userId="ad1a6a6bf6c9cb23" providerId="LiveId" clId="{AB7FADBB-6751-4729-A879-9DC799CBAC10}" dt="2020-11-04T06:44:50.059" v="12415" actId="962"/>
          <ac:grpSpMkLst>
            <pc:docMk/>
            <pc:sldMk cId="3205933236" sldId="369"/>
            <ac:grpSpMk id="3" creationId="{9ED43767-E545-4A6B-A2C9-9213CA00D88E}"/>
          </ac:grpSpMkLst>
        </pc:grpChg>
        <pc:graphicFrameChg chg="del">
          <ac:chgData name="Alexis Wait" userId="ad1a6a6bf6c9cb23" providerId="LiveId" clId="{AB7FADBB-6751-4729-A879-9DC799CBAC10}" dt="2020-11-04T05:50:22.302" v="6816" actId="18245"/>
          <ac:graphicFrameMkLst>
            <pc:docMk/>
            <pc:sldMk cId="3205933236" sldId="369"/>
            <ac:graphicFrameMk id="7" creationId="{76F17240-939F-4247-9E71-C9B8790A0019}"/>
          </ac:graphicFrameMkLst>
        </pc:graphicFrameChg>
      </pc:sldChg>
      <pc:sldChg chg="delSp modSp">
        <pc:chgData name="Alexis Wait" userId="ad1a6a6bf6c9cb23" providerId="LiveId" clId="{AB7FADBB-6751-4729-A879-9DC799CBAC10}" dt="2020-11-04T06:43:34.433" v="12364"/>
        <pc:sldMkLst>
          <pc:docMk/>
          <pc:sldMk cId="3159491634" sldId="371"/>
        </pc:sldMkLst>
        <pc:spChg chg="mod">
          <ac:chgData name="Alexis Wait" userId="ad1a6a6bf6c9cb23" providerId="LiveId" clId="{AB7FADBB-6751-4729-A879-9DC799CBAC10}" dt="2020-11-04T06:26:13.947" v="10911" actId="962"/>
          <ac:spMkLst>
            <pc:docMk/>
            <pc:sldMk cId="3159491634" sldId="371"/>
            <ac:spMk id="5" creationId="{884EF085-30A9-4BCC-AA79-093D696141D1}"/>
          </ac:spMkLst>
        </pc:spChg>
        <pc:spChg chg="mod">
          <ac:chgData name="Alexis Wait" userId="ad1a6a6bf6c9cb23" providerId="LiveId" clId="{AB7FADBB-6751-4729-A879-9DC799CBAC10}" dt="2020-11-04T06:26:17.167" v="10913" actId="962"/>
          <ac:spMkLst>
            <pc:docMk/>
            <pc:sldMk cId="3159491634" sldId="371"/>
            <ac:spMk id="6" creationId="{19930B30-E6F4-4141-A1F5-88FC410231B2}"/>
          </ac:spMkLst>
        </pc:spChg>
        <pc:spChg chg="mod">
          <ac:chgData name="Alexis Wait" userId="ad1a6a6bf6c9cb23" providerId="LiveId" clId="{AB7FADBB-6751-4729-A879-9DC799CBAC10}" dt="2020-11-04T06:26:20.559" v="10915" actId="962"/>
          <ac:spMkLst>
            <pc:docMk/>
            <pc:sldMk cId="3159491634" sldId="371"/>
            <ac:spMk id="8" creationId="{868FBB0C-24D2-4DDE-8CBA-C040F5278483}"/>
          </ac:spMkLst>
        </pc:spChg>
        <pc:spChg chg="mod">
          <ac:chgData name="Alexis Wait" userId="ad1a6a6bf6c9cb23" providerId="LiveId" clId="{AB7FADBB-6751-4729-A879-9DC799CBAC10}" dt="2020-11-04T06:26:23.926" v="10917" actId="962"/>
          <ac:spMkLst>
            <pc:docMk/>
            <pc:sldMk cId="3159491634" sldId="371"/>
            <ac:spMk id="9" creationId="{E5322AAB-9BBE-4BD3-AAA2-30B767BAA508}"/>
          </ac:spMkLst>
        </pc:spChg>
        <pc:spChg chg="mod">
          <ac:chgData name="Alexis Wait" userId="ad1a6a6bf6c9cb23" providerId="LiveId" clId="{AB7FADBB-6751-4729-A879-9DC799CBAC10}" dt="2020-11-04T06:26:26.514" v="10919" actId="962"/>
          <ac:spMkLst>
            <pc:docMk/>
            <pc:sldMk cId="3159491634" sldId="371"/>
            <ac:spMk id="10" creationId="{31A45123-AAB8-41AE-8E89-82FCF935096E}"/>
          </ac:spMkLst>
        </pc:spChg>
        <pc:spChg chg="mod">
          <ac:chgData name="Alexis Wait" userId="ad1a6a6bf6c9cb23" providerId="LiveId" clId="{AB7FADBB-6751-4729-A879-9DC799CBAC10}" dt="2020-11-04T06:26:30.477" v="10921" actId="962"/>
          <ac:spMkLst>
            <pc:docMk/>
            <pc:sldMk cId="3159491634" sldId="371"/>
            <ac:spMk id="11" creationId="{98A5BDD4-2788-46F9-88D3-D180A9DA2F64}"/>
          </ac:spMkLst>
        </pc:spChg>
        <pc:grpChg chg="mod">
          <ac:chgData name="Alexis Wait" userId="ad1a6a6bf6c9cb23" providerId="LiveId" clId="{AB7FADBB-6751-4729-A879-9DC799CBAC10}" dt="2020-11-04T06:43:34.433" v="12364"/>
          <ac:grpSpMkLst>
            <pc:docMk/>
            <pc:sldMk cId="3159491634" sldId="371"/>
            <ac:grpSpMk id="3" creationId="{F35D1FF1-3CA5-40BF-879B-CCB1D940B538}"/>
          </ac:grpSpMkLst>
        </pc:grpChg>
        <pc:graphicFrameChg chg="del mod">
          <ac:chgData name="Alexis Wait" userId="ad1a6a6bf6c9cb23" providerId="LiveId" clId="{AB7FADBB-6751-4729-A879-9DC799CBAC10}" dt="2020-11-04T05:49:43.095" v="6810" actId="18245"/>
          <ac:graphicFrameMkLst>
            <pc:docMk/>
            <pc:sldMk cId="3159491634" sldId="371"/>
            <ac:graphicFrameMk id="7" creationId="{30EC676B-B467-45D1-B5C8-855711437695}"/>
          </ac:graphicFrameMkLst>
        </pc:graphicFrameChg>
      </pc:sldChg>
      <pc:sldChg chg="modSp">
        <pc:chgData name="Alexis Wait" userId="ad1a6a6bf6c9cb23" providerId="LiveId" clId="{AB7FADBB-6751-4729-A879-9DC799CBAC10}" dt="2020-11-04T05:29:01.810" v="3053" actId="962"/>
        <pc:sldMkLst>
          <pc:docMk/>
          <pc:sldMk cId="2307661392" sldId="372"/>
        </pc:sldMkLst>
        <pc:picChg chg="mod">
          <ac:chgData name="Alexis Wait" userId="ad1a6a6bf6c9cb23" providerId="LiveId" clId="{AB7FADBB-6751-4729-A879-9DC799CBAC10}" dt="2020-11-04T05:29:01.810" v="3053" actId="962"/>
          <ac:picMkLst>
            <pc:docMk/>
            <pc:sldMk cId="2307661392" sldId="372"/>
            <ac:picMk id="6" creationId="{C35B2BC5-2785-488B-96AA-001742C2BBBE}"/>
          </ac:picMkLst>
        </pc:picChg>
      </pc:sldChg>
      <pc:sldChg chg="delSp modSp">
        <pc:chgData name="Alexis Wait" userId="ad1a6a6bf6c9cb23" providerId="LiveId" clId="{AB7FADBB-6751-4729-A879-9DC799CBAC10}" dt="2020-11-04T06:39:11.697" v="12197"/>
        <pc:sldMkLst>
          <pc:docMk/>
          <pc:sldMk cId="716898653" sldId="391"/>
        </pc:sldMkLst>
        <pc:spChg chg="mod">
          <ac:chgData name="Alexis Wait" userId="ad1a6a6bf6c9cb23" providerId="LiveId" clId="{AB7FADBB-6751-4729-A879-9DC799CBAC10}" dt="2020-11-04T06:39:11.697" v="12197"/>
          <ac:spMkLst>
            <pc:docMk/>
            <pc:sldMk cId="716898653" sldId="391"/>
            <ac:spMk id="4" creationId="{00000000-0000-0000-0000-000000000000}"/>
          </ac:spMkLst>
        </pc:spChg>
        <pc:spChg chg="mod">
          <ac:chgData name="Alexis Wait" userId="ad1a6a6bf6c9cb23" providerId="LiveId" clId="{AB7FADBB-6751-4729-A879-9DC799CBAC10}" dt="2020-11-04T06:23:48.043" v="10870" actId="962"/>
          <ac:spMkLst>
            <pc:docMk/>
            <pc:sldMk cId="716898653" sldId="391"/>
            <ac:spMk id="5" creationId="{796CED18-3C9C-465C-A5C7-75FDAAF08F1B}"/>
          </ac:spMkLst>
        </pc:spChg>
        <pc:spChg chg="mod">
          <ac:chgData name="Alexis Wait" userId="ad1a6a6bf6c9cb23" providerId="LiveId" clId="{AB7FADBB-6751-4729-A879-9DC799CBAC10}" dt="2020-11-04T06:23:59.988" v="10874" actId="962"/>
          <ac:spMkLst>
            <pc:docMk/>
            <pc:sldMk cId="716898653" sldId="391"/>
            <ac:spMk id="6" creationId="{6DA183FB-817B-460E-9CFF-FC5499E6D886}"/>
          </ac:spMkLst>
        </pc:spChg>
        <pc:spChg chg="mod">
          <ac:chgData name="Alexis Wait" userId="ad1a6a6bf6c9cb23" providerId="LiveId" clId="{AB7FADBB-6751-4729-A879-9DC799CBAC10}" dt="2020-11-04T06:23:51.847" v="10872" actId="962"/>
          <ac:spMkLst>
            <pc:docMk/>
            <pc:sldMk cId="716898653" sldId="391"/>
            <ac:spMk id="8" creationId="{8BCFE223-A22C-4669-BB9D-1C220AE8A31B}"/>
          </ac:spMkLst>
        </pc:spChg>
        <pc:spChg chg="mod">
          <ac:chgData name="Alexis Wait" userId="ad1a6a6bf6c9cb23" providerId="LiveId" clId="{AB7FADBB-6751-4729-A879-9DC799CBAC10}" dt="2020-11-04T06:37:31.122" v="11847" actId="962"/>
          <ac:spMkLst>
            <pc:docMk/>
            <pc:sldMk cId="716898653" sldId="391"/>
            <ac:spMk id="9" creationId="{2E11A741-15E4-47BF-AC12-2E1EBCD0CDA6}"/>
          </ac:spMkLst>
        </pc:spChg>
        <pc:spChg chg="mod">
          <ac:chgData name="Alexis Wait" userId="ad1a6a6bf6c9cb23" providerId="LiveId" clId="{AB7FADBB-6751-4729-A879-9DC799CBAC10}" dt="2020-11-04T06:24:03.359" v="10876" actId="962"/>
          <ac:spMkLst>
            <pc:docMk/>
            <pc:sldMk cId="716898653" sldId="391"/>
            <ac:spMk id="10" creationId="{0DA85124-5E06-43BE-B96E-7FB2BD0330CC}"/>
          </ac:spMkLst>
        </pc:spChg>
        <pc:grpChg chg="mod">
          <ac:chgData name="Alexis Wait" userId="ad1a6a6bf6c9cb23" providerId="LiveId" clId="{AB7FADBB-6751-4729-A879-9DC799CBAC10}" dt="2020-11-04T06:37:11.658" v="11837" actId="962"/>
          <ac:grpSpMkLst>
            <pc:docMk/>
            <pc:sldMk cId="716898653" sldId="391"/>
            <ac:grpSpMk id="3" creationId="{089FEB99-0282-4C32-A683-C6020692FE14}"/>
          </ac:grpSpMkLst>
        </pc:grpChg>
        <pc:graphicFrameChg chg="del">
          <ac:chgData name="Alexis Wait" userId="ad1a6a6bf6c9cb23" providerId="LiveId" clId="{AB7FADBB-6751-4729-A879-9DC799CBAC10}" dt="2020-11-04T05:19:22.860" v="1180" actId="18245"/>
          <ac:graphicFrameMkLst>
            <pc:docMk/>
            <pc:sldMk cId="716898653" sldId="391"/>
            <ac:graphicFrameMk id="7" creationId="{3A8C1E9E-9C7A-492A-BEEC-7E09B88B1327}"/>
          </ac:graphicFrameMkLst>
        </pc:graphicFrameChg>
      </pc:sldChg>
      <pc:sldChg chg="delSp modSp">
        <pc:chgData name="Alexis Wait" userId="ad1a6a6bf6c9cb23" providerId="LiveId" clId="{AB7FADBB-6751-4729-A879-9DC799CBAC10}" dt="2020-11-04T06:47:51.278" v="12444"/>
        <pc:sldMkLst>
          <pc:docMk/>
          <pc:sldMk cId="1240421920" sldId="398"/>
        </pc:sldMkLst>
        <pc:spChg chg="mod">
          <ac:chgData name="Alexis Wait" userId="ad1a6a6bf6c9cb23" providerId="LiveId" clId="{AB7FADBB-6751-4729-A879-9DC799CBAC10}" dt="2020-11-04T06:27:37.937" v="10949" actId="962"/>
          <ac:spMkLst>
            <pc:docMk/>
            <pc:sldMk cId="1240421920" sldId="398"/>
            <ac:spMk id="5" creationId="{2DC84F93-74F1-48BF-BD6E-B10EFFB84CE1}"/>
          </ac:spMkLst>
        </pc:spChg>
        <pc:spChg chg="mod">
          <ac:chgData name="Alexis Wait" userId="ad1a6a6bf6c9cb23" providerId="LiveId" clId="{AB7FADBB-6751-4729-A879-9DC799CBAC10}" dt="2020-11-04T06:27:40.631" v="10951" actId="962"/>
          <ac:spMkLst>
            <pc:docMk/>
            <pc:sldMk cId="1240421920" sldId="398"/>
            <ac:spMk id="7" creationId="{4399AA29-A150-49FF-A6C8-A8742BA8BD16}"/>
          </ac:spMkLst>
        </pc:spChg>
        <pc:spChg chg="mod">
          <ac:chgData name="Alexis Wait" userId="ad1a6a6bf6c9cb23" providerId="LiveId" clId="{AB7FADBB-6751-4729-A879-9DC799CBAC10}" dt="2020-11-04T06:27:43.652" v="10953" actId="962"/>
          <ac:spMkLst>
            <pc:docMk/>
            <pc:sldMk cId="1240421920" sldId="398"/>
            <ac:spMk id="8" creationId="{F2827474-5B8D-4221-B174-CAC6BF69A2DB}"/>
          </ac:spMkLst>
        </pc:spChg>
        <pc:spChg chg="mod">
          <ac:chgData name="Alexis Wait" userId="ad1a6a6bf6c9cb23" providerId="LiveId" clId="{AB7FADBB-6751-4729-A879-9DC799CBAC10}" dt="2020-11-04T06:27:49.614" v="10955" actId="962"/>
          <ac:spMkLst>
            <pc:docMk/>
            <pc:sldMk cId="1240421920" sldId="398"/>
            <ac:spMk id="9" creationId="{442253FC-FB4A-44C2-9B46-E6D891364956}"/>
          </ac:spMkLst>
        </pc:spChg>
        <pc:grpChg chg="mod">
          <ac:chgData name="Alexis Wait" userId="ad1a6a6bf6c9cb23" providerId="LiveId" clId="{AB7FADBB-6751-4729-A879-9DC799CBAC10}" dt="2020-11-04T06:47:51.278" v="12444"/>
          <ac:grpSpMkLst>
            <pc:docMk/>
            <pc:sldMk cId="1240421920" sldId="398"/>
            <ac:grpSpMk id="3" creationId="{49B11BF7-D0C9-4A0D-B8DE-0A88A9500566}"/>
          </ac:grpSpMkLst>
        </pc:grpChg>
        <pc:graphicFrameChg chg="del">
          <ac:chgData name="Alexis Wait" userId="ad1a6a6bf6c9cb23" providerId="LiveId" clId="{AB7FADBB-6751-4729-A879-9DC799CBAC10}" dt="2020-11-04T06:19:34.087" v="10817" actId="18245"/>
          <ac:graphicFrameMkLst>
            <pc:docMk/>
            <pc:sldMk cId="1240421920" sldId="398"/>
            <ac:graphicFrameMk id="6" creationId="{1C726BE0-B9EE-4446-BD9E-17938867BBE1}"/>
          </ac:graphicFrameMkLst>
        </pc:graphicFrameChg>
      </pc:sldChg>
      <pc:sldChg chg="delSp modSp">
        <pc:chgData name="Alexis Wait" userId="ad1a6a6bf6c9cb23" providerId="LiveId" clId="{AB7FADBB-6751-4729-A879-9DC799CBAC10}" dt="2020-11-04T06:48:36.550" v="12457"/>
        <pc:sldMkLst>
          <pc:docMk/>
          <pc:sldMk cId="2189964642" sldId="408"/>
        </pc:sldMkLst>
        <pc:spChg chg="mod">
          <ac:chgData name="Alexis Wait" userId="ad1a6a6bf6c9cb23" providerId="LiveId" clId="{AB7FADBB-6751-4729-A879-9DC799CBAC10}" dt="2020-11-04T06:28:00.881" v="10958" actId="962"/>
          <ac:spMkLst>
            <pc:docMk/>
            <pc:sldMk cId="2189964642" sldId="408"/>
            <ac:spMk id="5" creationId="{4B8C3870-50F2-4C04-8655-18DEEDF79A6F}"/>
          </ac:spMkLst>
        </pc:spChg>
        <pc:spChg chg="mod">
          <ac:chgData name="Alexis Wait" userId="ad1a6a6bf6c9cb23" providerId="LiveId" clId="{AB7FADBB-6751-4729-A879-9DC799CBAC10}" dt="2020-11-04T06:28:03.799" v="10960" actId="962"/>
          <ac:spMkLst>
            <pc:docMk/>
            <pc:sldMk cId="2189964642" sldId="408"/>
            <ac:spMk id="6" creationId="{A13A2BE1-9E18-4BCE-ACAF-C6000DFADAE1}"/>
          </ac:spMkLst>
        </pc:spChg>
        <pc:spChg chg="mod">
          <ac:chgData name="Alexis Wait" userId="ad1a6a6bf6c9cb23" providerId="LiveId" clId="{AB7FADBB-6751-4729-A879-9DC799CBAC10}" dt="2020-11-04T06:28:08.184" v="10962" actId="962"/>
          <ac:spMkLst>
            <pc:docMk/>
            <pc:sldMk cId="2189964642" sldId="408"/>
            <ac:spMk id="8" creationId="{DF1394E4-A0DB-40E4-BDF3-3C061780CB66}"/>
          </ac:spMkLst>
        </pc:spChg>
        <pc:spChg chg="mod">
          <ac:chgData name="Alexis Wait" userId="ad1a6a6bf6c9cb23" providerId="LiveId" clId="{AB7FADBB-6751-4729-A879-9DC799CBAC10}" dt="2020-11-04T06:28:11.325" v="10964" actId="962"/>
          <ac:spMkLst>
            <pc:docMk/>
            <pc:sldMk cId="2189964642" sldId="408"/>
            <ac:spMk id="9" creationId="{FF3AB0E6-6C27-4799-9075-A91381F1E76F}"/>
          </ac:spMkLst>
        </pc:spChg>
        <pc:spChg chg="mod">
          <ac:chgData name="Alexis Wait" userId="ad1a6a6bf6c9cb23" providerId="LiveId" clId="{AB7FADBB-6751-4729-A879-9DC799CBAC10}" dt="2020-11-04T06:28:16.706" v="10966" actId="962"/>
          <ac:spMkLst>
            <pc:docMk/>
            <pc:sldMk cId="2189964642" sldId="408"/>
            <ac:spMk id="10" creationId="{1D81FAC0-42B5-4BCF-88AF-6F89214FB7D5}"/>
          </ac:spMkLst>
        </pc:spChg>
        <pc:grpChg chg="mod">
          <ac:chgData name="Alexis Wait" userId="ad1a6a6bf6c9cb23" providerId="LiveId" clId="{AB7FADBB-6751-4729-A879-9DC799CBAC10}" dt="2020-11-04T06:48:36.550" v="12457"/>
          <ac:grpSpMkLst>
            <pc:docMk/>
            <pc:sldMk cId="2189964642" sldId="408"/>
            <ac:grpSpMk id="3" creationId="{4FC1A8C6-73AD-4513-BAB2-DE1502CF788D}"/>
          </ac:grpSpMkLst>
        </pc:grpChg>
        <pc:graphicFrameChg chg="del">
          <ac:chgData name="Alexis Wait" userId="ad1a6a6bf6c9cb23" providerId="LiveId" clId="{AB7FADBB-6751-4729-A879-9DC799CBAC10}" dt="2020-11-04T06:19:55.276" v="10822" actId="18245"/>
          <ac:graphicFrameMkLst>
            <pc:docMk/>
            <pc:sldMk cId="2189964642" sldId="408"/>
            <ac:graphicFrameMk id="7" creationId="{39B11402-89FF-4B42-95B9-CAACD5030656}"/>
          </ac:graphicFrameMkLst>
        </pc:graphicFrameChg>
      </pc:sldChg>
      <pc:sldChg chg="delSp modSp">
        <pc:chgData name="Alexis Wait" userId="ad1a6a6bf6c9cb23" providerId="LiveId" clId="{AB7FADBB-6751-4729-A879-9DC799CBAC10}" dt="2020-11-04T06:45:46.678" v="12429"/>
        <pc:sldMkLst>
          <pc:docMk/>
          <pc:sldMk cId="3393888882" sldId="411"/>
        </pc:sldMkLst>
        <pc:spChg chg="mod">
          <ac:chgData name="Alexis Wait" userId="ad1a6a6bf6c9cb23" providerId="LiveId" clId="{AB7FADBB-6751-4729-A879-9DC799CBAC10}" dt="2020-11-04T06:27:17.877" v="10940" actId="962"/>
          <ac:spMkLst>
            <pc:docMk/>
            <pc:sldMk cId="3393888882" sldId="411"/>
            <ac:spMk id="5" creationId="{3819D20A-D423-4E5A-9F9B-6487527AF01D}"/>
          </ac:spMkLst>
        </pc:spChg>
        <pc:spChg chg="mod">
          <ac:chgData name="Alexis Wait" userId="ad1a6a6bf6c9cb23" providerId="LiveId" clId="{AB7FADBB-6751-4729-A879-9DC799CBAC10}" dt="2020-11-04T06:27:20.764" v="10942" actId="962"/>
          <ac:spMkLst>
            <pc:docMk/>
            <pc:sldMk cId="3393888882" sldId="411"/>
            <ac:spMk id="6" creationId="{8C3B3905-E6E5-4EA7-8298-42A459CC73C9}"/>
          </ac:spMkLst>
        </pc:spChg>
        <pc:spChg chg="mod">
          <ac:chgData name="Alexis Wait" userId="ad1a6a6bf6c9cb23" providerId="LiveId" clId="{AB7FADBB-6751-4729-A879-9DC799CBAC10}" dt="2020-11-04T06:27:23.657" v="10944" actId="962"/>
          <ac:spMkLst>
            <pc:docMk/>
            <pc:sldMk cId="3393888882" sldId="411"/>
            <ac:spMk id="8" creationId="{FB6B0E19-1A1D-4AB6-A303-5532B09D1EE8}"/>
          </ac:spMkLst>
        </pc:spChg>
        <pc:spChg chg="mod">
          <ac:chgData name="Alexis Wait" userId="ad1a6a6bf6c9cb23" providerId="LiveId" clId="{AB7FADBB-6751-4729-A879-9DC799CBAC10}" dt="2020-11-04T06:27:26.610" v="10946" actId="962"/>
          <ac:spMkLst>
            <pc:docMk/>
            <pc:sldMk cId="3393888882" sldId="411"/>
            <ac:spMk id="9" creationId="{E71240C2-A049-42AF-98DA-628D70345672}"/>
          </ac:spMkLst>
        </pc:spChg>
        <pc:grpChg chg="mod">
          <ac:chgData name="Alexis Wait" userId="ad1a6a6bf6c9cb23" providerId="LiveId" clId="{AB7FADBB-6751-4729-A879-9DC799CBAC10}" dt="2020-11-04T06:45:46.678" v="12429"/>
          <ac:grpSpMkLst>
            <pc:docMk/>
            <pc:sldMk cId="3393888882" sldId="411"/>
            <ac:grpSpMk id="3" creationId="{F1FEBA2D-7F66-46DC-921C-058B07F72D3A}"/>
          </ac:grpSpMkLst>
        </pc:grpChg>
        <pc:graphicFrameChg chg="del">
          <ac:chgData name="Alexis Wait" userId="ad1a6a6bf6c9cb23" providerId="LiveId" clId="{AB7FADBB-6751-4729-A879-9DC799CBAC10}" dt="2020-11-04T05:50:33.741" v="6819" actId="18245"/>
          <ac:graphicFrameMkLst>
            <pc:docMk/>
            <pc:sldMk cId="3393888882" sldId="411"/>
            <ac:graphicFrameMk id="7" creationId="{39D19363-349E-483D-A188-29CF21EF9BCB}"/>
          </ac:graphicFrameMkLst>
        </pc:graphicFrameChg>
      </pc:sldChg>
      <pc:sldChg chg="delSp modSp">
        <pc:chgData name="Alexis Wait" userId="ad1a6a6bf6c9cb23" providerId="LiveId" clId="{AB7FADBB-6751-4729-A879-9DC799CBAC10}" dt="2020-11-04T06:49:19.336" v="12470"/>
        <pc:sldMkLst>
          <pc:docMk/>
          <pc:sldMk cId="4252119569" sldId="412"/>
        </pc:sldMkLst>
        <pc:spChg chg="mod">
          <ac:chgData name="Alexis Wait" userId="ad1a6a6bf6c9cb23" providerId="LiveId" clId="{AB7FADBB-6751-4729-A879-9DC799CBAC10}" dt="2020-11-04T06:28:25.820" v="10969" actId="962"/>
          <ac:spMkLst>
            <pc:docMk/>
            <pc:sldMk cId="4252119569" sldId="412"/>
            <ac:spMk id="5" creationId="{C8D71F6C-0782-4CBA-BC14-9E7477A4A9B6}"/>
          </ac:spMkLst>
        </pc:spChg>
        <pc:spChg chg="mod">
          <ac:chgData name="Alexis Wait" userId="ad1a6a6bf6c9cb23" providerId="LiveId" clId="{AB7FADBB-6751-4729-A879-9DC799CBAC10}" dt="2020-11-04T06:28:28.437" v="10971" actId="962"/>
          <ac:spMkLst>
            <pc:docMk/>
            <pc:sldMk cId="4252119569" sldId="412"/>
            <ac:spMk id="6" creationId="{4E77C7C3-3D61-402D-934E-3BBC0ACC8C7E}"/>
          </ac:spMkLst>
        </pc:spChg>
        <pc:spChg chg="mod">
          <ac:chgData name="Alexis Wait" userId="ad1a6a6bf6c9cb23" providerId="LiveId" clId="{AB7FADBB-6751-4729-A879-9DC799CBAC10}" dt="2020-11-04T06:28:31.495" v="10973" actId="962"/>
          <ac:spMkLst>
            <pc:docMk/>
            <pc:sldMk cId="4252119569" sldId="412"/>
            <ac:spMk id="8" creationId="{4FDA1534-6AFF-4585-83BF-A70DEFB1DADB}"/>
          </ac:spMkLst>
        </pc:spChg>
        <pc:spChg chg="mod">
          <ac:chgData name="Alexis Wait" userId="ad1a6a6bf6c9cb23" providerId="LiveId" clId="{AB7FADBB-6751-4729-A879-9DC799CBAC10}" dt="2020-11-04T06:28:34.552" v="10975" actId="962"/>
          <ac:spMkLst>
            <pc:docMk/>
            <pc:sldMk cId="4252119569" sldId="412"/>
            <ac:spMk id="9" creationId="{CC32D435-8F59-4AE5-B9A2-846CAB26D298}"/>
          </ac:spMkLst>
        </pc:spChg>
        <pc:spChg chg="mod">
          <ac:chgData name="Alexis Wait" userId="ad1a6a6bf6c9cb23" providerId="LiveId" clId="{AB7FADBB-6751-4729-A879-9DC799CBAC10}" dt="2020-11-04T06:28:38.459" v="10977" actId="962"/>
          <ac:spMkLst>
            <pc:docMk/>
            <pc:sldMk cId="4252119569" sldId="412"/>
            <ac:spMk id="10" creationId="{207829A1-D593-4130-8C28-30A63DAE181C}"/>
          </ac:spMkLst>
        </pc:spChg>
        <pc:grpChg chg="mod">
          <ac:chgData name="Alexis Wait" userId="ad1a6a6bf6c9cb23" providerId="LiveId" clId="{AB7FADBB-6751-4729-A879-9DC799CBAC10}" dt="2020-11-04T06:49:19.336" v="12470"/>
          <ac:grpSpMkLst>
            <pc:docMk/>
            <pc:sldMk cId="4252119569" sldId="412"/>
            <ac:grpSpMk id="3" creationId="{AD5C88B5-FF6C-4ABC-9F8D-28326A0BFF92}"/>
          </ac:grpSpMkLst>
        </pc:grpChg>
        <pc:graphicFrameChg chg="del">
          <ac:chgData name="Alexis Wait" userId="ad1a6a6bf6c9cb23" providerId="LiveId" clId="{AB7FADBB-6751-4729-A879-9DC799CBAC10}" dt="2020-11-04T06:20:16.044" v="10826" actId="18245"/>
          <ac:graphicFrameMkLst>
            <pc:docMk/>
            <pc:sldMk cId="4252119569" sldId="412"/>
            <ac:graphicFrameMk id="7" creationId="{B7F88CFC-CD04-45A8-AF29-73A26910114A}"/>
          </ac:graphicFrameMkLst>
        </pc:graphicFrameChg>
      </pc:sldChg>
      <pc:sldChg chg="delSp modSp">
        <pc:chgData name="Alexis Wait" userId="ad1a6a6bf6c9cb23" providerId="LiveId" clId="{AB7FADBB-6751-4729-A879-9DC799CBAC10}" dt="2020-11-04T06:39:20.602" v="12198"/>
        <pc:sldMkLst>
          <pc:docMk/>
          <pc:sldMk cId="846359872" sldId="420"/>
        </pc:sldMkLst>
        <pc:spChg chg="mod">
          <ac:chgData name="Alexis Wait" userId="ad1a6a6bf6c9cb23" providerId="LiveId" clId="{AB7FADBB-6751-4729-A879-9DC799CBAC10}" dt="2020-11-04T06:24:20.210" v="10881" actId="962"/>
          <ac:spMkLst>
            <pc:docMk/>
            <pc:sldMk cId="846359872" sldId="420"/>
            <ac:spMk id="5" creationId="{D4258B46-9714-4006-8140-CBF6308DEF45}"/>
          </ac:spMkLst>
        </pc:spChg>
        <pc:spChg chg="mod">
          <ac:chgData name="Alexis Wait" userId="ad1a6a6bf6c9cb23" providerId="LiveId" clId="{AB7FADBB-6751-4729-A879-9DC799CBAC10}" dt="2020-11-04T06:24:28.506" v="10883" actId="962"/>
          <ac:spMkLst>
            <pc:docMk/>
            <pc:sldMk cId="846359872" sldId="420"/>
            <ac:spMk id="6" creationId="{6B3881A2-9D23-4165-84AA-6D8C3ECA5898}"/>
          </ac:spMkLst>
        </pc:spChg>
        <pc:spChg chg="mod">
          <ac:chgData name="Alexis Wait" userId="ad1a6a6bf6c9cb23" providerId="LiveId" clId="{AB7FADBB-6751-4729-A879-9DC799CBAC10}" dt="2020-11-04T06:24:32.286" v="10885" actId="962"/>
          <ac:spMkLst>
            <pc:docMk/>
            <pc:sldMk cId="846359872" sldId="420"/>
            <ac:spMk id="8" creationId="{BE4B8FBE-FAA4-47D9-84CD-A28518A05995}"/>
          </ac:spMkLst>
        </pc:spChg>
        <pc:spChg chg="mod">
          <ac:chgData name="Alexis Wait" userId="ad1a6a6bf6c9cb23" providerId="LiveId" clId="{AB7FADBB-6751-4729-A879-9DC799CBAC10}" dt="2020-11-04T06:24:44.122" v="10887" actId="962"/>
          <ac:spMkLst>
            <pc:docMk/>
            <pc:sldMk cId="846359872" sldId="420"/>
            <ac:spMk id="9" creationId="{73D4E2CF-1E7B-4A04-9944-2B41F51A67C1}"/>
          </ac:spMkLst>
        </pc:spChg>
        <pc:grpChg chg="mod">
          <ac:chgData name="Alexis Wait" userId="ad1a6a6bf6c9cb23" providerId="LiveId" clId="{AB7FADBB-6751-4729-A879-9DC799CBAC10}" dt="2020-11-04T06:39:20.602" v="12198"/>
          <ac:grpSpMkLst>
            <pc:docMk/>
            <pc:sldMk cId="846359872" sldId="420"/>
            <ac:grpSpMk id="3" creationId="{65A50E1B-8883-4F55-B68B-EA52601F9536}"/>
          </ac:grpSpMkLst>
        </pc:grpChg>
        <pc:graphicFrameChg chg="del">
          <ac:chgData name="Alexis Wait" userId="ad1a6a6bf6c9cb23" providerId="LiveId" clId="{AB7FADBB-6751-4729-A879-9DC799CBAC10}" dt="2020-11-04T05:20:08.662" v="1184" actId="18245"/>
          <ac:graphicFrameMkLst>
            <pc:docMk/>
            <pc:sldMk cId="846359872" sldId="420"/>
            <ac:graphicFrameMk id="7" creationId="{2F8725B9-7CB8-4D01-9942-1F79C30DB247}"/>
          </ac:graphicFrameMkLst>
        </pc:graphicFrameChg>
      </pc:sldChg>
      <pc:sldChg chg="addSp delSp modSp delDesignElem">
        <pc:chgData name="Alexis Wait" userId="ad1a6a6bf6c9cb23" providerId="LiveId" clId="{AB7FADBB-6751-4729-A879-9DC799CBAC10}" dt="2020-11-04T06:33:02.620" v="11021" actId="962"/>
        <pc:sldMkLst>
          <pc:docMk/>
          <pc:sldMk cId="2390909403" sldId="422"/>
        </pc:sldMkLst>
        <pc:spChg chg="mod">
          <ac:chgData name="Alexis Wait" userId="ad1a6a6bf6c9cb23" providerId="LiveId" clId="{AB7FADBB-6751-4729-A879-9DC799CBAC10}" dt="2020-11-04T05:16:09.960" v="1167" actId="14100"/>
          <ac:spMkLst>
            <pc:docMk/>
            <pc:sldMk cId="2390909403" sldId="422"/>
            <ac:spMk id="2" creationId="{C65EAF7D-E9BA-994D-95D9-E18358AFEB9A}"/>
          </ac:spMkLst>
        </pc:spChg>
        <pc:spChg chg="add del mod">
          <ac:chgData name="Alexis Wait" userId="ad1a6a6bf6c9cb23" providerId="LiveId" clId="{AB7FADBB-6751-4729-A879-9DC799CBAC10}" dt="2020-11-04T06:21:47.518" v="10846" actId="962"/>
          <ac:spMkLst>
            <pc:docMk/>
            <pc:sldMk cId="2390909403" sldId="422"/>
            <ac:spMk id="4" creationId="{7B348EA3-C6D4-47F5-9C46-ECCDEEE8802F}"/>
          </ac:spMkLst>
        </pc:spChg>
        <pc:spChg chg="mod">
          <ac:chgData name="Alexis Wait" userId="ad1a6a6bf6c9cb23" providerId="LiveId" clId="{AB7FADBB-6751-4729-A879-9DC799CBAC10}" dt="2020-11-04T06:31:32.640" v="10996" actId="962"/>
          <ac:spMkLst>
            <pc:docMk/>
            <pc:sldMk cId="2390909403" sldId="422"/>
            <ac:spMk id="5" creationId="{ADAE3150-3AED-7545-8916-C9ABC0B832DB}"/>
          </ac:spMkLst>
        </pc:spChg>
        <pc:spChg chg="mod">
          <ac:chgData name="Alexis Wait" userId="ad1a6a6bf6c9cb23" providerId="LiveId" clId="{AB7FADBB-6751-4729-A879-9DC799CBAC10}" dt="2020-11-04T06:21:55.178" v="10848" actId="962"/>
          <ac:spMkLst>
            <pc:docMk/>
            <pc:sldMk cId="2390909403" sldId="422"/>
            <ac:spMk id="6" creationId="{127469DC-8742-4EA1-88A8-82B9760ABA53}"/>
          </ac:spMkLst>
        </pc:spChg>
        <pc:spChg chg="mod">
          <ac:chgData name="Alexis Wait" userId="ad1a6a6bf6c9cb23" providerId="LiveId" clId="{AB7FADBB-6751-4729-A879-9DC799CBAC10}" dt="2020-11-04T06:32:37.776" v="11013" actId="962"/>
          <ac:spMkLst>
            <pc:docMk/>
            <pc:sldMk cId="2390909403" sldId="422"/>
            <ac:spMk id="8" creationId="{190108A0-E875-4F79-9209-B5CA7DD4E7ED}"/>
          </ac:spMkLst>
        </pc:spChg>
        <pc:spChg chg="mod">
          <ac:chgData name="Alexis Wait" userId="ad1a6a6bf6c9cb23" providerId="LiveId" clId="{AB7FADBB-6751-4729-A879-9DC799CBAC10}" dt="2020-11-04T06:22:03.660" v="10852" actId="962"/>
          <ac:spMkLst>
            <pc:docMk/>
            <pc:sldMk cId="2390909403" sldId="422"/>
            <ac:spMk id="9" creationId="{EF332A1A-FED2-4248-838F-D7E8A77EF5E4}"/>
          </ac:spMkLst>
        </pc:spChg>
        <pc:spChg chg="add del mod">
          <ac:chgData name="Alexis Wait" userId="ad1a6a6bf6c9cb23" providerId="LiveId" clId="{AB7FADBB-6751-4729-A879-9DC799CBAC10}" dt="2020-11-04T03:56:03.052" v="276"/>
          <ac:spMkLst>
            <pc:docMk/>
            <pc:sldMk cId="2390909403" sldId="422"/>
            <ac:spMk id="10" creationId="{A42ADF44-01D1-40BB-8A25-ED5F7B32080D}"/>
          </ac:spMkLst>
        </pc:spChg>
        <pc:spChg chg="add del mod">
          <ac:chgData name="Alexis Wait" userId="ad1a6a6bf6c9cb23" providerId="LiveId" clId="{AB7FADBB-6751-4729-A879-9DC799CBAC10}" dt="2020-11-04T03:56:03.052" v="276"/>
          <ac:spMkLst>
            <pc:docMk/>
            <pc:sldMk cId="2390909403" sldId="422"/>
            <ac:spMk id="11" creationId="{A4B57C1B-0EA2-4CD6-8544-F3BE3DD3E26E}"/>
          </ac:spMkLst>
        </pc:spChg>
        <pc:spChg chg="add del">
          <ac:chgData name="Alexis Wait" userId="ad1a6a6bf6c9cb23" providerId="LiveId" clId="{AB7FADBB-6751-4729-A879-9DC799CBAC10}" dt="2020-11-04T05:18:02.972" v="1174"/>
          <ac:spMkLst>
            <pc:docMk/>
            <pc:sldMk cId="2390909403" sldId="422"/>
            <ac:spMk id="12" creationId="{46C2E80F-49A6-4372-B103-219D417A55ED}"/>
          </ac:spMkLst>
        </pc:spChg>
        <pc:spChg chg="add del mod">
          <ac:chgData name="Alexis Wait" userId="ad1a6a6bf6c9cb23" providerId="LiveId" clId="{AB7FADBB-6751-4729-A879-9DC799CBAC10}" dt="2020-11-04T03:56:03.052" v="276"/>
          <ac:spMkLst>
            <pc:docMk/>
            <pc:sldMk cId="2390909403" sldId="422"/>
            <ac:spMk id="13" creationId="{AA299725-B52D-48C0-87AE-9B2B114A551E}"/>
          </ac:spMkLst>
        </pc:spChg>
        <pc:spChg chg="add del mod">
          <ac:chgData name="Alexis Wait" userId="ad1a6a6bf6c9cb23" providerId="LiveId" clId="{AB7FADBB-6751-4729-A879-9DC799CBAC10}" dt="2020-11-04T04:02:48.528" v="287"/>
          <ac:spMkLst>
            <pc:docMk/>
            <pc:sldMk cId="2390909403" sldId="422"/>
            <ac:spMk id="14" creationId="{F4F9F35C-6CE4-45C2-85B8-D158B6C2D5A4}"/>
          </ac:spMkLst>
        </pc:spChg>
        <pc:spChg chg="add del mod">
          <ac:chgData name="Alexis Wait" userId="ad1a6a6bf6c9cb23" providerId="LiveId" clId="{AB7FADBB-6751-4729-A879-9DC799CBAC10}" dt="2020-11-04T04:02:47.296" v="285"/>
          <ac:spMkLst>
            <pc:docMk/>
            <pc:sldMk cId="2390909403" sldId="422"/>
            <ac:spMk id="15" creationId="{922F2245-A3AB-4314-92C9-EA640ABD6A4B}"/>
          </ac:spMkLst>
        </pc:spChg>
        <pc:spChg chg="add del mod">
          <ac:chgData name="Alexis Wait" userId="ad1a6a6bf6c9cb23" providerId="LiveId" clId="{AB7FADBB-6751-4729-A879-9DC799CBAC10}" dt="2020-11-04T05:16:09.982" v="1170"/>
          <ac:spMkLst>
            <pc:docMk/>
            <pc:sldMk cId="2390909403" sldId="422"/>
            <ac:spMk id="16" creationId="{E499F96C-3AF1-4016-B054-CCF3D92F9112}"/>
          </ac:spMkLst>
        </pc:spChg>
        <pc:spChg chg="add del mod">
          <ac:chgData name="Alexis Wait" userId="ad1a6a6bf6c9cb23" providerId="LiveId" clId="{AB7FADBB-6751-4729-A879-9DC799CBAC10}" dt="2020-11-04T05:16:09.951" v="1165" actId="11529"/>
          <ac:spMkLst>
            <pc:docMk/>
            <pc:sldMk cId="2390909403" sldId="422"/>
            <ac:spMk id="17" creationId="{D30DF4ED-85EB-4F94-88E4-B76353A6F0CF}"/>
          </ac:spMkLst>
        </pc:spChg>
        <pc:spChg chg="add del mod">
          <ac:chgData name="Alexis Wait" userId="ad1a6a6bf6c9cb23" providerId="LiveId" clId="{AB7FADBB-6751-4729-A879-9DC799CBAC10}" dt="2020-11-04T05:18:02.972" v="1174"/>
          <ac:spMkLst>
            <pc:docMk/>
            <pc:sldMk cId="2390909403" sldId="422"/>
            <ac:spMk id="18" creationId="{2E99EAC1-6973-47F9-BD8D-50EFCED19E99}"/>
          </ac:spMkLst>
        </pc:spChg>
        <pc:grpChg chg="add del mod">
          <ac:chgData name="Alexis Wait" userId="ad1a6a6bf6c9cb23" providerId="LiveId" clId="{AB7FADBB-6751-4729-A879-9DC799CBAC10}" dt="2020-11-04T06:33:02.620" v="11021" actId="962"/>
          <ac:grpSpMkLst>
            <pc:docMk/>
            <pc:sldMk cId="2390909403" sldId="422"/>
            <ac:grpSpMk id="3" creationId="{ACDE731F-95CD-441C-AE1A-5305DDEAADE4}"/>
          </ac:grpSpMkLst>
        </pc:grpChg>
        <pc:graphicFrameChg chg="del">
          <ac:chgData name="Alexis Wait" userId="ad1a6a6bf6c9cb23" providerId="LiveId" clId="{AB7FADBB-6751-4729-A879-9DC799CBAC10}" dt="2020-11-04T03:52:49.242" v="268" actId="18245"/>
          <ac:graphicFrameMkLst>
            <pc:docMk/>
            <pc:sldMk cId="2390909403" sldId="422"/>
            <ac:graphicFrameMk id="7" creationId="{7105970A-C1E3-449D-86B9-2229CD3E3D4E}"/>
          </ac:graphicFrameMkLst>
        </pc:graphicFrameChg>
      </pc:sldChg>
      <pc:sldChg chg="modSp">
        <pc:chgData name="Alexis Wait" userId="ad1a6a6bf6c9cb23" providerId="LiveId" clId="{AB7FADBB-6751-4729-A879-9DC799CBAC10}" dt="2020-11-04T05:18:19.792" v="1176" actId="27636"/>
        <pc:sldMkLst>
          <pc:docMk/>
          <pc:sldMk cId="149665222" sldId="423"/>
        </pc:sldMkLst>
        <pc:spChg chg="mod">
          <ac:chgData name="Alexis Wait" userId="ad1a6a6bf6c9cb23" providerId="LiveId" clId="{AB7FADBB-6751-4729-A879-9DC799CBAC10}" dt="2020-11-04T05:18:19.792" v="1176" actId="27636"/>
          <ac:spMkLst>
            <pc:docMk/>
            <pc:sldMk cId="149665222" sldId="423"/>
            <ac:spMk id="3" creationId="{832C32F8-AB2F-1B46-871F-14E6F90DD700}"/>
          </ac:spMkLst>
        </pc:spChg>
      </pc:sldChg>
      <pc:sldChg chg="delSp modSp">
        <pc:chgData name="Alexis Wait" userId="ad1a6a6bf6c9cb23" providerId="LiveId" clId="{AB7FADBB-6751-4729-A879-9DC799CBAC10}" dt="2020-11-04T06:42:26.233" v="12293"/>
        <pc:sldMkLst>
          <pc:docMk/>
          <pc:sldMk cId="4082552301" sldId="424"/>
        </pc:sldMkLst>
        <pc:spChg chg="mod">
          <ac:chgData name="Alexis Wait" userId="ad1a6a6bf6c9cb23" providerId="LiveId" clId="{AB7FADBB-6751-4729-A879-9DC799CBAC10}" dt="2020-11-04T06:42:21.199" v="12291"/>
          <ac:spMkLst>
            <pc:docMk/>
            <pc:sldMk cId="4082552301" sldId="424"/>
            <ac:spMk id="4" creationId="{B270782D-8675-4841-BBFE-C53F09F95EC0}"/>
          </ac:spMkLst>
        </pc:spChg>
        <pc:spChg chg="mod">
          <ac:chgData name="Alexis Wait" userId="ad1a6a6bf6c9cb23" providerId="LiveId" clId="{AB7FADBB-6751-4729-A879-9DC799CBAC10}" dt="2020-11-04T06:42:26.233" v="12293"/>
          <ac:spMkLst>
            <pc:docMk/>
            <pc:sldMk cId="4082552301" sldId="424"/>
            <ac:spMk id="5" creationId="{84581695-59D4-455C-ACC1-6C7011AB9B05}"/>
          </ac:spMkLst>
        </pc:spChg>
        <pc:spChg chg="mod">
          <ac:chgData name="Alexis Wait" userId="ad1a6a6bf6c9cb23" providerId="LiveId" clId="{AB7FADBB-6751-4729-A879-9DC799CBAC10}" dt="2020-11-04T06:26:00.913" v="10906" actId="962"/>
          <ac:spMkLst>
            <pc:docMk/>
            <pc:sldMk cId="4082552301" sldId="424"/>
            <ac:spMk id="6" creationId="{387E34AE-9066-4566-91C8-8BFC4114C1BE}"/>
          </ac:spMkLst>
        </pc:spChg>
        <pc:spChg chg="mod">
          <ac:chgData name="Alexis Wait" userId="ad1a6a6bf6c9cb23" providerId="LiveId" clId="{AB7FADBB-6751-4729-A879-9DC799CBAC10}" dt="2020-11-04T06:26:04.783" v="10908" actId="962"/>
          <ac:spMkLst>
            <pc:docMk/>
            <pc:sldMk cId="4082552301" sldId="424"/>
            <ac:spMk id="8" creationId="{9B47F9B2-DF77-472D-A1D1-F3E462FDB318}"/>
          </ac:spMkLst>
        </pc:spChg>
        <pc:grpChg chg="mod">
          <ac:chgData name="Alexis Wait" userId="ad1a6a6bf6c9cb23" providerId="LiveId" clId="{AB7FADBB-6751-4729-A879-9DC799CBAC10}" dt="2020-11-04T06:42:17.047" v="12290" actId="962"/>
          <ac:grpSpMkLst>
            <pc:docMk/>
            <pc:sldMk cId="4082552301" sldId="424"/>
            <ac:grpSpMk id="3" creationId="{8C26794A-75EC-4C60-AF12-02CE25E7F402}"/>
          </ac:grpSpMkLst>
        </pc:grpChg>
        <pc:graphicFrameChg chg="del">
          <ac:chgData name="Alexis Wait" userId="ad1a6a6bf6c9cb23" providerId="LiveId" clId="{AB7FADBB-6751-4729-A879-9DC799CBAC10}" dt="2020-11-04T05:48:58.783" v="6797" actId="18245"/>
          <ac:graphicFrameMkLst>
            <pc:docMk/>
            <pc:sldMk cId="4082552301" sldId="424"/>
            <ac:graphicFrameMk id="7" creationId="{6488F6C8-3177-4113-9FA6-ADB4B56440C8}"/>
          </ac:graphicFrameMkLst>
        </pc:graphicFrameChg>
      </pc:sldChg>
      <pc:sldChg chg="modSp">
        <pc:chgData name="Alexis Wait" userId="ad1a6a6bf6c9cb23" providerId="LiveId" clId="{AB7FADBB-6751-4729-A879-9DC799CBAC10}" dt="2020-11-04T06:29:49.672" v="10995"/>
        <pc:sldMkLst>
          <pc:docMk/>
          <pc:sldMk cId="4055688122" sldId="426"/>
        </pc:sldMkLst>
        <pc:spChg chg="mod">
          <ac:chgData name="Alexis Wait" userId="ad1a6a6bf6c9cb23" providerId="LiveId" clId="{AB7FADBB-6751-4729-A879-9DC799CBAC10}" dt="2020-11-04T06:29:25.732" v="10987"/>
          <ac:spMkLst>
            <pc:docMk/>
            <pc:sldMk cId="4055688122" sldId="426"/>
            <ac:spMk id="2" creationId="{00000000-0000-0000-0000-000000000000}"/>
          </ac:spMkLst>
        </pc:spChg>
        <pc:spChg chg="mod">
          <ac:chgData name="Alexis Wait" userId="ad1a6a6bf6c9cb23" providerId="LiveId" clId="{AB7FADBB-6751-4729-A879-9DC799CBAC10}" dt="2020-11-04T06:29:29.854" v="10989"/>
          <ac:spMkLst>
            <pc:docMk/>
            <pc:sldMk cId="4055688122" sldId="426"/>
            <ac:spMk id="3" creationId="{00000000-0000-0000-0000-000000000000}"/>
          </ac:spMkLst>
        </pc:spChg>
        <pc:spChg chg="mod">
          <ac:chgData name="Alexis Wait" userId="ad1a6a6bf6c9cb23" providerId="LiveId" clId="{AB7FADBB-6751-4729-A879-9DC799CBAC10}" dt="2020-11-04T06:29:49.672" v="10995"/>
          <ac:spMkLst>
            <pc:docMk/>
            <pc:sldMk cId="4055688122" sldId="426"/>
            <ac:spMk id="4" creationId="{00000000-0000-0000-0000-000000000000}"/>
          </ac:spMkLst>
        </pc:spChg>
        <pc:spChg chg="mod">
          <ac:chgData name="Alexis Wait" userId="ad1a6a6bf6c9cb23" providerId="LiveId" clId="{AB7FADBB-6751-4729-A879-9DC799CBAC10}" dt="2020-11-04T06:29:34.029" v="10990" actId="962"/>
          <ac:spMkLst>
            <pc:docMk/>
            <pc:sldMk cId="4055688122" sldId="426"/>
            <ac:spMk id="5" creationId="{00000000-0000-0000-0000-000000000000}"/>
          </ac:spMkLst>
        </pc:spChg>
      </pc:sldChg>
      <pc:sldChg chg="addSp delSp modSp">
        <pc:chgData name="Alexis Wait" userId="ad1a6a6bf6c9cb23" providerId="LiveId" clId="{AB7FADBB-6751-4729-A879-9DC799CBAC10}" dt="2020-11-04T06:49:28.658" v="12471"/>
        <pc:sldMkLst>
          <pc:docMk/>
          <pc:sldMk cId="414012441" sldId="427"/>
        </pc:sldMkLst>
        <pc:spChg chg="del">
          <ac:chgData name="Alexis Wait" userId="ad1a6a6bf6c9cb23" providerId="LiveId" clId="{AB7FADBB-6751-4729-A879-9DC799CBAC10}" dt="2020-11-04T06:20:42.206" v="10830"/>
          <ac:spMkLst>
            <pc:docMk/>
            <pc:sldMk cId="414012441" sldId="427"/>
            <ac:spMk id="2" creationId="{00000000-0000-0000-0000-000000000000}"/>
          </ac:spMkLst>
        </pc:spChg>
        <pc:spChg chg="del">
          <ac:chgData name="Alexis Wait" userId="ad1a6a6bf6c9cb23" providerId="LiveId" clId="{AB7FADBB-6751-4729-A879-9DC799CBAC10}" dt="2020-11-04T06:20:42.206" v="10830"/>
          <ac:spMkLst>
            <pc:docMk/>
            <pc:sldMk cId="414012441" sldId="427"/>
            <ac:spMk id="3" creationId="{00000000-0000-0000-0000-000000000000}"/>
          </ac:spMkLst>
        </pc:spChg>
        <pc:spChg chg="mod">
          <ac:chgData name="Alexis Wait" userId="ad1a6a6bf6c9cb23" providerId="LiveId" clId="{AB7FADBB-6751-4729-A879-9DC799CBAC10}" dt="2020-11-04T06:49:28.658" v="12471"/>
          <ac:spMkLst>
            <pc:docMk/>
            <pc:sldMk cId="414012441" sldId="427"/>
            <ac:spMk id="4" creationId="{00000000-0000-0000-0000-000000000000}"/>
          </ac:spMkLst>
        </pc:spChg>
        <pc:spChg chg="add mod">
          <ac:chgData name="Alexis Wait" userId="ad1a6a6bf6c9cb23" providerId="LiveId" clId="{AB7FADBB-6751-4729-A879-9DC799CBAC10}" dt="2020-11-04T06:20:57.913" v="10842" actId="122"/>
          <ac:spMkLst>
            <pc:docMk/>
            <pc:sldMk cId="414012441" sldId="427"/>
            <ac:spMk id="6" creationId="{4CF6F7C0-87B1-400F-976C-61AE267C2DEE}"/>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jais\AppData\Local\Microsoft\Windows\INetCache\Content.Outlook\XXCGUOE7\PrEP_tables_201911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is\AppData\Local\Microsoft\Windows\INetCache\Content.Outlook\XXCGUOE7\PrEP_tables_201911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ais\AppData\Local\Microsoft\Windows\INetCache\Content.Outlook\XXCGUOE7\PrEP_tables_201911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ais\AppData\Local\Microsoft\Windows\INetCache\Content.Outlook\XXCGUOE7\PrEP_tables_201911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ais\AppData\Local\Microsoft\Windows\INetCache\Content.Outlook\XXCGUOE7\PrEP_tables_20191115.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jais\AppData\Local\Microsoft\Windows\INetCache\Content.Outlook\XXCGUOE7\PrEP_tables_20191115.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oleObject" Target="file:///C:\Users\jais\AppData\Local\Microsoft\Windows\INetCache\Content.Outlook\XXCGUOE7\PrEP_tables_201911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270-404E-BCFB-0CD4497652C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270-404E-BCFB-0CD4497652C5}"/>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270-404E-BCFB-0CD4497652C5}"/>
            </c:ext>
          </c:extLst>
        </c:ser>
        <c:dLbls>
          <c:showLegendKey val="0"/>
          <c:showVal val="0"/>
          <c:showCatName val="0"/>
          <c:showSerName val="0"/>
          <c:showPercent val="0"/>
          <c:showBubbleSize val="0"/>
        </c:dLbls>
        <c:gapWidth val="150"/>
        <c:shape val="box"/>
        <c:axId val="1861333904"/>
        <c:axId val="1967692144"/>
        <c:axId val="1968041104"/>
      </c:bar3DChart>
      <c:catAx>
        <c:axId val="1861333904"/>
        <c:scaling>
          <c:orientation val="minMax"/>
        </c:scaling>
        <c:delete val="0"/>
        <c:axPos val="b"/>
        <c:numFmt formatCode="General" sourceLinked="0"/>
        <c:majorTickMark val="out"/>
        <c:minorTickMark val="none"/>
        <c:tickLblPos val="nextTo"/>
        <c:crossAx val="1967692144"/>
        <c:crosses val="autoZero"/>
        <c:auto val="1"/>
        <c:lblAlgn val="ctr"/>
        <c:lblOffset val="100"/>
        <c:noMultiLvlLbl val="0"/>
      </c:catAx>
      <c:valAx>
        <c:axId val="1967692144"/>
        <c:scaling>
          <c:orientation val="minMax"/>
        </c:scaling>
        <c:delete val="0"/>
        <c:axPos val="l"/>
        <c:majorGridlines/>
        <c:numFmt formatCode="General" sourceLinked="1"/>
        <c:majorTickMark val="out"/>
        <c:minorTickMark val="none"/>
        <c:tickLblPos val="nextTo"/>
        <c:crossAx val="1861333904"/>
        <c:crosses val="autoZero"/>
        <c:crossBetween val="between"/>
      </c:valAx>
      <c:serAx>
        <c:axId val="1968041104"/>
        <c:scaling>
          <c:orientation val="minMax"/>
        </c:scaling>
        <c:delete val="0"/>
        <c:axPos val="b"/>
        <c:majorTickMark val="out"/>
        <c:minorTickMark val="none"/>
        <c:tickLblPos val="nextTo"/>
        <c:crossAx val="196769214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PrEP Initiation by Race/Ethnicity</a:t>
            </a:r>
          </a:p>
        </c:rich>
      </c:tx>
      <c:overlay val="0"/>
      <c:spPr>
        <a:noFill/>
        <a:ln>
          <a:noFill/>
        </a:ln>
        <a:effectLst/>
      </c:spPr>
    </c:title>
    <c:autoTitleDeleted val="0"/>
    <c:plotArea>
      <c:layout/>
      <c:barChart>
        <c:barDir val="col"/>
        <c:grouping val="clustered"/>
        <c:varyColors val="0"/>
        <c:ser>
          <c:idx val="0"/>
          <c:order val="0"/>
          <c:tx>
            <c:strRef>
              <c:f>Race_Eth!$B$14</c:f>
              <c:strCache>
                <c:ptCount val="1"/>
                <c:pt idx="0">
                  <c:v>Phase 1</c:v>
                </c:pt>
              </c:strCache>
            </c:strRef>
          </c:tx>
          <c:spPr>
            <a:solidFill>
              <a:srgbClr val="FF9393"/>
            </a:solidFill>
            <a:ln>
              <a:no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Race_Eth!$A$15:$A$21</c:f>
              <c:strCache>
                <c:ptCount val="7"/>
                <c:pt idx="0">
                  <c:v>Asian</c:v>
                </c:pt>
                <c:pt idx="1">
                  <c:v>Black</c:v>
                </c:pt>
                <c:pt idx="2">
                  <c:v>Multi Racial</c:v>
                </c:pt>
                <c:pt idx="3">
                  <c:v>Other</c:v>
                </c:pt>
                <c:pt idx="4">
                  <c:v>Pacific Islander</c:v>
                </c:pt>
                <c:pt idx="5">
                  <c:v>Hispanic</c:v>
                </c:pt>
                <c:pt idx="6">
                  <c:v>White</c:v>
                </c:pt>
              </c:strCache>
            </c:strRef>
          </c:cat>
          <c:val>
            <c:numRef>
              <c:f>Race_Eth!$B$15:$B$21</c:f>
              <c:numCache>
                <c:formatCode>General</c:formatCode>
                <c:ptCount val="7"/>
                <c:pt idx="0">
                  <c:v>2</c:v>
                </c:pt>
                <c:pt idx="1">
                  <c:v>2</c:v>
                </c:pt>
                <c:pt idx="2">
                  <c:v>1</c:v>
                </c:pt>
                <c:pt idx="3">
                  <c:v>2</c:v>
                </c:pt>
                <c:pt idx="4">
                  <c:v>0</c:v>
                </c:pt>
                <c:pt idx="5">
                  <c:v>20</c:v>
                </c:pt>
                <c:pt idx="6">
                  <c:v>32</c:v>
                </c:pt>
              </c:numCache>
            </c:numRef>
          </c:val>
          <c:extLst>
            <c:ext xmlns:c16="http://schemas.microsoft.com/office/drawing/2014/chart" uri="{C3380CC4-5D6E-409C-BE32-E72D297353CC}">
              <c16:uniqueId val="{00000000-1E8B-4F13-8177-C9AB93A0047F}"/>
            </c:ext>
          </c:extLst>
        </c:ser>
        <c:ser>
          <c:idx val="1"/>
          <c:order val="1"/>
          <c:tx>
            <c:strRef>
              <c:f>Race_Eth!$C$14</c:f>
              <c:strCache>
                <c:ptCount val="1"/>
                <c:pt idx="0">
                  <c:v>Phase 2 </c:v>
                </c:pt>
              </c:strCache>
            </c:strRef>
          </c:tx>
          <c:spPr>
            <a:solidFill>
              <a:srgbClr val="C00000"/>
            </a:solidFill>
            <a:ln>
              <a:no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Race_Eth!$A$15:$A$21</c:f>
              <c:strCache>
                <c:ptCount val="7"/>
                <c:pt idx="0">
                  <c:v>Asian</c:v>
                </c:pt>
                <c:pt idx="1">
                  <c:v>Black</c:v>
                </c:pt>
                <c:pt idx="2">
                  <c:v>Multi Racial</c:v>
                </c:pt>
                <c:pt idx="3">
                  <c:v>Other</c:v>
                </c:pt>
                <c:pt idx="4">
                  <c:v>Pacific Islander</c:v>
                </c:pt>
                <c:pt idx="5">
                  <c:v>Hispanic</c:v>
                </c:pt>
                <c:pt idx="6">
                  <c:v>White</c:v>
                </c:pt>
              </c:strCache>
            </c:strRef>
          </c:cat>
          <c:val>
            <c:numRef>
              <c:f>Race_Eth!$C$15:$C$21</c:f>
              <c:numCache>
                <c:formatCode>General</c:formatCode>
                <c:ptCount val="7"/>
                <c:pt idx="0">
                  <c:v>1</c:v>
                </c:pt>
                <c:pt idx="1">
                  <c:v>4</c:v>
                </c:pt>
                <c:pt idx="2">
                  <c:v>2</c:v>
                </c:pt>
                <c:pt idx="3">
                  <c:v>4</c:v>
                </c:pt>
                <c:pt idx="4">
                  <c:v>1</c:v>
                </c:pt>
                <c:pt idx="5">
                  <c:v>31</c:v>
                </c:pt>
                <c:pt idx="6">
                  <c:v>51</c:v>
                </c:pt>
              </c:numCache>
            </c:numRef>
          </c:val>
          <c:extLst>
            <c:ext xmlns:c16="http://schemas.microsoft.com/office/drawing/2014/chart" uri="{C3380CC4-5D6E-409C-BE32-E72D297353CC}">
              <c16:uniqueId val="{00000001-1E8B-4F13-8177-C9AB93A0047F}"/>
            </c:ext>
          </c:extLst>
        </c:ser>
        <c:dLbls>
          <c:dLblPos val="outEnd"/>
          <c:showLegendKey val="0"/>
          <c:showVal val="1"/>
          <c:showCatName val="0"/>
          <c:showSerName val="0"/>
          <c:showPercent val="0"/>
          <c:showBubbleSize val="0"/>
        </c:dLbls>
        <c:gapWidth val="100"/>
        <c:overlap val="-24"/>
        <c:axId val="1670108767"/>
        <c:axId val="1670106687"/>
      </c:barChart>
      <c:catAx>
        <c:axId val="167010876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70106687"/>
        <c:crosses val="autoZero"/>
        <c:auto val="1"/>
        <c:lblAlgn val="ctr"/>
        <c:lblOffset val="100"/>
        <c:noMultiLvlLbl val="0"/>
      </c:catAx>
      <c:valAx>
        <c:axId val="167010668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Number of Patients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70108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PrEP Initiation by Age Category</a:t>
            </a:r>
          </a:p>
        </c:rich>
      </c:tx>
      <c:overlay val="0"/>
      <c:spPr>
        <a:noFill/>
        <a:ln>
          <a:noFill/>
        </a:ln>
        <a:effectLst/>
      </c:spPr>
    </c:title>
    <c:autoTitleDeleted val="0"/>
    <c:plotArea>
      <c:layout/>
      <c:barChart>
        <c:barDir val="col"/>
        <c:grouping val="clustered"/>
        <c:varyColors val="0"/>
        <c:ser>
          <c:idx val="0"/>
          <c:order val="0"/>
          <c:tx>
            <c:strRef>
              <c:f>Age!$B$2</c:f>
              <c:strCache>
                <c:ptCount val="1"/>
                <c:pt idx="0">
                  <c:v>Phase 1</c:v>
                </c:pt>
              </c:strCache>
            </c:strRef>
          </c:tx>
          <c:spPr>
            <a:solidFill>
              <a:srgbClr val="FF9393"/>
            </a:solidFill>
            <a:ln>
              <a:no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Age!$A$3:$A$8</c:f>
              <c:strCache>
                <c:ptCount val="6"/>
                <c:pt idx="0">
                  <c:v>18-24</c:v>
                </c:pt>
                <c:pt idx="1">
                  <c:v>25-34</c:v>
                </c:pt>
                <c:pt idx="2">
                  <c:v>35-44</c:v>
                </c:pt>
                <c:pt idx="3">
                  <c:v>45-54</c:v>
                </c:pt>
                <c:pt idx="4">
                  <c:v>55-64</c:v>
                </c:pt>
                <c:pt idx="5">
                  <c:v>65+</c:v>
                </c:pt>
              </c:strCache>
            </c:strRef>
          </c:cat>
          <c:val>
            <c:numRef>
              <c:f>Age!$B$3:$B$8</c:f>
              <c:numCache>
                <c:formatCode>General</c:formatCode>
                <c:ptCount val="6"/>
                <c:pt idx="0">
                  <c:v>13</c:v>
                </c:pt>
                <c:pt idx="1">
                  <c:v>23</c:v>
                </c:pt>
                <c:pt idx="2">
                  <c:v>9</c:v>
                </c:pt>
                <c:pt idx="3">
                  <c:v>7</c:v>
                </c:pt>
                <c:pt idx="4">
                  <c:v>6</c:v>
                </c:pt>
                <c:pt idx="5">
                  <c:v>1</c:v>
                </c:pt>
              </c:numCache>
            </c:numRef>
          </c:val>
          <c:extLst>
            <c:ext xmlns:c16="http://schemas.microsoft.com/office/drawing/2014/chart" uri="{C3380CC4-5D6E-409C-BE32-E72D297353CC}">
              <c16:uniqueId val="{00000000-6631-4280-8E9F-DDD5D70A3692}"/>
            </c:ext>
          </c:extLst>
        </c:ser>
        <c:ser>
          <c:idx val="1"/>
          <c:order val="1"/>
          <c:tx>
            <c:strRef>
              <c:f>Age!$C$2</c:f>
              <c:strCache>
                <c:ptCount val="1"/>
                <c:pt idx="0">
                  <c:v>Phase 2</c:v>
                </c:pt>
              </c:strCache>
            </c:strRef>
          </c:tx>
          <c:spPr>
            <a:solidFill>
              <a:srgbClr val="C00000"/>
            </a:solidFill>
            <a:ln>
              <a:no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Age!$A$3:$A$8</c:f>
              <c:strCache>
                <c:ptCount val="6"/>
                <c:pt idx="0">
                  <c:v>18-24</c:v>
                </c:pt>
                <c:pt idx="1">
                  <c:v>25-34</c:v>
                </c:pt>
                <c:pt idx="2">
                  <c:v>35-44</c:v>
                </c:pt>
                <c:pt idx="3">
                  <c:v>45-54</c:v>
                </c:pt>
                <c:pt idx="4">
                  <c:v>55-64</c:v>
                </c:pt>
                <c:pt idx="5">
                  <c:v>65+</c:v>
                </c:pt>
              </c:strCache>
            </c:strRef>
          </c:cat>
          <c:val>
            <c:numRef>
              <c:f>Age!$C$3:$C$8</c:f>
              <c:numCache>
                <c:formatCode>General</c:formatCode>
                <c:ptCount val="6"/>
                <c:pt idx="0">
                  <c:v>12</c:v>
                </c:pt>
                <c:pt idx="1">
                  <c:v>34</c:v>
                </c:pt>
                <c:pt idx="2">
                  <c:v>18</c:v>
                </c:pt>
                <c:pt idx="3">
                  <c:v>15</c:v>
                </c:pt>
                <c:pt idx="4">
                  <c:v>8</c:v>
                </c:pt>
                <c:pt idx="5">
                  <c:v>6</c:v>
                </c:pt>
              </c:numCache>
            </c:numRef>
          </c:val>
          <c:extLst>
            <c:ext xmlns:c16="http://schemas.microsoft.com/office/drawing/2014/chart" uri="{C3380CC4-5D6E-409C-BE32-E72D297353CC}">
              <c16:uniqueId val="{00000001-6631-4280-8E9F-DDD5D70A3692}"/>
            </c:ext>
          </c:extLst>
        </c:ser>
        <c:dLbls>
          <c:showLegendKey val="0"/>
          <c:showVal val="0"/>
          <c:showCatName val="0"/>
          <c:showSerName val="0"/>
          <c:showPercent val="0"/>
          <c:showBubbleSize val="0"/>
        </c:dLbls>
        <c:gapWidth val="100"/>
        <c:overlap val="-24"/>
        <c:axId val="1707898287"/>
        <c:axId val="1707899119"/>
      </c:barChart>
      <c:catAx>
        <c:axId val="170789828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07899119"/>
        <c:crosses val="autoZero"/>
        <c:auto val="1"/>
        <c:lblAlgn val="ctr"/>
        <c:lblOffset val="100"/>
        <c:noMultiLvlLbl val="0"/>
      </c:catAx>
      <c:valAx>
        <c:axId val="1707899119"/>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Number of Patients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07898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PrEP Initiators by Gender</a:t>
            </a:r>
          </a:p>
        </c:rich>
      </c:tx>
      <c:overlay val="0"/>
      <c:spPr>
        <a:noFill/>
        <a:ln>
          <a:noFill/>
        </a:ln>
        <a:effectLst/>
      </c:spPr>
    </c:title>
    <c:autoTitleDeleted val="0"/>
    <c:plotArea>
      <c:layout/>
      <c:barChart>
        <c:barDir val="col"/>
        <c:grouping val="clustered"/>
        <c:varyColors val="0"/>
        <c:ser>
          <c:idx val="0"/>
          <c:order val="0"/>
          <c:tx>
            <c:strRef>
              <c:f>Gender!$B$9</c:f>
              <c:strCache>
                <c:ptCount val="1"/>
                <c:pt idx="0">
                  <c:v>Phase 1</c:v>
                </c:pt>
              </c:strCache>
            </c:strRef>
          </c:tx>
          <c:spPr>
            <a:solidFill>
              <a:srgbClr val="FF9393"/>
            </a:solidFill>
            <a:ln>
              <a:no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Gender!$A$10:$A$12</c:f>
              <c:strCache>
                <c:ptCount val="3"/>
                <c:pt idx="0">
                  <c:v>Female</c:v>
                </c:pt>
                <c:pt idx="1">
                  <c:v>Male</c:v>
                </c:pt>
                <c:pt idx="2">
                  <c:v>Transgender/GNC</c:v>
                </c:pt>
              </c:strCache>
            </c:strRef>
          </c:cat>
          <c:val>
            <c:numRef>
              <c:f>Gender!$B$10:$B$12</c:f>
              <c:numCache>
                <c:formatCode>General</c:formatCode>
                <c:ptCount val="3"/>
                <c:pt idx="0">
                  <c:v>5</c:v>
                </c:pt>
                <c:pt idx="1">
                  <c:v>53</c:v>
                </c:pt>
                <c:pt idx="2">
                  <c:v>1</c:v>
                </c:pt>
              </c:numCache>
            </c:numRef>
          </c:val>
          <c:extLst>
            <c:ext xmlns:c16="http://schemas.microsoft.com/office/drawing/2014/chart" uri="{C3380CC4-5D6E-409C-BE32-E72D297353CC}">
              <c16:uniqueId val="{00000000-A14B-4928-B37E-D9FDA518787F}"/>
            </c:ext>
          </c:extLst>
        </c:ser>
        <c:ser>
          <c:idx val="1"/>
          <c:order val="1"/>
          <c:tx>
            <c:strRef>
              <c:f>Gender!$C$9</c:f>
              <c:strCache>
                <c:ptCount val="1"/>
                <c:pt idx="0">
                  <c:v>Phase 2</c:v>
                </c:pt>
              </c:strCache>
            </c:strRef>
          </c:tx>
          <c:spPr>
            <a:solidFill>
              <a:srgbClr val="C00000"/>
            </a:solidFill>
            <a:ln>
              <a:no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Gender!$A$10:$A$12</c:f>
              <c:strCache>
                <c:ptCount val="3"/>
                <c:pt idx="0">
                  <c:v>Female</c:v>
                </c:pt>
                <c:pt idx="1">
                  <c:v>Male</c:v>
                </c:pt>
                <c:pt idx="2">
                  <c:v>Transgender/GNC</c:v>
                </c:pt>
              </c:strCache>
            </c:strRef>
          </c:cat>
          <c:val>
            <c:numRef>
              <c:f>Gender!$C$10:$C$12</c:f>
              <c:numCache>
                <c:formatCode>General</c:formatCode>
                <c:ptCount val="3"/>
                <c:pt idx="0">
                  <c:v>3</c:v>
                </c:pt>
                <c:pt idx="1">
                  <c:v>87</c:v>
                </c:pt>
                <c:pt idx="2">
                  <c:v>3</c:v>
                </c:pt>
              </c:numCache>
            </c:numRef>
          </c:val>
          <c:extLst>
            <c:ext xmlns:c16="http://schemas.microsoft.com/office/drawing/2014/chart" uri="{C3380CC4-5D6E-409C-BE32-E72D297353CC}">
              <c16:uniqueId val="{00000001-A14B-4928-B37E-D9FDA518787F}"/>
            </c:ext>
          </c:extLst>
        </c:ser>
        <c:dLbls>
          <c:showLegendKey val="0"/>
          <c:showVal val="0"/>
          <c:showCatName val="0"/>
          <c:showSerName val="0"/>
          <c:showPercent val="0"/>
          <c:showBubbleSize val="0"/>
        </c:dLbls>
        <c:gapWidth val="100"/>
        <c:overlap val="-24"/>
        <c:axId val="1709548511"/>
        <c:axId val="1709549343"/>
      </c:barChart>
      <c:catAx>
        <c:axId val="170954851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09549343"/>
        <c:crosses val="autoZero"/>
        <c:auto val="1"/>
        <c:lblAlgn val="ctr"/>
        <c:lblOffset val="100"/>
        <c:noMultiLvlLbl val="0"/>
      </c:catAx>
      <c:valAx>
        <c:axId val="170954934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Number of Patients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09548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PrEP Initiation by Sexual Orientation</a:t>
            </a:r>
          </a:p>
        </c:rich>
      </c:tx>
      <c:overlay val="0"/>
      <c:spPr>
        <a:noFill/>
        <a:ln>
          <a:noFill/>
        </a:ln>
        <a:effectLst/>
      </c:spPr>
    </c:title>
    <c:autoTitleDeleted val="0"/>
    <c:plotArea>
      <c:layout/>
      <c:barChart>
        <c:barDir val="col"/>
        <c:grouping val="clustered"/>
        <c:varyColors val="0"/>
        <c:ser>
          <c:idx val="0"/>
          <c:order val="0"/>
          <c:tx>
            <c:strRef>
              <c:f>Sex_Orient!$B$3</c:f>
              <c:strCache>
                <c:ptCount val="1"/>
                <c:pt idx="0">
                  <c:v>Phase 1</c:v>
                </c:pt>
              </c:strCache>
            </c:strRef>
          </c:tx>
          <c:spPr>
            <a:solidFill>
              <a:srgbClr val="FF9393"/>
            </a:solidFill>
            <a:ln>
              <a:no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Sex_Orient!$A$4:$A$7</c:f>
              <c:strCache>
                <c:ptCount val="4"/>
                <c:pt idx="0">
                  <c:v>Bisexual</c:v>
                </c:pt>
                <c:pt idx="1">
                  <c:v>Heterosexual</c:v>
                </c:pt>
                <c:pt idx="2">
                  <c:v>Homosexual</c:v>
                </c:pt>
                <c:pt idx="3">
                  <c:v>Other</c:v>
                </c:pt>
              </c:strCache>
            </c:strRef>
          </c:cat>
          <c:val>
            <c:numRef>
              <c:f>Sex_Orient!$B$4:$B$7</c:f>
              <c:numCache>
                <c:formatCode>0</c:formatCode>
                <c:ptCount val="4"/>
                <c:pt idx="0">
                  <c:v>3</c:v>
                </c:pt>
                <c:pt idx="1">
                  <c:v>5</c:v>
                </c:pt>
                <c:pt idx="2">
                  <c:v>51</c:v>
                </c:pt>
                <c:pt idx="3">
                  <c:v>0</c:v>
                </c:pt>
              </c:numCache>
            </c:numRef>
          </c:val>
          <c:extLst>
            <c:ext xmlns:c16="http://schemas.microsoft.com/office/drawing/2014/chart" uri="{C3380CC4-5D6E-409C-BE32-E72D297353CC}">
              <c16:uniqueId val="{00000000-DD7D-4E4E-AC7B-A13002ADC9FB}"/>
            </c:ext>
          </c:extLst>
        </c:ser>
        <c:ser>
          <c:idx val="1"/>
          <c:order val="1"/>
          <c:tx>
            <c:strRef>
              <c:f>Sex_Orient!$C$3</c:f>
              <c:strCache>
                <c:ptCount val="1"/>
                <c:pt idx="0">
                  <c:v>Phase 2</c:v>
                </c:pt>
              </c:strCache>
            </c:strRef>
          </c:tx>
          <c:spPr>
            <a:solidFill>
              <a:srgbClr val="C00000"/>
            </a:solidFill>
            <a:ln>
              <a:no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Sex_Orient!$A$4:$A$7</c:f>
              <c:strCache>
                <c:ptCount val="4"/>
                <c:pt idx="0">
                  <c:v>Bisexual</c:v>
                </c:pt>
                <c:pt idx="1">
                  <c:v>Heterosexual</c:v>
                </c:pt>
                <c:pt idx="2">
                  <c:v>Homosexual</c:v>
                </c:pt>
                <c:pt idx="3">
                  <c:v>Other</c:v>
                </c:pt>
              </c:strCache>
            </c:strRef>
          </c:cat>
          <c:val>
            <c:numRef>
              <c:f>Sex_Orient!$C$4:$C$7</c:f>
              <c:numCache>
                <c:formatCode>0</c:formatCode>
                <c:ptCount val="4"/>
                <c:pt idx="0">
                  <c:v>3</c:v>
                </c:pt>
                <c:pt idx="1">
                  <c:v>6</c:v>
                </c:pt>
                <c:pt idx="2">
                  <c:v>81</c:v>
                </c:pt>
                <c:pt idx="3">
                  <c:v>4</c:v>
                </c:pt>
              </c:numCache>
            </c:numRef>
          </c:val>
          <c:extLst>
            <c:ext xmlns:c16="http://schemas.microsoft.com/office/drawing/2014/chart" uri="{C3380CC4-5D6E-409C-BE32-E72D297353CC}">
              <c16:uniqueId val="{00000001-DD7D-4E4E-AC7B-A13002ADC9FB}"/>
            </c:ext>
          </c:extLst>
        </c:ser>
        <c:dLbls>
          <c:showLegendKey val="0"/>
          <c:showVal val="0"/>
          <c:showCatName val="0"/>
          <c:showSerName val="0"/>
          <c:showPercent val="0"/>
          <c:showBubbleSize val="0"/>
        </c:dLbls>
        <c:gapWidth val="100"/>
        <c:overlap val="-24"/>
        <c:axId val="1955714319"/>
        <c:axId val="1955713903"/>
      </c:barChart>
      <c:catAx>
        <c:axId val="195571431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55713903"/>
        <c:crosses val="autoZero"/>
        <c:auto val="1"/>
        <c:lblAlgn val="ctr"/>
        <c:lblOffset val="100"/>
        <c:noMultiLvlLbl val="0"/>
      </c:catAx>
      <c:valAx>
        <c:axId val="195571390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Number of patients</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55714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PrEP Initiators by Risk Group</a:t>
            </a:r>
          </a:p>
        </c:rich>
      </c:tx>
      <c:overlay val="0"/>
      <c:spPr>
        <a:noFill/>
        <a:ln>
          <a:noFill/>
        </a:ln>
        <a:effectLst/>
      </c:spPr>
    </c:title>
    <c:autoTitleDeleted val="0"/>
    <c:plotArea>
      <c:layout/>
      <c:barChart>
        <c:barDir val="col"/>
        <c:grouping val="clustered"/>
        <c:varyColors val="0"/>
        <c:ser>
          <c:idx val="0"/>
          <c:order val="0"/>
          <c:tx>
            <c:strRef>
              <c:f>Risk!$B$3</c:f>
              <c:strCache>
                <c:ptCount val="1"/>
                <c:pt idx="0">
                  <c:v>Phase 1</c:v>
                </c:pt>
              </c:strCache>
            </c:strRef>
          </c:tx>
          <c:spPr>
            <a:solidFill>
              <a:srgbClr val="FF9393"/>
            </a:solidFill>
            <a:ln>
              <a:no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Risk!$A$4:$A$8</c:f>
              <c:strCache>
                <c:ptCount val="5"/>
                <c:pt idx="0">
                  <c:v>Bisexual Multi Partner</c:v>
                </c:pt>
                <c:pt idx="1">
                  <c:v>Heterosexual HIV + Partner</c:v>
                </c:pt>
                <c:pt idx="2">
                  <c:v>MSM HIV + Partner</c:v>
                </c:pt>
                <c:pt idx="3">
                  <c:v>MSM Multi Partner</c:v>
                </c:pt>
                <c:pt idx="4">
                  <c:v>Other</c:v>
                </c:pt>
              </c:strCache>
            </c:strRef>
          </c:cat>
          <c:val>
            <c:numRef>
              <c:f>Risk!$B$4:$B$8</c:f>
              <c:numCache>
                <c:formatCode>General</c:formatCode>
                <c:ptCount val="5"/>
                <c:pt idx="0">
                  <c:v>0</c:v>
                </c:pt>
                <c:pt idx="1">
                  <c:v>6</c:v>
                </c:pt>
                <c:pt idx="2">
                  <c:v>19</c:v>
                </c:pt>
                <c:pt idx="3">
                  <c:v>33</c:v>
                </c:pt>
                <c:pt idx="4">
                  <c:v>1</c:v>
                </c:pt>
              </c:numCache>
            </c:numRef>
          </c:val>
          <c:extLst>
            <c:ext xmlns:c16="http://schemas.microsoft.com/office/drawing/2014/chart" uri="{C3380CC4-5D6E-409C-BE32-E72D297353CC}">
              <c16:uniqueId val="{00000000-99CD-4FC1-B888-0D03672C9E71}"/>
            </c:ext>
          </c:extLst>
        </c:ser>
        <c:ser>
          <c:idx val="1"/>
          <c:order val="1"/>
          <c:tx>
            <c:strRef>
              <c:f>Risk!$C$3</c:f>
              <c:strCache>
                <c:ptCount val="1"/>
                <c:pt idx="0">
                  <c:v>Phase 2</c:v>
                </c:pt>
              </c:strCache>
            </c:strRef>
          </c:tx>
          <c:spPr>
            <a:solidFill>
              <a:srgbClr val="C00000"/>
            </a:solidFill>
            <a:ln>
              <a:no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Risk!$A$4:$A$8</c:f>
              <c:strCache>
                <c:ptCount val="5"/>
                <c:pt idx="0">
                  <c:v>Bisexual Multi Partner</c:v>
                </c:pt>
                <c:pt idx="1">
                  <c:v>Heterosexual HIV + Partner</c:v>
                </c:pt>
                <c:pt idx="2">
                  <c:v>MSM HIV + Partner</c:v>
                </c:pt>
                <c:pt idx="3">
                  <c:v>MSM Multi Partner</c:v>
                </c:pt>
                <c:pt idx="4">
                  <c:v>Other</c:v>
                </c:pt>
              </c:strCache>
            </c:strRef>
          </c:cat>
          <c:val>
            <c:numRef>
              <c:f>Risk!$C$4:$C$8</c:f>
              <c:numCache>
                <c:formatCode>General</c:formatCode>
                <c:ptCount val="5"/>
                <c:pt idx="0">
                  <c:v>3</c:v>
                </c:pt>
                <c:pt idx="1">
                  <c:v>5</c:v>
                </c:pt>
                <c:pt idx="2">
                  <c:v>25</c:v>
                </c:pt>
                <c:pt idx="3">
                  <c:v>58</c:v>
                </c:pt>
                <c:pt idx="4">
                  <c:v>3</c:v>
                </c:pt>
              </c:numCache>
            </c:numRef>
          </c:val>
          <c:extLst>
            <c:ext xmlns:c16="http://schemas.microsoft.com/office/drawing/2014/chart" uri="{C3380CC4-5D6E-409C-BE32-E72D297353CC}">
              <c16:uniqueId val="{00000001-99CD-4FC1-B888-0D03672C9E71}"/>
            </c:ext>
          </c:extLst>
        </c:ser>
        <c:dLbls>
          <c:dLblPos val="outEnd"/>
          <c:showLegendKey val="0"/>
          <c:showVal val="1"/>
          <c:showCatName val="0"/>
          <c:showSerName val="0"/>
          <c:showPercent val="0"/>
          <c:showBubbleSize val="0"/>
        </c:dLbls>
        <c:gapWidth val="150"/>
        <c:axId val="544363471"/>
        <c:axId val="544365551"/>
      </c:barChart>
      <c:catAx>
        <c:axId val="54436347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4365551"/>
        <c:crosses val="autoZero"/>
        <c:auto val="1"/>
        <c:lblAlgn val="ctr"/>
        <c:lblOffset val="100"/>
        <c:noMultiLvlLbl val="0"/>
      </c:catAx>
      <c:valAx>
        <c:axId val="54436555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4363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0518831621623E-2"/>
          <c:y val="9.8808878473074804E-2"/>
          <c:w val="0.92612464156485752"/>
          <c:h val="0.80137198796500209"/>
        </c:manualLayout>
      </c:layout>
      <c:barChart>
        <c:barDir val="col"/>
        <c:grouping val="clustered"/>
        <c:varyColors val="0"/>
        <c:ser>
          <c:idx val="0"/>
          <c:order val="0"/>
          <c:spPr>
            <a:solidFill>
              <a:schemeClr val="accent1">
                <a:alpha val="85000"/>
              </a:schemeClr>
            </a:solidFill>
            <a:ln w="9525" cap="flat" cmpd="sng" algn="ctr">
              <a:solidFill>
                <a:schemeClr val="tx1"/>
              </a:solidFill>
              <a:round/>
            </a:ln>
            <a:effectLst/>
          </c:spPr>
          <c:invertIfNegative val="0"/>
          <c:dPt>
            <c:idx val="0"/>
            <c:invertIfNegative val="0"/>
            <c:bubble3D val="0"/>
            <c:spPr>
              <a:solidFill>
                <a:schemeClr val="tx1">
                  <a:lumMod val="65000"/>
                  <a:lumOff val="35000"/>
                </a:schemeClr>
              </a:solidFill>
              <a:ln w="9525" cap="flat" cmpd="sng" algn="ctr">
                <a:noFill/>
                <a:round/>
              </a:ln>
              <a:effectLst/>
            </c:spPr>
            <c:extLst>
              <c:ext xmlns:c16="http://schemas.microsoft.com/office/drawing/2014/chart" uri="{C3380CC4-5D6E-409C-BE32-E72D297353CC}">
                <c16:uniqueId val="{00000000-3756-4FB3-BC24-00166B5ABCFD}"/>
              </c:ext>
            </c:extLst>
          </c:dPt>
          <c:dPt>
            <c:idx val="1"/>
            <c:invertIfNegative val="0"/>
            <c:bubble3D val="0"/>
            <c:spPr>
              <a:solidFill>
                <a:schemeClr val="bg1">
                  <a:lumMod val="50000"/>
                </a:schemeClr>
              </a:solidFill>
              <a:ln w="9525" cap="flat" cmpd="sng" algn="ctr">
                <a:noFill/>
                <a:round/>
              </a:ln>
              <a:effectLst/>
            </c:spPr>
            <c:extLst>
              <c:ext xmlns:c16="http://schemas.microsoft.com/office/drawing/2014/chart" uri="{C3380CC4-5D6E-409C-BE32-E72D297353CC}">
                <c16:uniqueId val="{00000001-3756-4FB3-BC24-00166B5ABCFD}"/>
              </c:ext>
            </c:extLst>
          </c:dPt>
          <c:dPt>
            <c:idx val="2"/>
            <c:invertIfNegative val="0"/>
            <c:bubble3D val="0"/>
            <c:spPr>
              <a:solidFill>
                <a:srgbClr val="C00000"/>
              </a:solidFill>
              <a:ln w="9525" cap="flat" cmpd="sng" algn="ctr">
                <a:noFill/>
                <a:round/>
              </a:ln>
              <a:effectLst/>
            </c:spPr>
            <c:extLst>
              <c:ext xmlns:c16="http://schemas.microsoft.com/office/drawing/2014/chart" uri="{C3380CC4-5D6E-409C-BE32-E72D297353CC}">
                <c16:uniqueId val="{00000002-3756-4FB3-BC24-00166B5ABCFD}"/>
              </c:ext>
            </c:extLst>
          </c:dPt>
          <c:dPt>
            <c:idx val="3"/>
            <c:invertIfNegative val="0"/>
            <c:bubble3D val="0"/>
            <c:spPr>
              <a:solidFill>
                <a:srgbClr val="96041C"/>
              </a:solidFill>
              <a:ln w="9525" cap="flat" cmpd="sng" algn="ctr">
                <a:noFill/>
                <a:round/>
              </a:ln>
              <a:effectLst/>
            </c:spPr>
            <c:extLst>
              <c:ext xmlns:c16="http://schemas.microsoft.com/office/drawing/2014/chart" uri="{C3380CC4-5D6E-409C-BE32-E72D297353CC}">
                <c16:uniqueId val="{00000003-3756-4FB3-BC24-00166B5ABCFD}"/>
              </c:ext>
            </c:extLst>
          </c:dPt>
          <c:dPt>
            <c:idx val="4"/>
            <c:invertIfNegative val="0"/>
            <c:bubble3D val="0"/>
            <c:spPr>
              <a:solidFill>
                <a:srgbClr val="FF9393"/>
              </a:solidFill>
              <a:ln w="9525" cap="flat" cmpd="sng" algn="ctr">
                <a:noFill/>
                <a:round/>
              </a:ln>
              <a:effectLst/>
            </c:spPr>
            <c:extLst>
              <c:ext xmlns:c16="http://schemas.microsoft.com/office/drawing/2014/chart" uri="{C3380CC4-5D6E-409C-BE32-E72D297353CC}">
                <c16:uniqueId val="{00000004-3756-4FB3-BC24-00166B5ABCFD}"/>
              </c:ext>
            </c:extLst>
          </c:dPt>
          <c:dLbls>
            <c:dLbl>
              <c:idx val="0"/>
              <c:tx>
                <c:rich>
                  <a:bodyPr/>
                  <a:lstStyle/>
                  <a:p>
                    <a:fld id="{0DA9C855-1CFB-43CF-9AAC-6ECDB8DB5A27}" type="VALUE">
                      <a:rPr lang="en-US"/>
                      <a:pPr/>
                      <a:t>[VALUE]</a:t>
                    </a:fld>
                    <a:r>
                      <a:rPr lang="en-US"/>
                      <a:t>, 100%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56-4FB3-BC24-00166B5ABCFD}"/>
                </c:ext>
              </c:extLst>
            </c:dLbl>
            <c:dLbl>
              <c:idx val="1"/>
              <c:tx>
                <c:rich>
                  <a:bodyPr/>
                  <a:lstStyle/>
                  <a:p>
                    <a:fld id="{90B72C14-CEFD-4CCC-996F-F522BD2E0C8F}" type="VALUE">
                      <a:rPr lang="en-US"/>
                      <a:pPr/>
                      <a:t>[VALUE]</a:t>
                    </a:fld>
                    <a:r>
                      <a:rPr lang="en-US"/>
                      <a:t>, 91.2%</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56-4FB3-BC24-00166B5ABCFD}"/>
                </c:ext>
              </c:extLst>
            </c:dLbl>
            <c:dLbl>
              <c:idx val="2"/>
              <c:tx>
                <c:rich>
                  <a:bodyPr/>
                  <a:lstStyle/>
                  <a:p>
                    <a:fld id="{61CBC5C5-3828-43D4-83FD-0FAE039C1843}" type="VALUE">
                      <a:rPr lang="en-US"/>
                      <a:pPr/>
                      <a:t>[VALUE]</a:t>
                    </a:fld>
                    <a:r>
                      <a:rPr lang="en-US"/>
                      <a:t>, 88.1%</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56-4FB3-BC24-00166B5ABCFD}"/>
                </c:ext>
              </c:extLst>
            </c:dLbl>
            <c:dLbl>
              <c:idx val="3"/>
              <c:tx>
                <c:rich>
                  <a:bodyPr/>
                  <a:lstStyle/>
                  <a:p>
                    <a:fld id="{CCAAE90A-1EE7-4BF1-81DB-260AB9C9085B}" type="VALUE">
                      <a:rPr lang="en-US"/>
                      <a:pPr/>
                      <a:t>[VALUE]</a:t>
                    </a:fld>
                    <a:r>
                      <a:rPr lang="en-US"/>
                      <a:t>, 71.6%</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756-4FB3-BC24-00166B5ABCFD}"/>
                </c:ext>
              </c:extLst>
            </c:dLbl>
            <c:dLbl>
              <c:idx val="4"/>
              <c:tx>
                <c:rich>
                  <a:bodyPr/>
                  <a:lstStyle/>
                  <a:p>
                    <a:fld id="{1A7B7187-5981-4E27-BA40-B02E8EF1B80F}" type="VALUE">
                      <a:rPr lang="en-US"/>
                      <a:pPr/>
                      <a:t>[VALUE]</a:t>
                    </a:fld>
                    <a:r>
                      <a:rPr lang="en-US"/>
                      <a:t>, 42.6%</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756-4FB3-BC24-00166B5ABCF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Cascade!$A$7:$A$11</c:f>
              <c:strCache>
                <c:ptCount val="5"/>
                <c:pt idx="0">
                  <c:v>Interested</c:v>
                </c:pt>
                <c:pt idx="1">
                  <c:v>Linked</c:v>
                </c:pt>
                <c:pt idx="2">
                  <c:v>Initiated</c:v>
                </c:pt>
                <c:pt idx="3">
                  <c:v>Retained (Q1)</c:v>
                </c:pt>
                <c:pt idx="4">
                  <c:v>Adherence (Q4)</c:v>
                </c:pt>
              </c:strCache>
            </c:strRef>
          </c:cat>
          <c:val>
            <c:numRef>
              <c:f>Cascade!$B$7:$B$11</c:f>
              <c:numCache>
                <c:formatCode>General</c:formatCode>
                <c:ptCount val="5"/>
                <c:pt idx="0">
                  <c:v>193</c:v>
                </c:pt>
                <c:pt idx="1">
                  <c:v>176</c:v>
                </c:pt>
                <c:pt idx="2">
                  <c:v>155</c:v>
                </c:pt>
                <c:pt idx="3">
                  <c:v>111</c:v>
                </c:pt>
                <c:pt idx="4">
                  <c:v>66</c:v>
                </c:pt>
              </c:numCache>
            </c:numRef>
          </c:val>
          <c:extLst>
            <c:ext xmlns:c16="http://schemas.microsoft.com/office/drawing/2014/chart" uri="{C3380CC4-5D6E-409C-BE32-E72D297353CC}">
              <c16:uniqueId val="{00000005-3756-4FB3-BC24-00166B5ABCFD}"/>
            </c:ext>
          </c:extLst>
        </c:ser>
        <c:dLbls>
          <c:dLblPos val="inEnd"/>
          <c:showLegendKey val="0"/>
          <c:showVal val="1"/>
          <c:showCatName val="0"/>
          <c:showSerName val="0"/>
          <c:showPercent val="0"/>
          <c:showBubbleSize val="0"/>
        </c:dLbls>
        <c:gapWidth val="65"/>
        <c:axId val="1237116288"/>
        <c:axId val="990611872"/>
      </c:barChart>
      <c:catAx>
        <c:axId val="12371162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90611872"/>
        <c:crosses val="autoZero"/>
        <c:auto val="1"/>
        <c:lblAlgn val="ctr"/>
        <c:lblOffset val="100"/>
        <c:noMultiLvlLbl val="0"/>
      </c:catAx>
      <c:valAx>
        <c:axId val="990611872"/>
        <c:scaling>
          <c:orientation val="minMax"/>
          <c:max val="20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237116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STI Positivity Rate</a:t>
            </a:r>
          </a:p>
        </c:rich>
      </c:tx>
      <c:overlay val="0"/>
      <c:spPr>
        <a:noFill/>
        <a:ln>
          <a:noFill/>
        </a:ln>
        <a:effectLst/>
      </c:spPr>
    </c:title>
    <c:autoTitleDeleted val="0"/>
    <c:plotArea>
      <c:layout/>
      <c:barChart>
        <c:barDir val="col"/>
        <c:grouping val="clustered"/>
        <c:varyColors val="0"/>
        <c:ser>
          <c:idx val="0"/>
          <c:order val="0"/>
          <c:tx>
            <c:strRef>
              <c:f>Cascade!$G$42</c:f>
              <c:strCache>
                <c:ptCount val="1"/>
                <c:pt idx="0">
                  <c:v>Gonorrhea/Chlamydia (urine), RPR</c:v>
                </c:pt>
              </c:strCache>
            </c:strRef>
          </c:tx>
          <c:spPr>
            <a:solidFill>
              <a:srgbClr val="FF9393"/>
            </a:solidFill>
            <a:ln>
              <a:no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Cascade!$A$43:$A$47</c:f>
              <c:strCache>
                <c:ptCount val="5"/>
                <c:pt idx="0">
                  <c:v>Initiation</c:v>
                </c:pt>
                <c:pt idx="1">
                  <c:v>Q1</c:v>
                </c:pt>
                <c:pt idx="2">
                  <c:v>Q2</c:v>
                </c:pt>
                <c:pt idx="3">
                  <c:v>Q3</c:v>
                </c:pt>
                <c:pt idx="4">
                  <c:v>Q4</c:v>
                </c:pt>
              </c:strCache>
            </c:strRef>
          </c:cat>
          <c:val>
            <c:numRef>
              <c:f>Cascade!$G$43:$G$47</c:f>
              <c:numCache>
                <c:formatCode>0.0%</c:formatCode>
                <c:ptCount val="5"/>
                <c:pt idx="0">
                  <c:v>7.3825503355704702E-2</c:v>
                </c:pt>
                <c:pt idx="1">
                  <c:v>3.7383177570093455E-2</c:v>
                </c:pt>
                <c:pt idx="2">
                  <c:v>5.8823529411764705E-2</c:v>
                </c:pt>
                <c:pt idx="3">
                  <c:v>3.8461538461538464E-2</c:v>
                </c:pt>
                <c:pt idx="4">
                  <c:v>4.5454545454545456E-2</c:v>
                </c:pt>
              </c:numCache>
            </c:numRef>
          </c:val>
          <c:extLst>
            <c:ext xmlns:c16="http://schemas.microsoft.com/office/drawing/2014/chart" uri="{C3380CC4-5D6E-409C-BE32-E72D297353CC}">
              <c16:uniqueId val="{00000000-86A0-4000-B89B-733E58B67C58}"/>
            </c:ext>
          </c:extLst>
        </c:ser>
        <c:ser>
          <c:idx val="1"/>
          <c:order val="1"/>
          <c:tx>
            <c:strRef>
              <c:f>Cascade!$J$42</c:f>
              <c:strCache>
                <c:ptCount val="1"/>
                <c:pt idx="0">
                  <c:v>Gonorrhea &amp; Chlamydia Swabs</c:v>
                </c:pt>
              </c:strCache>
            </c:strRef>
          </c:tx>
          <c:spPr>
            <a:solidFill>
              <a:srgbClr val="C00000"/>
            </a:solidFill>
            <a:ln>
              <a:no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Cascade!$A$43:$A$47</c:f>
              <c:strCache>
                <c:ptCount val="5"/>
                <c:pt idx="0">
                  <c:v>Initiation</c:v>
                </c:pt>
                <c:pt idx="1">
                  <c:v>Q1</c:v>
                </c:pt>
                <c:pt idx="2">
                  <c:v>Q2</c:v>
                </c:pt>
                <c:pt idx="3">
                  <c:v>Q3</c:v>
                </c:pt>
                <c:pt idx="4">
                  <c:v>Q4</c:v>
                </c:pt>
              </c:strCache>
            </c:strRef>
          </c:cat>
          <c:val>
            <c:numRef>
              <c:f>Cascade!$J$43:$J$47</c:f>
              <c:numCache>
                <c:formatCode>0.0%</c:formatCode>
                <c:ptCount val="5"/>
                <c:pt idx="0">
                  <c:v>0.18604651162790697</c:v>
                </c:pt>
                <c:pt idx="1">
                  <c:v>0.23809523809523808</c:v>
                </c:pt>
                <c:pt idx="2">
                  <c:v>0.18181818181818182</c:v>
                </c:pt>
                <c:pt idx="3">
                  <c:v>0.12</c:v>
                </c:pt>
                <c:pt idx="4">
                  <c:v>6.25E-2</c:v>
                </c:pt>
              </c:numCache>
            </c:numRef>
          </c:val>
          <c:extLst>
            <c:ext xmlns:c16="http://schemas.microsoft.com/office/drawing/2014/chart" uri="{C3380CC4-5D6E-409C-BE32-E72D297353CC}">
              <c16:uniqueId val="{00000001-86A0-4000-B89B-733E58B67C58}"/>
            </c:ext>
          </c:extLst>
        </c:ser>
        <c:dLbls>
          <c:dLblPos val="outEnd"/>
          <c:showLegendKey val="0"/>
          <c:showVal val="1"/>
          <c:showCatName val="0"/>
          <c:showSerName val="0"/>
          <c:showPercent val="0"/>
          <c:showBubbleSize val="0"/>
        </c:dLbls>
        <c:gapWidth val="100"/>
        <c:overlap val="-24"/>
        <c:axId val="1117797720"/>
        <c:axId val="1117798376"/>
      </c:barChart>
      <c:catAx>
        <c:axId val="11177977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7798376"/>
        <c:crosses val="autoZero"/>
        <c:auto val="1"/>
        <c:lblAlgn val="ctr"/>
        <c:lblOffset val="100"/>
        <c:noMultiLvlLbl val="0"/>
      </c:catAx>
      <c:valAx>
        <c:axId val="111779837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Percent Positive</a:t>
                </a:r>
              </a:p>
            </c:rich>
          </c:tx>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7797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11/4/20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11/4/20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a:t>
            </a:fld>
            <a:endParaRPr lang="en-US"/>
          </a:p>
        </p:txBody>
      </p:sp>
    </p:spTree>
    <p:extLst>
      <p:ext uri="{BB962C8B-B14F-4D97-AF65-F5344CB8AC3E}">
        <p14:creationId xmlns:p14="http://schemas.microsoft.com/office/powerpoint/2010/main" val="41391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19</a:t>
            </a:fld>
            <a:endParaRPr lang="en-US"/>
          </a:p>
        </p:txBody>
      </p:sp>
    </p:spTree>
    <p:extLst>
      <p:ext uri="{BB962C8B-B14F-4D97-AF65-F5344CB8AC3E}">
        <p14:creationId xmlns:p14="http://schemas.microsoft.com/office/powerpoint/2010/main" val="229747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Jai</a:t>
            </a:r>
          </a:p>
          <a:p>
            <a:endParaRPr lang="en-US" dirty="0"/>
          </a:p>
          <a:p>
            <a:r>
              <a:rPr lang="en-US" dirty="0"/>
              <a:t>Include current</a:t>
            </a:r>
            <a:r>
              <a:rPr lang="en-US" baseline="0" dirty="0"/>
              <a:t> data and trends from 2013-2018. </a:t>
            </a:r>
          </a:p>
          <a:p>
            <a:r>
              <a:rPr lang="en-US" baseline="0" dirty="0"/>
              <a:t>Include information on reactivity rate and </a:t>
            </a:r>
            <a:r>
              <a:rPr lang="en-US" baseline="0" dirty="0" err="1"/>
              <a:t>PrEP</a:t>
            </a:r>
            <a:r>
              <a:rPr lang="en-US" baseline="0" dirty="0"/>
              <a:t> cascade for attrition. </a:t>
            </a:r>
          </a:p>
          <a:p>
            <a:r>
              <a:rPr lang="en-US" dirty="0"/>
              <a:t>Demographics of </a:t>
            </a:r>
            <a:r>
              <a:rPr lang="en-US" dirty="0" err="1"/>
              <a:t>PrEP</a:t>
            </a:r>
            <a:r>
              <a:rPr lang="en-US" dirty="0"/>
              <a:t> patients</a:t>
            </a:r>
          </a:p>
          <a:p>
            <a:r>
              <a:rPr lang="en-US" dirty="0"/>
              <a:t>Seroconversion prior to starting </a:t>
            </a:r>
            <a:r>
              <a:rPr lang="en-US" dirty="0" err="1"/>
              <a:t>PrEP</a:t>
            </a:r>
            <a:endParaRPr lang="en-US" dirty="0"/>
          </a:p>
          <a:p>
            <a:r>
              <a:rPr lang="en-US" dirty="0" err="1"/>
              <a:t>PrEP</a:t>
            </a:r>
            <a:r>
              <a:rPr lang="en-US" dirty="0"/>
              <a:t> care cascade</a:t>
            </a:r>
          </a:p>
          <a:p>
            <a:r>
              <a:rPr lang="en-US" dirty="0"/>
              <a:t>STI positivity rate (once and multiple)</a:t>
            </a:r>
          </a:p>
          <a:p>
            <a:r>
              <a:rPr lang="en-US" dirty="0"/>
              <a:t>Extra-genital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C00000"/>
                </a:solidFill>
              </a:rPr>
              <a:t>Rates for folks who are still engaged in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C00000"/>
                </a:solidFill>
              </a:rPr>
              <a:t>Phase 1 – January 1, 2014-September 30,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C00000"/>
                </a:solidFill>
              </a:rPr>
              <a:t>Phase 2 – October 1, 2016-December 2018.</a:t>
            </a:r>
          </a:p>
          <a:p>
            <a:endParaRPr lang="en-US" dirty="0"/>
          </a:p>
        </p:txBody>
      </p:sp>
      <p:sp>
        <p:nvSpPr>
          <p:cNvPr id="4" name="Slide Number Placeholder 3"/>
          <p:cNvSpPr>
            <a:spLocks noGrp="1"/>
          </p:cNvSpPr>
          <p:nvPr>
            <p:ph type="sldNum" sz="quarter" idx="10"/>
          </p:nvPr>
        </p:nvSpPr>
        <p:spPr/>
        <p:txBody>
          <a:bodyPr/>
          <a:lstStyle/>
          <a:p>
            <a:fld id="{E797C266-1CC8-4367-939B-043EE3AB17F1}" type="slidenum">
              <a:rPr lang="es-MX" smtClean="0"/>
              <a:t>28</a:t>
            </a:fld>
            <a:endParaRPr lang="es-MX"/>
          </a:p>
        </p:txBody>
      </p:sp>
    </p:spTree>
    <p:extLst>
      <p:ext uri="{BB962C8B-B14F-4D97-AF65-F5344CB8AC3E}">
        <p14:creationId xmlns:p14="http://schemas.microsoft.com/office/powerpoint/2010/main" val="264706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Jai</a:t>
            </a:r>
          </a:p>
          <a:p>
            <a:endParaRPr lang="en-US" dirty="0"/>
          </a:p>
          <a:p>
            <a:r>
              <a:rPr lang="en-US" dirty="0"/>
              <a:t>Include current</a:t>
            </a:r>
            <a:r>
              <a:rPr lang="en-US" baseline="0" dirty="0"/>
              <a:t> data and trends from 2013-2018. </a:t>
            </a:r>
          </a:p>
          <a:p>
            <a:r>
              <a:rPr lang="en-US" baseline="0" dirty="0"/>
              <a:t>Include information on reactivity rate and </a:t>
            </a:r>
            <a:r>
              <a:rPr lang="en-US" baseline="0" dirty="0" err="1"/>
              <a:t>PrEP</a:t>
            </a:r>
            <a:r>
              <a:rPr lang="en-US" baseline="0" dirty="0"/>
              <a:t> cascade for attrition. </a:t>
            </a:r>
          </a:p>
          <a:p>
            <a:r>
              <a:rPr lang="en-US" dirty="0"/>
              <a:t>Demographics of </a:t>
            </a:r>
            <a:r>
              <a:rPr lang="en-US" dirty="0" err="1"/>
              <a:t>PrEP</a:t>
            </a:r>
            <a:r>
              <a:rPr lang="en-US" dirty="0"/>
              <a:t> patients</a:t>
            </a:r>
          </a:p>
          <a:p>
            <a:r>
              <a:rPr lang="en-US" dirty="0"/>
              <a:t>Seroconversion prior to starting </a:t>
            </a:r>
            <a:r>
              <a:rPr lang="en-US" dirty="0" err="1"/>
              <a:t>PrEP</a:t>
            </a:r>
            <a:endParaRPr lang="en-US" dirty="0"/>
          </a:p>
          <a:p>
            <a:r>
              <a:rPr lang="en-US" dirty="0" err="1"/>
              <a:t>PrEP</a:t>
            </a:r>
            <a:r>
              <a:rPr lang="en-US" dirty="0"/>
              <a:t> care cascade</a:t>
            </a:r>
          </a:p>
          <a:p>
            <a:r>
              <a:rPr lang="en-US" dirty="0"/>
              <a:t>STI positivity rate (once and multiple)</a:t>
            </a:r>
          </a:p>
          <a:p>
            <a:r>
              <a:rPr lang="en-US" dirty="0"/>
              <a:t>Extra-genital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C00000"/>
                </a:solidFill>
              </a:rPr>
              <a:t>Rates for folks who are still engaged in care</a:t>
            </a:r>
          </a:p>
          <a:p>
            <a:endParaRPr lang="en-US" dirty="0"/>
          </a:p>
        </p:txBody>
      </p:sp>
      <p:sp>
        <p:nvSpPr>
          <p:cNvPr id="4" name="Slide Number Placeholder 3"/>
          <p:cNvSpPr>
            <a:spLocks noGrp="1"/>
          </p:cNvSpPr>
          <p:nvPr>
            <p:ph type="sldNum" sz="quarter" idx="10"/>
          </p:nvPr>
        </p:nvSpPr>
        <p:spPr/>
        <p:txBody>
          <a:bodyPr/>
          <a:lstStyle/>
          <a:p>
            <a:fld id="{E797C266-1CC8-4367-939B-043EE3AB17F1}" type="slidenum">
              <a:rPr lang="es-MX" smtClean="0"/>
              <a:t>29</a:t>
            </a:fld>
            <a:endParaRPr lang="es-MX"/>
          </a:p>
        </p:txBody>
      </p:sp>
    </p:spTree>
    <p:extLst>
      <p:ext uri="{BB962C8B-B14F-4D97-AF65-F5344CB8AC3E}">
        <p14:creationId xmlns:p14="http://schemas.microsoft.com/office/powerpoint/2010/main" val="319505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Jai</a:t>
            </a:r>
          </a:p>
        </p:txBody>
      </p:sp>
      <p:sp>
        <p:nvSpPr>
          <p:cNvPr id="4" name="Slide Number Placeholder 3"/>
          <p:cNvSpPr>
            <a:spLocks noGrp="1"/>
          </p:cNvSpPr>
          <p:nvPr>
            <p:ph type="sldNum" sz="quarter" idx="5"/>
          </p:nvPr>
        </p:nvSpPr>
        <p:spPr/>
        <p:txBody>
          <a:bodyPr/>
          <a:lstStyle/>
          <a:p>
            <a:fld id="{E797C266-1CC8-4367-939B-043EE3AB17F1}" type="slidenum">
              <a:rPr lang="es-MX" smtClean="0"/>
              <a:t>30</a:t>
            </a:fld>
            <a:endParaRPr lang="es-MX"/>
          </a:p>
        </p:txBody>
      </p:sp>
    </p:spTree>
    <p:extLst>
      <p:ext uri="{BB962C8B-B14F-4D97-AF65-F5344CB8AC3E}">
        <p14:creationId xmlns:p14="http://schemas.microsoft.com/office/powerpoint/2010/main" val="314723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Jai</a:t>
            </a:r>
          </a:p>
        </p:txBody>
      </p:sp>
      <p:sp>
        <p:nvSpPr>
          <p:cNvPr id="4" name="Slide Number Placeholder 3"/>
          <p:cNvSpPr>
            <a:spLocks noGrp="1"/>
          </p:cNvSpPr>
          <p:nvPr>
            <p:ph type="sldNum" sz="quarter" idx="5"/>
          </p:nvPr>
        </p:nvSpPr>
        <p:spPr/>
        <p:txBody>
          <a:bodyPr/>
          <a:lstStyle/>
          <a:p>
            <a:fld id="{E797C266-1CC8-4367-939B-043EE3AB17F1}" type="slidenum">
              <a:rPr lang="es-MX" smtClean="0"/>
              <a:t>31</a:t>
            </a:fld>
            <a:endParaRPr lang="es-MX"/>
          </a:p>
        </p:txBody>
      </p:sp>
    </p:spTree>
    <p:extLst>
      <p:ext uri="{BB962C8B-B14F-4D97-AF65-F5344CB8AC3E}">
        <p14:creationId xmlns:p14="http://schemas.microsoft.com/office/powerpoint/2010/main" val="98885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Jai</a:t>
            </a:r>
          </a:p>
        </p:txBody>
      </p:sp>
      <p:sp>
        <p:nvSpPr>
          <p:cNvPr id="4" name="Slide Number Placeholder 3"/>
          <p:cNvSpPr>
            <a:spLocks noGrp="1"/>
          </p:cNvSpPr>
          <p:nvPr>
            <p:ph type="sldNum" sz="quarter" idx="5"/>
          </p:nvPr>
        </p:nvSpPr>
        <p:spPr/>
        <p:txBody>
          <a:bodyPr/>
          <a:lstStyle/>
          <a:p>
            <a:fld id="{E797C266-1CC8-4367-939B-043EE3AB17F1}" type="slidenum">
              <a:rPr lang="es-MX" smtClean="0"/>
              <a:t>32</a:t>
            </a:fld>
            <a:endParaRPr lang="es-MX"/>
          </a:p>
        </p:txBody>
      </p:sp>
    </p:spTree>
    <p:extLst>
      <p:ext uri="{BB962C8B-B14F-4D97-AF65-F5344CB8AC3E}">
        <p14:creationId xmlns:p14="http://schemas.microsoft.com/office/powerpoint/2010/main" val="237179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Jai</a:t>
            </a:r>
          </a:p>
          <a:p>
            <a:endParaRPr lang="en-US" dirty="0"/>
          </a:p>
          <a:p>
            <a:r>
              <a:rPr lang="en-US" dirty="0"/>
              <a:t>Interested – Number of patients in the Database (Intakes completed)</a:t>
            </a:r>
          </a:p>
          <a:p>
            <a:r>
              <a:rPr lang="en-US" dirty="0"/>
              <a:t>Linked – Number of patients with an initial appointment </a:t>
            </a:r>
          </a:p>
          <a:p>
            <a:r>
              <a:rPr lang="en-US" dirty="0"/>
              <a:t>Initiated – Number of patients started with PrEP</a:t>
            </a:r>
          </a:p>
          <a:p>
            <a:r>
              <a:rPr lang="en-US" dirty="0"/>
              <a:t>Retained – Number of patients attending Q1 visit  (of those who initiated)</a:t>
            </a:r>
          </a:p>
          <a:p>
            <a:r>
              <a:rPr lang="en-US" dirty="0"/>
              <a:t>Adherence – Number of patients attending Q4 visit (of those who initiated)</a:t>
            </a:r>
          </a:p>
          <a:p>
            <a:endParaRPr lang="en-US" dirty="0"/>
          </a:p>
          <a:p>
            <a:r>
              <a:rPr lang="en-US" dirty="0"/>
              <a:t>Does not include all patients who have been referred for PrEP, if included we would see a greater attrition rate. </a:t>
            </a:r>
          </a:p>
        </p:txBody>
      </p:sp>
      <p:sp>
        <p:nvSpPr>
          <p:cNvPr id="4" name="Slide Number Placeholder 3"/>
          <p:cNvSpPr>
            <a:spLocks noGrp="1"/>
          </p:cNvSpPr>
          <p:nvPr>
            <p:ph type="sldNum" sz="quarter" idx="5"/>
          </p:nvPr>
        </p:nvSpPr>
        <p:spPr/>
        <p:txBody>
          <a:bodyPr/>
          <a:lstStyle/>
          <a:p>
            <a:fld id="{E797C266-1CC8-4367-939B-043EE3AB17F1}" type="slidenum">
              <a:rPr lang="es-MX" smtClean="0"/>
              <a:t>33</a:t>
            </a:fld>
            <a:endParaRPr lang="es-MX"/>
          </a:p>
        </p:txBody>
      </p:sp>
    </p:spTree>
    <p:extLst>
      <p:ext uri="{BB962C8B-B14F-4D97-AF65-F5344CB8AC3E}">
        <p14:creationId xmlns:p14="http://schemas.microsoft.com/office/powerpoint/2010/main" val="2122432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Jai</a:t>
            </a:r>
          </a:p>
          <a:p>
            <a:endParaRPr lang="en-US" dirty="0"/>
          </a:p>
          <a:p>
            <a:r>
              <a:rPr lang="en-US" dirty="0"/>
              <a:t>Rates of testing remained the same over time for STI (urine) and RPR testing. </a:t>
            </a:r>
          </a:p>
          <a:p>
            <a:r>
              <a:rPr lang="en-US" dirty="0"/>
              <a:t>Rates of swab testing remained the same over time ~22% of those engaged in care. </a:t>
            </a:r>
          </a:p>
          <a:p>
            <a:endParaRPr lang="en-US" dirty="0"/>
          </a:p>
        </p:txBody>
      </p:sp>
      <p:sp>
        <p:nvSpPr>
          <p:cNvPr id="4" name="Slide Number Placeholder 3"/>
          <p:cNvSpPr>
            <a:spLocks noGrp="1"/>
          </p:cNvSpPr>
          <p:nvPr>
            <p:ph type="sldNum" sz="quarter" idx="5"/>
          </p:nvPr>
        </p:nvSpPr>
        <p:spPr/>
        <p:txBody>
          <a:bodyPr/>
          <a:lstStyle/>
          <a:p>
            <a:fld id="{E797C266-1CC8-4367-939B-043EE3AB17F1}" type="slidenum">
              <a:rPr lang="es-MX" smtClean="0"/>
              <a:t>34</a:t>
            </a:fld>
            <a:endParaRPr lang="es-MX"/>
          </a:p>
        </p:txBody>
      </p:sp>
    </p:spTree>
    <p:extLst>
      <p:ext uri="{BB962C8B-B14F-4D97-AF65-F5344CB8AC3E}">
        <p14:creationId xmlns:p14="http://schemas.microsoft.com/office/powerpoint/2010/main" val="255828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8164-6F78-9642-9526-673422AC439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92061BA-DF55-5E45-A9F2-BA46DA5F50C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0EC6ED2-2D79-7B43-9A77-BFDA6D477633}"/>
              </a:ext>
            </a:extLst>
          </p:cNvPr>
          <p:cNvSpPr>
            <a:spLocks noGrp="1"/>
          </p:cNvSpPr>
          <p:nvPr>
            <p:ph type="dt" sz="half" idx="10"/>
          </p:nvPr>
        </p:nvSpPr>
        <p:spPr/>
        <p:txBody>
          <a:bodyPr/>
          <a:lstStyle/>
          <a:p>
            <a:fld id="{0B6CFD9F-F64B-4C75-AB2F-507942E7C962}" type="datetime1">
              <a:rPr lang="en-US" smtClean="0"/>
              <a:t>11/4/20</a:t>
            </a:fld>
            <a:endParaRPr lang="en-US" dirty="0"/>
          </a:p>
        </p:txBody>
      </p:sp>
      <p:sp>
        <p:nvSpPr>
          <p:cNvPr id="5" name="Footer Placeholder 4">
            <a:extLst>
              <a:ext uri="{FF2B5EF4-FFF2-40B4-BE49-F238E27FC236}">
                <a16:creationId xmlns:a16="http://schemas.microsoft.com/office/drawing/2014/main" id="{4E26B14C-917B-A442-9141-D4BE614DB096}"/>
              </a:ext>
            </a:extLst>
          </p:cNvPr>
          <p:cNvSpPr>
            <a:spLocks noGrp="1"/>
          </p:cNvSpPr>
          <p:nvPr>
            <p:ph type="ftr" sz="quarter" idx="11"/>
          </p:nvPr>
        </p:nvSpPr>
        <p:spPr/>
        <p:txBody>
          <a:bodyPr/>
          <a:lstStyle/>
          <a:p>
            <a:r>
              <a:rPr lang="en-US"/>
              <a:t>paetc.org</a:t>
            </a:r>
            <a:endParaRPr lang="en-US" dirty="0"/>
          </a:p>
        </p:txBody>
      </p:sp>
      <p:sp>
        <p:nvSpPr>
          <p:cNvPr id="6" name="Slide Number Placeholder 5">
            <a:extLst>
              <a:ext uri="{FF2B5EF4-FFF2-40B4-BE49-F238E27FC236}">
                <a16:creationId xmlns:a16="http://schemas.microsoft.com/office/drawing/2014/main" id="{6CF36A21-9090-304D-AFC0-E60CC32D88E4}"/>
              </a:ext>
            </a:extLst>
          </p:cNvPr>
          <p:cNvSpPr>
            <a:spLocks noGrp="1"/>
          </p:cNvSpPr>
          <p:nvPr>
            <p:ph type="sldNum" sz="quarter" idx="12"/>
          </p:nvPr>
        </p:nvSpPr>
        <p:spPr/>
        <p:txBody>
          <a:bodyPr/>
          <a:lstStyle/>
          <a:p>
            <a:fld id="{1D2EA5EF-C699-AF4C-BA42-C0A1CAAB713C}" type="slidenum">
              <a:rPr lang="en-US" smtClean="0"/>
              <a:t>‹#›</a:t>
            </a:fld>
            <a:endParaRPr lang="en-US"/>
          </a:p>
        </p:txBody>
      </p:sp>
      <p:pic>
        <p:nvPicPr>
          <p:cNvPr id="7" name="Picture 6" descr="image004.jpg">
            <a:extLst>
              <a:ext uri="{FF2B5EF4-FFF2-40B4-BE49-F238E27FC236}">
                <a16:creationId xmlns:a16="http://schemas.microsoft.com/office/drawing/2014/main" id="{EF2417A8-655A-5446-884C-03982D3E62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extLst>
      <p:ext uri="{BB962C8B-B14F-4D97-AF65-F5344CB8AC3E}">
        <p14:creationId xmlns:p14="http://schemas.microsoft.com/office/powerpoint/2010/main" val="363459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2D1E-D424-0C44-9283-6168669C6B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CE645F-BE21-7D48-BD9E-7D450A922C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021B9-2FEE-D54F-B6B5-2D2C8E68D5DD}"/>
              </a:ext>
            </a:extLst>
          </p:cNvPr>
          <p:cNvSpPr>
            <a:spLocks noGrp="1"/>
          </p:cNvSpPr>
          <p:nvPr>
            <p:ph type="dt" sz="half" idx="10"/>
          </p:nvPr>
        </p:nvSpPr>
        <p:spPr/>
        <p:txBody>
          <a:bodyPr/>
          <a:lstStyle/>
          <a:p>
            <a:fld id="{7010B2AF-2867-4CAA-8BBF-3F031597152F}" type="datetime1">
              <a:rPr lang="en-US" smtClean="0"/>
              <a:t>11/4/20</a:t>
            </a:fld>
            <a:endParaRPr lang="en-US"/>
          </a:p>
        </p:txBody>
      </p:sp>
      <p:sp>
        <p:nvSpPr>
          <p:cNvPr id="5" name="Footer Placeholder 4">
            <a:extLst>
              <a:ext uri="{FF2B5EF4-FFF2-40B4-BE49-F238E27FC236}">
                <a16:creationId xmlns:a16="http://schemas.microsoft.com/office/drawing/2014/main" id="{112A9E58-35A3-C245-8EBE-534E3725EEB4}"/>
              </a:ext>
            </a:extLst>
          </p:cNvPr>
          <p:cNvSpPr>
            <a:spLocks noGrp="1"/>
          </p:cNvSpPr>
          <p:nvPr>
            <p:ph type="ftr" sz="quarter" idx="11"/>
          </p:nvPr>
        </p:nvSpPr>
        <p:spPr/>
        <p:txBody>
          <a:bodyPr/>
          <a:lstStyle/>
          <a:p>
            <a:r>
              <a:rPr lang="en-US"/>
              <a:t>paetc.org</a:t>
            </a:r>
            <a:endParaRPr lang="en-US" dirty="0"/>
          </a:p>
        </p:txBody>
      </p:sp>
      <p:sp>
        <p:nvSpPr>
          <p:cNvPr id="6" name="Slide Number Placeholder 5">
            <a:extLst>
              <a:ext uri="{FF2B5EF4-FFF2-40B4-BE49-F238E27FC236}">
                <a16:creationId xmlns:a16="http://schemas.microsoft.com/office/drawing/2014/main" id="{A057B9C7-EB06-0549-B107-69C10236A9F7}"/>
              </a:ext>
            </a:extLst>
          </p:cNvPr>
          <p:cNvSpPr>
            <a:spLocks noGrp="1"/>
          </p:cNvSpPr>
          <p:nvPr>
            <p:ph type="sldNum" sz="quarter" idx="12"/>
          </p:nvPr>
        </p:nvSpPr>
        <p:spPr/>
        <p:txBody>
          <a:bodyPr/>
          <a:lstStyle/>
          <a:p>
            <a:fld id="{1D2EA5EF-C699-AF4C-BA42-C0A1CAAB713C}" type="slidenum">
              <a:rPr lang="en-US" smtClean="0"/>
              <a:t>‹#›</a:t>
            </a:fld>
            <a:endParaRPr lang="en-US"/>
          </a:p>
        </p:txBody>
      </p:sp>
    </p:spTree>
    <p:extLst>
      <p:ext uri="{BB962C8B-B14F-4D97-AF65-F5344CB8AC3E}">
        <p14:creationId xmlns:p14="http://schemas.microsoft.com/office/powerpoint/2010/main" val="386717681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2DE8E0-90D4-DC45-B892-FCC8252C137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3A7C81-8ED6-3240-9B3E-4F3663F7967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05537-5F79-FF4B-BDC3-C52C04EAD8C4}"/>
              </a:ext>
            </a:extLst>
          </p:cNvPr>
          <p:cNvSpPr>
            <a:spLocks noGrp="1"/>
          </p:cNvSpPr>
          <p:nvPr>
            <p:ph type="dt" sz="half" idx="10"/>
          </p:nvPr>
        </p:nvSpPr>
        <p:spPr/>
        <p:txBody>
          <a:bodyPr/>
          <a:lstStyle/>
          <a:p>
            <a:fld id="{7010B2AF-2867-4CAA-8BBF-3F031597152F}" type="datetime1">
              <a:rPr lang="en-US" smtClean="0"/>
              <a:t>11/4/20</a:t>
            </a:fld>
            <a:endParaRPr lang="en-US"/>
          </a:p>
        </p:txBody>
      </p:sp>
      <p:sp>
        <p:nvSpPr>
          <p:cNvPr id="5" name="Footer Placeholder 4">
            <a:extLst>
              <a:ext uri="{FF2B5EF4-FFF2-40B4-BE49-F238E27FC236}">
                <a16:creationId xmlns:a16="http://schemas.microsoft.com/office/drawing/2014/main" id="{EF0834A8-FF5B-DF4E-AB59-0038571E886C}"/>
              </a:ext>
            </a:extLst>
          </p:cNvPr>
          <p:cNvSpPr>
            <a:spLocks noGrp="1"/>
          </p:cNvSpPr>
          <p:nvPr>
            <p:ph type="ftr" sz="quarter" idx="11"/>
          </p:nvPr>
        </p:nvSpPr>
        <p:spPr/>
        <p:txBody>
          <a:bodyPr/>
          <a:lstStyle/>
          <a:p>
            <a:r>
              <a:rPr lang="en-US"/>
              <a:t>paetc.org</a:t>
            </a:r>
            <a:endParaRPr lang="en-US" dirty="0"/>
          </a:p>
        </p:txBody>
      </p:sp>
      <p:sp>
        <p:nvSpPr>
          <p:cNvPr id="6" name="Slide Number Placeholder 5">
            <a:extLst>
              <a:ext uri="{FF2B5EF4-FFF2-40B4-BE49-F238E27FC236}">
                <a16:creationId xmlns:a16="http://schemas.microsoft.com/office/drawing/2014/main" id="{AD078EAD-CC9D-B94B-B0F7-81F4E331C2C3}"/>
              </a:ext>
            </a:extLst>
          </p:cNvPr>
          <p:cNvSpPr>
            <a:spLocks noGrp="1"/>
          </p:cNvSpPr>
          <p:nvPr>
            <p:ph type="sldNum" sz="quarter" idx="12"/>
          </p:nvPr>
        </p:nvSpPr>
        <p:spPr/>
        <p:txBody>
          <a:bodyPr/>
          <a:lstStyle/>
          <a:p>
            <a:fld id="{1D2EA5EF-C699-AF4C-BA42-C0A1CAAB713C}" type="slidenum">
              <a:rPr lang="en-US" smtClean="0"/>
              <a:t>‹#›</a:t>
            </a:fld>
            <a:endParaRPr lang="en-US"/>
          </a:p>
        </p:txBody>
      </p:sp>
    </p:spTree>
    <p:extLst>
      <p:ext uri="{BB962C8B-B14F-4D97-AF65-F5344CB8AC3E}">
        <p14:creationId xmlns:p14="http://schemas.microsoft.com/office/powerpoint/2010/main" val="57523745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a:p>
        </p:txBody>
      </p:sp>
      <p:sp>
        <p:nvSpPr>
          <p:cNvPr id="7" name="Title 1"/>
          <p:cNvSpPr>
            <a:spLocks noGrp="1"/>
          </p:cNvSpPr>
          <p:nvPr>
            <p:ph type="title" hasCustomPrompt="1"/>
          </p:nvPr>
        </p:nvSpPr>
        <p:spPr>
          <a:xfrm>
            <a:off x="685291" y="0"/>
            <a:ext cx="7772400" cy="1103313"/>
          </a:xfrm>
        </p:spPr>
        <p:txBody>
          <a:bodyPr/>
          <a:lstStyle>
            <a:lvl1pPr>
              <a:defRPr sz="2000" baseline="0">
                <a:solidFill>
                  <a:srgbClr val="FFFFFF"/>
                </a:solidFill>
              </a:defRPr>
            </a:lvl1pPr>
          </a:lstStyle>
          <a:p>
            <a:r>
              <a:rPr lang="en-US" dirty="0"/>
              <a:t>SAMPLE HEADER</a:t>
            </a:r>
          </a:p>
        </p:txBody>
      </p:sp>
      <p:sp>
        <p:nvSpPr>
          <p:cNvPr id="8" name="Text Placeholder 2"/>
          <p:cNvSpPr>
            <a:spLocks noGrp="1"/>
          </p:cNvSpPr>
          <p:nvPr>
            <p:ph idx="1"/>
          </p:nvPr>
        </p:nvSpPr>
        <p:spPr>
          <a:xfrm>
            <a:off x="765443"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3"/>
          </p:nvPr>
        </p:nvSpPr>
        <p:spPr>
          <a:xfrm>
            <a:off x="4723271"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778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0B6CFD9F-F64B-4C75-AB2F-507942E7C962}" type="datetime1">
              <a:rPr lang="en-US" smtClean="0"/>
              <a:t>11/4/20</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extLst>
      <p:ext uri="{BB962C8B-B14F-4D97-AF65-F5344CB8AC3E}">
        <p14:creationId xmlns:p14="http://schemas.microsoft.com/office/powerpoint/2010/main" val="2560492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1261E5BC-08B7-4BD8-9508-A1F94543A3C3}" type="datetime1">
              <a:rPr lang="en-US" smtClean="0"/>
              <a:t>11/4/20</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extLst>
      <p:ext uri="{BB962C8B-B14F-4D97-AF65-F5344CB8AC3E}">
        <p14:creationId xmlns:p14="http://schemas.microsoft.com/office/powerpoint/2010/main" val="341615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9E31B356-F8F2-4D1C-AA30-66C6EA6FC45C}" type="datetime1">
              <a:rPr lang="en-US" smtClean="0"/>
              <a:t>11/4/20</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extLst>
      <p:ext uri="{BB962C8B-B14F-4D97-AF65-F5344CB8AC3E}">
        <p14:creationId xmlns:p14="http://schemas.microsoft.com/office/powerpoint/2010/main" val="2364842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04E1AD41-7450-4C20-98AC-BA3A2CE86848}" type="datetime1">
              <a:rPr lang="en-US" smtClean="0"/>
              <a:t>11/4/20</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3"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extLst>
      <p:ext uri="{BB962C8B-B14F-4D97-AF65-F5344CB8AC3E}">
        <p14:creationId xmlns:p14="http://schemas.microsoft.com/office/powerpoint/2010/main" val="1577370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1C9532FA-937A-4545-A066-536A6CAA06F8}" type="datetime1">
              <a:rPr lang="en-US" smtClean="0"/>
              <a:t>11/4/20</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5"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extLst>
      <p:ext uri="{BB962C8B-B14F-4D97-AF65-F5344CB8AC3E}">
        <p14:creationId xmlns:p14="http://schemas.microsoft.com/office/powerpoint/2010/main" val="4188499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EAC9CF96-5E95-418A-9B75-8299A6BE2C91}" type="datetime1">
              <a:rPr lang="en-US" smtClean="0"/>
              <a:t>11/4/20</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extLst>
      <p:ext uri="{BB962C8B-B14F-4D97-AF65-F5344CB8AC3E}">
        <p14:creationId xmlns:p14="http://schemas.microsoft.com/office/powerpoint/2010/main" val="1433219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0D11340E-A6FC-4254-B857-73CD0F2C069E}" type="datetime1">
              <a:rPr lang="en-US" smtClean="0"/>
              <a:t>11/4/20</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0"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extLst>
      <p:ext uri="{BB962C8B-B14F-4D97-AF65-F5344CB8AC3E}">
        <p14:creationId xmlns:p14="http://schemas.microsoft.com/office/powerpoint/2010/main" val="404559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BCA1-178E-DC47-8EAE-2BB97363B2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45A31-37F6-5A41-B398-8DE4AB8E0C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1B1B8-9CC9-5346-AD39-B0C15F020450}"/>
              </a:ext>
            </a:extLst>
          </p:cNvPr>
          <p:cNvSpPr>
            <a:spLocks noGrp="1"/>
          </p:cNvSpPr>
          <p:nvPr>
            <p:ph type="dt" sz="half" idx="10"/>
          </p:nvPr>
        </p:nvSpPr>
        <p:spPr/>
        <p:txBody>
          <a:bodyPr/>
          <a:lstStyle/>
          <a:p>
            <a:fld id="{1261E5BC-08B7-4BD8-9508-A1F94543A3C3}" type="datetime1">
              <a:rPr lang="en-US" smtClean="0"/>
              <a:t>11/4/20</a:t>
            </a:fld>
            <a:endParaRPr lang="en-US"/>
          </a:p>
        </p:txBody>
      </p:sp>
      <p:sp>
        <p:nvSpPr>
          <p:cNvPr id="5" name="Footer Placeholder 4">
            <a:extLst>
              <a:ext uri="{FF2B5EF4-FFF2-40B4-BE49-F238E27FC236}">
                <a16:creationId xmlns:a16="http://schemas.microsoft.com/office/drawing/2014/main" id="{75958407-8D63-3946-9D51-0A2CD7BDEF0F}"/>
              </a:ext>
            </a:extLst>
          </p:cNvPr>
          <p:cNvSpPr>
            <a:spLocks noGrp="1"/>
          </p:cNvSpPr>
          <p:nvPr>
            <p:ph type="ftr" sz="quarter" idx="11"/>
          </p:nvPr>
        </p:nvSpPr>
        <p:spPr/>
        <p:txBody>
          <a:bodyPr/>
          <a:lstStyle/>
          <a:p>
            <a:r>
              <a:rPr lang="en-US"/>
              <a:t>paetc.org</a:t>
            </a:r>
            <a:endParaRPr lang="en-US" dirty="0"/>
          </a:p>
        </p:txBody>
      </p:sp>
      <p:sp>
        <p:nvSpPr>
          <p:cNvPr id="6" name="Slide Number Placeholder 5">
            <a:extLst>
              <a:ext uri="{FF2B5EF4-FFF2-40B4-BE49-F238E27FC236}">
                <a16:creationId xmlns:a16="http://schemas.microsoft.com/office/drawing/2014/main" id="{22B0E535-7433-7B45-AEF5-35A69F563BF9}"/>
              </a:ext>
            </a:extLst>
          </p:cNvPr>
          <p:cNvSpPr>
            <a:spLocks noGrp="1"/>
          </p:cNvSpPr>
          <p:nvPr>
            <p:ph type="sldNum" sz="quarter" idx="12"/>
          </p:nvPr>
        </p:nvSpPr>
        <p:spPr/>
        <p:txBody>
          <a:bodyPr/>
          <a:lstStyle/>
          <a:p>
            <a:fld id="{1D2EA5EF-C699-AF4C-BA42-C0A1CAAB713C}" type="slidenum">
              <a:rPr lang="en-US" smtClean="0"/>
              <a:t>‹#›</a:t>
            </a:fld>
            <a:endParaRPr lang="en-US"/>
          </a:p>
        </p:txBody>
      </p:sp>
      <p:pic>
        <p:nvPicPr>
          <p:cNvPr id="7" name="Picture 6" descr="PAETCLogo_ReverseTransparent.png">
            <a:extLst>
              <a:ext uri="{FF2B5EF4-FFF2-40B4-BE49-F238E27FC236}">
                <a16:creationId xmlns:a16="http://schemas.microsoft.com/office/drawing/2014/main" id="{47059DC4-EC54-1848-8A54-8D7551A9B6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extLst>
      <p:ext uri="{BB962C8B-B14F-4D97-AF65-F5344CB8AC3E}">
        <p14:creationId xmlns:p14="http://schemas.microsoft.com/office/powerpoint/2010/main" val="2101319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4CAC5020-38B4-4487-9E75-DC25FB77E42C}" type="datetime1">
              <a:rPr lang="en-US" smtClean="0"/>
              <a:t>11/4/20</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3"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extLst>
      <p:ext uri="{BB962C8B-B14F-4D97-AF65-F5344CB8AC3E}">
        <p14:creationId xmlns:p14="http://schemas.microsoft.com/office/powerpoint/2010/main" val="4107651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1323594A-D5B9-4FAC-9799-5AEC4780B6BF}" type="datetime1">
              <a:rPr lang="en-US" smtClean="0"/>
              <a:t>11/4/20</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4" name="Footer Placeholder 4"/>
          <p:cNvSpPr>
            <a:spLocks noGrp="1"/>
          </p:cNvSpPr>
          <p:nvPr>
            <p:ph type="ftr" sz="quarter" idx="1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extLst>
      <p:ext uri="{BB962C8B-B14F-4D97-AF65-F5344CB8AC3E}">
        <p14:creationId xmlns:p14="http://schemas.microsoft.com/office/powerpoint/2010/main" val="819619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025528"/>
            <a:ext cx="7772399" cy="2474409"/>
          </a:xfrm>
        </p:spPr>
        <p:txBody>
          <a:bodyPr anchor="t"/>
          <a:lstStyle>
            <a:lvl1pPr>
              <a:defRPr sz="405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2" y="4681685"/>
            <a:ext cx="7772398" cy="1066800"/>
          </a:xfrm>
        </p:spPr>
        <p:txBody>
          <a:bodyPr anchor="t">
            <a:normAutofit/>
          </a:bodyPr>
          <a:lstStyle>
            <a:lvl1pPr marL="0" indent="0" algn="l">
              <a:buNone/>
              <a:defRPr sz="2100">
                <a:solidFill>
                  <a:srgbClr val="222222"/>
                </a:solidFill>
              </a:defRPr>
            </a:lvl1pPr>
            <a:lvl2pPr marL="342337" indent="0" algn="ctr">
              <a:buNone/>
              <a:defRPr>
                <a:solidFill>
                  <a:schemeClr val="tx1">
                    <a:tint val="75000"/>
                  </a:schemeClr>
                </a:solidFill>
              </a:defRPr>
            </a:lvl2pPr>
            <a:lvl3pPr marL="684674" indent="0" algn="ctr">
              <a:buNone/>
              <a:defRPr>
                <a:solidFill>
                  <a:schemeClr val="tx1">
                    <a:tint val="75000"/>
                  </a:schemeClr>
                </a:solidFill>
              </a:defRPr>
            </a:lvl3pPr>
            <a:lvl4pPr marL="1027012" indent="0" algn="ctr">
              <a:buNone/>
              <a:defRPr>
                <a:solidFill>
                  <a:schemeClr val="tx1">
                    <a:tint val="75000"/>
                  </a:schemeClr>
                </a:solidFill>
              </a:defRPr>
            </a:lvl4pPr>
            <a:lvl5pPr marL="1369349" indent="0" algn="ctr">
              <a:buNone/>
              <a:defRPr>
                <a:solidFill>
                  <a:schemeClr val="tx1">
                    <a:tint val="75000"/>
                  </a:schemeClr>
                </a:solidFill>
              </a:defRPr>
            </a:lvl5pPr>
            <a:lvl6pPr marL="1711686" indent="0" algn="ctr">
              <a:buNone/>
              <a:defRPr>
                <a:solidFill>
                  <a:schemeClr val="tx1">
                    <a:tint val="75000"/>
                  </a:schemeClr>
                </a:solidFill>
              </a:defRPr>
            </a:lvl6pPr>
            <a:lvl7pPr marL="2054023" indent="0" algn="ctr">
              <a:buNone/>
              <a:defRPr>
                <a:solidFill>
                  <a:schemeClr val="tx1">
                    <a:tint val="75000"/>
                  </a:schemeClr>
                </a:solidFill>
              </a:defRPr>
            </a:lvl7pPr>
            <a:lvl8pPr marL="2396360" indent="0" algn="ctr">
              <a:buNone/>
              <a:defRPr>
                <a:solidFill>
                  <a:schemeClr val="tx1">
                    <a:tint val="75000"/>
                  </a:schemeClr>
                </a:solidFill>
              </a:defRPr>
            </a:lvl8pPr>
            <a:lvl9pPr marL="2738698"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0"/>
          </p:nvPr>
        </p:nvSpPr>
        <p:spPr>
          <a:xfrm>
            <a:off x="7719761" y="6352708"/>
            <a:ext cx="738443" cy="365760"/>
          </a:xfrm>
          <a:prstGeom prst="rect">
            <a:avLst/>
          </a:prstGeom>
        </p:spPr>
        <p:txBody>
          <a:bodyPr anchor="ctr"/>
          <a:lstStyle>
            <a:lvl1pPr>
              <a:defRPr sz="900" b="0" i="0">
                <a:solidFill>
                  <a:srgbClr val="88A7DF"/>
                </a:solidFill>
                <a:latin typeface="+mn-lt"/>
                <a:cs typeface="ITC Avant Garde Std Bk Cn"/>
              </a:defRPr>
            </a:lvl1pPr>
          </a:lstStyle>
          <a:p>
            <a:fld id="{B20972E6-C115-48C9-9518-0827A542C9BA}" type="datetime1">
              <a:rPr lang="en-US" smtClean="0"/>
              <a:t>11/4/20</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extLst>
      <p:ext uri="{BB962C8B-B14F-4D97-AF65-F5344CB8AC3E}">
        <p14:creationId xmlns:p14="http://schemas.microsoft.com/office/powerpoint/2010/main" val="17917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19B408F2-0A9D-4C3D-A775-C75202C9B0CA}" type="datetime1">
              <a:rPr lang="en-US" smtClean="0"/>
              <a:t>11/4/20</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3142522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3187174"/>
            <a:ext cx="7659687" cy="1168401"/>
          </a:xfrm>
        </p:spPr>
        <p:txBody>
          <a:bodyPr anchor="t"/>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722318" y="1553633"/>
            <a:ext cx="6135687" cy="1633538"/>
          </a:xfrm>
        </p:spPr>
        <p:txBody>
          <a:bodyPr anchor="b"/>
          <a:lstStyle>
            <a:lvl1pPr marL="0" indent="0">
              <a:buNone/>
              <a:defRPr sz="1500">
                <a:solidFill>
                  <a:srgbClr val="222222"/>
                </a:solidFill>
              </a:defRPr>
            </a:lvl1pPr>
            <a:lvl2pPr marL="342337" indent="0">
              <a:buNone/>
              <a:defRPr sz="1350">
                <a:solidFill>
                  <a:schemeClr val="tx1">
                    <a:tint val="75000"/>
                  </a:schemeClr>
                </a:solidFill>
              </a:defRPr>
            </a:lvl2pPr>
            <a:lvl3pPr marL="684674" indent="0">
              <a:buNone/>
              <a:defRPr sz="1200">
                <a:solidFill>
                  <a:schemeClr val="tx1">
                    <a:tint val="75000"/>
                  </a:schemeClr>
                </a:solidFill>
              </a:defRPr>
            </a:lvl3pPr>
            <a:lvl4pPr marL="1027012" indent="0">
              <a:buNone/>
              <a:defRPr sz="1050">
                <a:solidFill>
                  <a:schemeClr val="tx1">
                    <a:tint val="75000"/>
                  </a:schemeClr>
                </a:solidFill>
              </a:defRPr>
            </a:lvl4pPr>
            <a:lvl5pPr marL="1369349" indent="0">
              <a:buNone/>
              <a:defRPr sz="1050">
                <a:solidFill>
                  <a:schemeClr val="tx1">
                    <a:tint val="75000"/>
                  </a:schemeClr>
                </a:solidFill>
              </a:defRPr>
            </a:lvl5pPr>
            <a:lvl6pPr marL="1711686" indent="0">
              <a:buNone/>
              <a:defRPr sz="1050">
                <a:solidFill>
                  <a:schemeClr val="tx1">
                    <a:tint val="75000"/>
                  </a:schemeClr>
                </a:solidFill>
              </a:defRPr>
            </a:lvl6pPr>
            <a:lvl7pPr marL="2054023" indent="0">
              <a:buNone/>
              <a:defRPr sz="1050">
                <a:solidFill>
                  <a:schemeClr val="tx1">
                    <a:tint val="75000"/>
                  </a:schemeClr>
                </a:solidFill>
              </a:defRPr>
            </a:lvl7pPr>
            <a:lvl8pPr marL="2396360" indent="0">
              <a:buNone/>
              <a:defRPr sz="1050">
                <a:solidFill>
                  <a:schemeClr val="tx1">
                    <a:tint val="75000"/>
                  </a:schemeClr>
                </a:solidFill>
              </a:defRPr>
            </a:lvl8pPr>
            <a:lvl9pPr marL="2738698"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36B1AE1F-78AD-4D3E-AA58-466892CBD355}" type="datetime1">
              <a:rPr lang="en-US" smtClean="0"/>
              <a:t>11/4/20</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270477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3" y="1536192"/>
            <a:ext cx="4038599" cy="443130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9" name="Date Placeholder 3"/>
          <p:cNvSpPr>
            <a:spLocks noGrp="1"/>
          </p:cNvSpPr>
          <p:nvPr>
            <p:ph type="dt" sz="half" idx="13"/>
          </p:nvPr>
        </p:nvSpPr>
        <p:spPr>
          <a:xfrm>
            <a:off x="7719761" y="6352708"/>
            <a:ext cx="738443" cy="365760"/>
          </a:xfrm>
          <a:prstGeom prst="rect">
            <a:avLst/>
          </a:prstGeom>
        </p:spPr>
        <p:txBody>
          <a:bodyPr anchor="ctr"/>
          <a:lstStyle>
            <a:lvl1pPr>
              <a:defRPr sz="900">
                <a:solidFill>
                  <a:srgbClr val="88A7DF"/>
                </a:solidFill>
              </a:defRPr>
            </a:lvl1pPr>
          </a:lstStyle>
          <a:p>
            <a:fld id="{6E899361-4BC2-40DB-8330-D307D077BA4E}" type="datetime1">
              <a:rPr lang="en-US" smtClean="0"/>
              <a:t>11/4/20</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3"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1218063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1" y="1644605"/>
            <a:ext cx="3890108" cy="639763"/>
          </a:xfrm>
        </p:spPr>
        <p:txBody>
          <a:bodyPr anchor="b">
            <a:noAutofit/>
          </a:bodyPr>
          <a:lstStyle>
            <a:lvl1pPr marL="0" indent="0" algn="l">
              <a:buNone/>
              <a:defRPr sz="2100" b="0">
                <a:solidFill>
                  <a:schemeClr val="tx2"/>
                </a:solidFill>
              </a:defRPr>
            </a:lvl1pPr>
            <a:lvl2pPr marL="342337" indent="0">
              <a:buNone/>
              <a:defRPr sz="1500" b="1"/>
            </a:lvl2pPr>
            <a:lvl3pPr marL="684674" indent="0">
              <a:buNone/>
              <a:defRPr sz="1350" b="1"/>
            </a:lvl3pPr>
            <a:lvl4pPr marL="1027012" indent="0">
              <a:buNone/>
              <a:defRPr sz="1200" b="1"/>
            </a:lvl4pPr>
            <a:lvl5pPr marL="1369349" indent="0">
              <a:buNone/>
              <a:defRPr sz="1200" b="1"/>
            </a:lvl5pPr>
            <a:lvl6pPr marL="1711686" indent="0">
              <a:buNone/>
              <a:defRPr sz="1200" b="1"/>
            </a:lvl6pPr>
            <a:lvl7pPr marL="2054023" indent="0">
              <a:buNone/>
              <a:defRPr sz="1200" b="1"/>
            </a:lvl7pPr>
            <a:lvl8pPr marL="2396360" indent="0">
              <a:buNone/>
              <a:defRPr sz="1200" b="1"/>
            </a:lvl8pPr>
            <a:lvl9pPr marL="273869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408723"/>
            <a:ext cx="3890108" cy="355878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1" y="1644605"/>
            <a:ext cx="4038599" cy="639763"/>
          </a:xfrm>
        </p:spPr>
        <p:txBody>
          <a:bodyPr anchor="b">
            <a:noAutofit/>
          </a:bodyPr>
          <a:lstStyle>
            <a:lvl1pPr marL="0" indent="0" algn="l">
              <a:buNone/>
              <a:defRPr sz="2100" b="0">
                <a:solidFill>
                  <a:schemeClr val="tx2"/>
                </a:solidFill>
              </a:defRPr>
            </a:lvl1pPr>
            <a:lvl2pPr marL="342337" indent="0">
              <a:buNone/>
              <a:defRPr sz="1500" b="1"/>
            </a:lvl2pPr>
            <a:lvl3pPr marL="684674" indent="0">
              <a:buNone/>
              <a:defRPr sz="1350" b="1"/>
            </a:lvl3pPr>
            <a:lvl4pPr marL="1027012" indent="0">
              <a:buNone/>
              <a:defRPr sz="1200" b="1"/>
            </a:lvl4pPr>
            <a:lvl5pPr marL="1369349" indent="0">
              <a:buNone/>
              <a:defRPr sz="1200" b="1"/>
            </a:lvl5pPr>
            <a:lvl6pPr marL="1711686" indent="0">
              <a:buNone/>
              <a:defRPr sz="1200" b="1"/>
            </a:lvl6pPr>
            <a:lvl7pPr marL="2054023" indent="0">
              <a:buNone/>
              <a:defRPr sz="1200" b="1"/>
            </a:lvl7pPr>
            <a:lvl8pPr marL="2396360" indent="0">
              <a:buNone/>
              <a:defRPr sz="1200" b="1"/>
            </a:lvl8pPr>
            <a:lvl9pPr marL="273869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32211" y="2408723"/>
            <a:ext cx="4038599" cy="355878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3"/>
          </p:nvPr>
        </p:nvSpPr>
        <p:spPr>
          <a:xfrm>
            <a:off x="7719761" y="6352708"/>
            <a:ext cx="738443" cy="365760"/>
          </a:xfrm>
          <a:prstGeom prst="rect">
            <a:avLst/>
          </a:prstGeom>
        </p:spPr>
        <p:txBody>
          <a:bodyPr anchor="ctr"/>
          <a:lstStyle>
            <a:lvl1pPr>
              <a:defRPr sz="900">
                <a:solidFill>
                  <a:srgbClr val="88A7DF"/>
                </a:solidFill>
              </a:defRPr>
            </a:lvl1pPr>
          </a:lstStyle>
          <a:p>
            <a:fld id="{B2996E51-D439-4C41-B53F-98CA320B7FD1}" type="datetime1">
              <a:rPr lang="en-US" smtClean="0"/>
              <a:t>11/4/20</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5"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2963337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7"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A0740066-5FD2-4454-90F7-B80ABA1D810A}" type="datetime1">
              <a:rPr lang="en-US" smtClean="0"/>
              <a:t>11/4/20</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2455430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28C57E69-427A-411B-9E91-97822D7795FB}" type="datetime1">
              <a:rPr lang="en-US" smtClean="0"/>
              <a:t>11/4/20</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0"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4072738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4" y="5495544"/>
            <a:ext cx="8516815" cy="594360"/>
          </a:xfrm>
        </p:spPr>
        <p:txBody>
          <a:bodyPr anchor="b"/>
          <a:lstStyle>
            <a:lvl1pPr algn="ctr">
              <a:defRPr sz="165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9" name="Content Placeholder 8"/>
          <p:cNvSpPr>
            <a:spLocks noGrp="1"/>
          </p:cNvSpPr>
          <p:nvPr>
            <p:ph sz="quarter" idx="13"/>
          </p:nvPr>
        </p:nvSpPr>
        <p:spPr>
          <a:xfrm>
            <a:off x="304804" y="381003"/>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DBC1A5D4-4497-4ABD-83B4-D5A5A2D53D16}" type="datetime1">
              <a:rPr lang="en-US" smtClean="0"/>
              <a:t>11/4/20</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3"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112268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C910-FEA3-A24B-A601-3F4724F0925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498C897-409E-1743-8972-C7975309B97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DD3E9-770E-2944-A7C1-9A37DC03F6B8}"/>
              </a:ext>
            </a:extLst>
          </p:cNvPr>
          <p:cNvSpPr>
            <a:spLocks noGrp="1"/>
          </p:cNvSpPr>
          <p:nvPr>
            <p:ph type="dt" sz="half" idx="10"/>
          </p:nvPr>
        </p:nvSpPr>
        <p:spPr/>
        <p:txBody>
          <a:bodyPr/>
          <a:lstStyle/>
          <a:p>
            <a:fld id="{9E31B356-F8F2-4D1C-AA30-66C6EA6FC45C}" type="datetime1">
              <a:rPr lang="en-US" smtClean="0"/>
              <a:t>11/4/20</a:t>
            </a:fld>
            <a:endParaRPr lang="en-US"/>
          </a:p>
        </p:txBody>
      </p:sp>
      <p:sp>
        <p:nvSpPr>
          <p:cNvPr id="5" name="Footer Placeholder 4">
            <a:extLst>
              <a:ext uri="{FF2B5EF4-FFF2-40B4-BE49-F238E27FC236}">
                <a16:creationId xmlns:a16="http://schemas.microsoft.com/office/drawing/2014/main" id="{8E3EF6BE-2B71-D04F-B649-8AC0F6C4A622}"/>
              </a:ext>
            </a:extLst>
          </p:cNvPr>
          <p:cNvSpPr>
            <a:spLocks noGrp="1"/>
          </p:cNvSpPr>
          <p:nvPr>
            <p:ph type="ftr" sz="quarter" idx="11"/>
          </p:nvPr>
        </p:nvSpPr>
        <p:spPr/>
        <p:txBody>
          <a:bodyPr/>
          <a:lstStyle/>
          <a:p>
            <a:r>
              <a:rPr lang="en-US"/>
              <a:t>paetc.org</a:t>
            </a:r>
            <a:endParaRPr lang="en-US" dirty="0"/>
          </a:p>
        </p:txBody>
      </p:sp>
      <p:sp>
        <p:nvSpPr>
          <p:cNvPr id="6" name="Slide Number Placeholder 5">
            <a:extLst>
              <a:ext uri="{FF2B5EF4-FFF2-40B4-BE49-F238E27FC236}">
                <a16:creationId xmlns:a16="http://schemas.microsoft.com/office/drawing/2014/main" id="{9AEAE154-2CA1-B747-B87A-9620F56327AE}"/>
              </a:ext>
            </a:extLst>
          </p:cNvPr>
          <p:cNvSpPr>
            <a:spLocks noGrp="1"/>
          </p:cNvSpPr>
          <p:nvPr>
            <p:ph type="sldNum" sz="quarter" idx="12"/>
          </p:nvPr>
        </p:nvSpPr>
        <p:spPr/>
        <p:txBody>
          <a:bodyPr/>
          <a:lstStyle/>
          <a:p>
            <a:fld id="{1D2EA5EF-C699-AF4C-BA42-C0A1CAAB713C}" type="slidenum">
              <a:rPr lang="en-US" smtClean="0"/>
              <a:t>‹#›</a:t>
            </a:fld>
            <a:endParaRPr lang="en-US"/>
          </a:p>
        </p:txBody>
      </p:sp>
      <p:pic>
        <p:nvPicPr>
          <p:cNvPr id="7" name="Picture 6" descr="PAETCLogo_ReverseTransparent.png">
            <a:extLst>
              <a:ext uri="{FF2B5EF4-FFF2-40B4-BE49-F238E27FC236}">
                <a16:creationId xmlns:a16="http://schemas.microsoft.com/office/drawing/2014/main" id="{BF54F01C-51FF-A34C-A73E-A82FEBDB29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extLst>
      <p:ext uri="{BB962C8B-B14F-4D97-AF65-F5344CB8AC3E}">
        <p14:creationId xmlns:p14="http://schemas.microsoft.com/office/powerpoint/2010/main" val="2489962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3"/>
            <a:ext cx="8588248" cy="522557"/>
          </a:xfrm>
        </p:spPr>
        <p:txBody>
          <a:bodyPr anchor="b"/>
          <a:lstStyle>
            <a:lvl1pPr algn="ctr">
              <a:defRPr sz="165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2400"/>
            </a:lvl1pPr>
            <a:lvl2pPr marL="342337" indent="0">
              <a:buNone/>
              <a:defRPr sz="2100"/>
            </a:lvl2pPr>
            <a:lvl3pPr marL="684674" indent="0">
              <a:buNone/>
              <a:defRPr sz="1800"/>
            </a:lvl3pPr>
            <a:lvl4pPr marL="1027012" indent="0">
              <a:buNone/>
              <a:defRPr sz="1500"/>
            </a:lvl4pPr>
            <a:lvl5pPr marL="1369349" indent="0">
              <a:buNone/>
              <a:defRPr sz="1500"/>
            </a:lvl5pPr>
            <a:lvl6pPr marL="1711686" indent="0">
              <a:buNone/>
              <a:defRPr sz="1500"/>
            </a:lvl6pPr>
            <a:lvl7pPr marL="2054023" indent="0">
              <a:buNone/>
              <a:defRPr sz="1500"/>
            </a:lvl7pPr>
            <a:lvl8pPr marL="2396360" indent="0">
              <a:buNone/>
              <a:defRPr sz="1500"/>
            </a:lvl8pPr>
            <a:lvl9pPr marL="2738698"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200"/>
            </a:lvl1pPr>
            <a:lvl2pPr marL="342337" indent="0">
              <a:buNone/>
              <a:defRPr sz="900"/>
            </a:lvl2pPr>
            <a:lvl3pPr marL="684674" indent="0">
              <a:buNone/>
              <a:defRPr sz="750"/>
            </a:lvl3pPr>
            <a:lvl4pPr marL="1027012" indent="0">
              <a:buNone/>
              <a:defRPr sz="675"/>
            </a:lvl4pPr>
            <a:lvl5pPr marL="1369349" indent="0">
              <a:buNone/>
              <a:defRPr sz="675"/>
            </a:lvl5pPr>
            <a:lvl6pPr marL="1711686" indent="0">
              <a:buNone/>
              <a:defRPr sz="675"/>
            </a:lvl6pPr>
            <a:lvl7pPr marL="2054023" indent="0">
              <a:buNone/>
              <a:defRPr sz="675"/>
            </a:lvl7pPr>
            <a:lvl8pPr marL="2396360" indent="0">
              <a:buNone/>
              <a:defRPr sz="675"/>
            </a:lvl8pPr>
            <a:lvl9pPr marL="2738698" indent="0">
              <a:buNone/>
              <a:defRPr sz="675"/>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12"/>
          </p:nvPr>
        </p:nvSpPr>
        <p:spPr>
          <a:xfrm>
            <a:off x="7719761" y="6352708"/>
            <a:ext cx="738443" cy="365760"/>
          </a:xfrm>
          <a:prstGeom prst="rect">
            <a:avLst/>
          </a:prstGeom>
        </p:spPr>
        <p:txBody>
          <a:bodyPr anchor="ctr"/>
          <a:lstStyle>
            <a:lvl1pPr>
              <a:defRPr sz="900">
                <a:solidFill>
                  <a:srgbClr val="88A7DF"/>
                </a:solidFill>
              </a:defRPr>
            </a:lvl1pPr>
          </a:lstStyle>
          <a:p>
            <a:fld id="{C66334BE-1174-48F8-8BC1-FD89CD585919}" type="datetime1">
              <a:rPr lang="en-US" smtClean="0"/>
              <a:t>11/4/20</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4" name="Footer Placeholder 4"/>
          <p:cNvSpPr>
            <a:spLocks noGrp="1"/>
          </p:cNvSpPr>
          <p:nvPr>
            <p:ph type="ftr" sz="quarter" idx="13"/>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1409377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0479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4" name="Date Placeholder 3"/>
          <p:cNvSpPr>
            <a:spLocks noGrp="1"/>
          </p:cNvSpPr>
          <p:nvPr>
            <p:ph type="dt" sz="half" idx="11"/>
          </p:nvPr>
        </p:nvSpPr>
        <p:spPr/>
        <p:txBody>
          <a:bodyPr/>
          <a:lstStyle/>
          <a:p>
            <a:fld id="{69FBE227-9926-46B8-A150-8EE0DA5C7EF3}" type="datetime1">
              <a:rPr lang="en-US" smtClean="0"/>
              <a:t>11/4/20</a:t>
            </a:fld>
            <a:endParaRPr lang="en-US"/>
          </a:p>
        </p:txBody>
      </p:sp>
      <p:sp>
        <p:nvSpPr>
          <p:cNvPr id="5" name="Footer Placeholder 4"/>
          <p:cNvSpPr>
            <a:spLocks noGrp="1"/>
          </p:cNvSpPr>
          <p:nvPr>
            <p:ph type="ftr" sz="quarter" idx="12"/>
          </p:nvPr>
        </p:nvSpPr>
        <p:spPr/>
        <p:txBody>
          <a:bodyPr/>
          <a:lstStyle/>
          <a:p>
            <a:r>
              <a:rPr lang="en-US">
                <a:solidFill>
                  <a:srgbClr val="1C3768">
                    <a:lumMod val="40000"/>
                    <a:lumOff val="60000"/>
                  </a:srgbClr>
                </a:solidFill>
              </a:rPr>
              <a:t>paetc.org</a:t>
            </a:r>
            <a:endParaRPr lang="en-US" dirty="0">
              <a:solidFill>
                <a:srgbClr val="1C3768">
                  <a:lumMod val="40000"/>
                  <a:lumOff val="60000"/>
                </a:srgbClr>
              </a:solidFill>
            </a:endParaRPr>
          </a:p>
        </p:txBody>
      </p:sp>
      <p:graphicFrame>
        <p:nvGraphicFramePr>
          <p:cNvPr id="6" name="TPChart" hidden="1"/>
          <p:cNvGraphicFramePr/>
          <p:nvPr userDrawn="1"/>
        </p:nvGraphicFramePr>
        <p:xfrm>
          <a:off x="6350001"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502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ulleted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a:p>
        </p:txBody>
      </p:sp>
      <p:sp>
        <p:nvSpPr>
          <p:cNvPr id="7" name="Title 1"/>
          <p:cNvSpPr>
            <a:spLocks noGrp="1"/>
          </p:cNvSpPr>
          <p:nvPr>
            <p:ph type="title" hasCustomPrompt="1"/>
          </p:nvPr>
        </p:nvSpPr>
        <p:spPr>
          <a:xfrm>
            <a:off x="685291" y="2"/>
            <a:ext cx="7772400" cy="1103313"/>
          </a:xfrm>
        </p:spPr>
        <p:txBody>
          <a:bodyPr/>
          <a:lstStyle>
            <a:lvl1pPr>
              <a:defRPr sz="1500" baseline="0">
                <a:solidFill>
                  <a:srgbClr val="FFFFFF"/>
                </a:solidFill>
              </a:defRPr>
            </a:lvl1pPr>
          </a:lstStyle>
          <a:p>
            <a:r>
              <a:rPr lang="en-US" dirty="0"/>
              <a:t>SAMPLE HEADER</a:t>
            </a:r>
          </a:p>
        </p:txBody>
      </p:sp>
      <p:sp>
        <p:nvSpPr>
          <p:cNvPr id="8" name="Text Placeholder 2"/>
          <p:cNvSpPr>
            <a:spLocks noGrp="1"/>
          </p:cNvSpPr>
          <p:nvPr>
            <p:ph idx="1"/>
          </p:nvPr>
        </p:nvSpPr>
        <p:spPr>
          <a:xfrm>
            <a:off x="765443"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3"/>
          </p:nvPr>
        </p:nvSpPr>
        <p:spPr>
          <a:xfrm>
            <a:off x="4723272"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928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F9AF-8737-4840-8D08-5B11DB695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C4795-3864-9743-B279-2848C397265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8A292-8E94-684F-AC01-ECCF30468B9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313E68-2EC0-E14A-AFC3-8EEAB971C3D7}"/>
              </a:ext>
            </a:extLst>
          </p:cNvPr>
          <p:cNvSpPr>
            <a:spLocks noGrp="1"/>
          </p:cNvSpPr>
          <p:nvPr>
            <p:ph type="dt" sz="half" idx="10"/>
          </p:nvPr>
        </p:nvSpPr>
        <p:spPr/>
        <p:txBody>
          <a:bodyPr/>
          <a:lstStyle/>
          <a:p>
            <a:fld id="{04E1AD41-7450-4C20-98AC-BA3A2CE86848}" type="datetime1">
              <a:rPr lang="en-US" smtClean="0"/>
              <a:t>11/4/20</a:t>
            </a:fld>
            <a:endParaRPr lang="en-US"/>
          </a:p>
        </p:txBody>
      </p:sp>
      <p:sp>
        <p:nvSpPr>
          <p:cNvPr id="6" name="Footer Placeholder 5">
            <a:extLst>
              <a:ext uri="{FF2B5EF4-FFF2-40B4-BE49-F238E27FC236}">
                <a16:creationId xmlns:a16="http://schemas.microsoft.com/office/drawing/2014/main" id="{F036B358-9661-274E-80FD-EAE3AC9EEE75}"/>
              </a:ext>
            </a:extLst>
          </p:cNvPr>
          <p:cNvSpPr>
            <a:spLocks noGrp="1"/>
          </p:cNvSpPr>
          <p:nvPr>
            <p:ph type="ftr" sz="quarter" idx="11"/>
          </p:nvPr>
        </p:nvSpPr>
        <p:spPr/>
        <p:txBody>
          <a:bodyPr/>
          <a:lstStyle/>
          <a:p>
            <a:r>
              <a:rPr lang="en-US"/>
              <a:t>paetc.org</a:t>
            </a:r>
            <a:endParaRPr lang="en-US" dirty="0"/>
          </a:p>
        </p:txBody>
      </p:sp>
      <p:sp>
        <p:nvSpPr>
          <p:cNvPr id="7" name="Slide Number Placeholder 6">
            <a:extLst>
              <a:ext uri="{FF2B5EF4-FFF2-40B4-BE49-F238E27FC236}">
                <a16:creationId xmlns:a16="http://schemas.microsoft.com/office/drawing/2014/main" id="{1C1FCE93-750E-9441-A2C9-DB84F02D7197}"/>
              </a:ext>
            </a:extLst>
          </p:cNvPr>
          <p:cNvSpPr>
            <a:spLocks noGrp="1"/>
          </p:cNvSpPr>
          <p:nvPr>
            <p:ph type="sldNum" sz="quarter" idx="12"/>
          </p:nvPr>
        </p:nvSpPr>
        <p:spPr/>
        <p:txBody>
          <a:bodyPr/>
          <a:lstStyle/>
          <a:p>
            <a:fld id="{1D2EA5EF-C699-AF4C-BA42-C0A1CAAB713C}" type="slidenum">
              <a:rPr lang="en-US" smtClean="0"/>
              <a:t>‹#›</a:t>
            </a:fld>
            <a:endParaRPr lang="en-US"/>
          </a:p>
        </p:txBody>
      </p:sp>
      <p:pic>
        <p:nvPicPr>
          <p:cNvPr id="8" name="Picture 7" descr="PAETCLogo_ReverseTransparent.png">
            <a:extLst>
              <a:ext uri="{FF2B5EF4-FFF2-40B4-BE49-F238E27FC236}">
                <a16:creationId xmlns:a16="http://schemas.microsoft.com/office/drawing/2014/main" id="{13AE0FE5-B46B-404D-BD84-141329A960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extLst>
      <p:ext uri="{BB962C8B-B14F-4D97-AF65-F5344CB8AC3E}">
        <p14:creationId xmlns:p14="http://schemas.microsoft.com/office/powerpoint/2010/main" val="145614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0795-98C7-8E47-B0A2-9EAF29DAC37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1D9498-28E7-0549-AD14-65D6876EE36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EE536B7-AECB-BF4F-B9A1-998F5D05204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7760AA-D6CB-364B-A411-91156E1B289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F91C2CA-2F09-2849-B26B-AA0E55ECC3F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C20080-F936-E548-8790-B0AC2F54A4CC}"/>
              </a:ext>
            </a:extLst>
          </p:cNvPr>
          <p:cNvSpPr>
            <a:spLocks noGrp="1"/>
          </p:cNvSpPr>
          <p:nvPr>
            <p:ph type="dt" sz="half" idx="10"/>
          </p:nvPr>
        </p:nvSpPr>
        <p:spPr/>
        <p:txBody>
          <a:bodyPr/>
          <a:lstStyle/>
          <a:p>
            <a:fld id="{1C9532FA-937A-4545-A066-536A6CAA06F8}" type="datetime1">
              <a:rPr lang="en-US" smtClean="0"/>
              <a:t>11/4/20</a:t>
            </a:fld>
            <a:endParaRPr lang="en-US"/>
          </a:p>
        </p:txBody>
      </p:sp>
      <p:sp>
        <p:nvSpPr>
          <p:cNvPr id="8" name="Footer Placeholder 7">
            <a:extLst>
              <a:ext uri="{FF2B5EF4-FFF2-40B4-BE49-F238E27FC236}">
                <a16:creationId xmlns:a16="http://schemas.microsoft.com/office/drawing/2014/main" id="{F54A4FBD-B3F6-A249-91AD-4F352426C14B}"/>
              </a:ext>
            </a:extLst>
          </p:cNvPr>
          <p:cNvSpPr>
            <a:spLocks noGrp="1"/>
          </p:cNvSpPr>
          <p:nvPr>
            <p:ph type="ftr" sz="quarter" idx="11"/>
          </p:nvPr>
        </p:nvSpPr>
        <p:spPr/>
        <p:txBody>
          <a:bodyPr/>
          <a:lstStyle/>
          <a:p>
            <a:r>
              <a:rPr lang="en-US"/>
              <a:t>paetc.org</a:t>
            </a:r>
            <a:endParaRPr lang="en-US" dirty="0"/>
          </a:p>
        </p:txBody>
      </p:sp>
      <p:sp>
        <p:nvSpPr>
          <p:cNvPr id="9" name="Slide Number Placeholder 8">
            <a:extLst>
              <a:ext uri="{FF2B5EF4-FFF2-40B4-BE49-F238E27FC236}">
                <a16:creationId xmlns:a16="http://schemas.microsoft.com/office/drawing/2014/main" id="{5DB70405-6DA1-F14A-8CDB-3F0F85938E88}"/>
              </a:ext>
            </a:extLst>
          </p:cNvPr>
          <p:cNvSpPr>
            <a:spLocks noGrp="1"/>
          </p:cNvSpPr>
          <p:nvPr>
            <p:ph type="sldNum" sz="quarter" idx="12"/>
          </p:nvPr>
        </p:nvSpPr>
        <p:spPr/>
        <p:txBody>
          <a:bodyPr/>
          <a:lstStyle/>
          <a:p>
            <a:fld id="{1D2EA5EF-C699-AF4C-BA42-C0A1CAAB713C}" type="slidenum">
              <a:rPr lang="en-US" smtClean="0"/>
              <a:t>‹#›</a:t>
            </a:fld>
            <a:endParaRPr lang="en-US"/>
          </a:p>
        </p:txBody>
      </p:sp>
      <p:pic>
        <p:nvPicPr>
          <p:cNvPr id="10" name="Picture 9" descr="PAETCLogo_ReverseTransparent.png">
            <a:extLst>
              <a:ext uri="{FF2B5EF4-FFF2-40B4-BE49-F238E27FC236}">
                <a16:creationId xmlns:a16="http://schemas.microsoft.com/office/drawing/2014/main" id="{91131AD4-CAA9-4A49-BC6C-EB312278C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extLst>
      <p:ext uri="{BB962C8B-B14F-4D97-AF65-F5344CB8AC3E}">
        <p14:creationId xmlns:p14="http://schemas.microsoft.com/office/powerpoint/2010/main" val="226188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0C149-8523-C045-9294-293485EBC0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9CF0F-86E5-2540-B233-8EC8B5D8CC08}"/>
              </a:ext>
            </a:extLst>
          </p:cNvPr>
          <p:cNvSpPr>
            <a:spLocks noGrp="1"/>
          </p:cNvSpPr>
          <p:nvPr>
            <p:ph type="dt" sz="half" idx="10"/>
          </p:nvPr>
        </p:nvSpPr>
        <p:spPr/>
        <p:txBody>
          <a:bodyPr/>
          <a:lstStyle/>
          <a:p>
            <a:fld id="{EAC9CF96-5E95-418A-9B75-8299A6BE2C91}" type="datetime1">
              <a:rPr lang="en-US" smtClean="0"/>
              <a:t>11/4/20</a:t>
            </a:fld>
            <a:endParaRPr lang="en-US"/>
          </a:p>
        </p:txBody>
      </p:sp>
      <p:sp>
        <p:nvSpPr>
          <p:cNvPr id="4" name="Footer Placeholder 3">
            <a:extLst>
              <a:ext uri="{FF2B5EF4-FFF2-40B4-BE49-F238E27FC236}">
                <a16:creationId xmlns:a16="http://schemas.microsoft.com/office/drawing/2014/main" id="{38C15712-7127-354B-B936-FC75C8977C93}"/>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F2CC5E26-F9F7-1E4C-913E-05106B5EE420}"/>
              </a:ext>
            </a:extLst>
          </p:cNvPr>
          <p:cNvSpPr>
            <a:spLocks noGrp="1"/>
          </p:cNvSpPr>
          <p:nvPr>
            <p:ph type="sldNum" sz="quarter" idx="12"/>
          </p:nvPr>
        </p:nvSpPr>
        <p:spPr/>
        <p:txBody>
          <a:bodyPr/>
          <a:lstStyle/>
          <a:p>
            <a:fld id="{1D2EA5EF-C699-AF4C-BA42-C0A1CAAB713C}" type="slidenum">
              <a:rPr lang="en-US" smtClean="0"/>
              <a:t>‹#›</a:t>
            </a:fld>
            <a:endParaRPr lang="en-US"/>
          </a:p>
        </p:txBody>
      </p:sp>
      <p:pic>
        <p:nvPicPr>
          <p:cNvPr id="6" name="Picture 5" descr="PAETCLogo_ReverseTransparent.png">
            <a:extLst>
              <a:ext uri="{FF2B5EF4-FFF2-40B4-BE49-F238E27FC236}">
                <a16:creationId xmlns:a16="http://schemas.microsoft.com/office/drawing/2014/main" id="{8DFF4C0D-9FB9-B144-996F-9F9480D41B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extLst>
      <p:ext uri="{BB962C8B-B14F-4D97-AF65-F5344CB8AC3E}">
        <p14:creationId xmlns:p14="http://schemas.microsoft.com/office/powerpoint/2010/main" val="178046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0FB78B-D993-C942-9E42-3094EA93A906}"/>
              </a:ext>
            </a:extLst>
          </p:cNvPr>
          <p:cNvSpPr>
            <a:spLocks noGrp="1"/>
          </p:cNvSpPr>
          <p:nvPr>
            <p:ph type="dt" sz="half" idx="10"/>
          </p:nvPr>
        </p:nvSpPr>
        <p:spPr/>
        <p:txBody>
          <a:bodyPr/>
          <a:lstStyle/>
          <a:p>
            <a:fld id="{0D11340E-A6FC-4254-B857-73CD0F2C069E}" type="datetime1">
              <a:rPr lang="en-US" smtClean="0"/>
              <a:t>11/4/20</a:t>
            </a:fld>
            <a:endParaRPr lang="en-US"/>
          </a:p>
        </p:txBody>
      </p:sp>
      <p:sp>
        <p:nvSpPr>
          <p:cNvPr id="3" name="Footer Placeholder 2">
            <a:extLst>
              <a:ext uri="{FF2B5EF4-FFF2-40B4-BE49-F238E27FC236}">
                <a16:creationId xmlns:a16="http://schemas.microsoft.com/office/drawing/2014/main" id="{6E297ED8-FB70-C945-AF93-8B4AECE104CF}"/>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036D46F6-C395-3543-956A-366A0C9EE641}"/>
              </a:ext>
            </a:extLst>
          </p:cNvPr>
          <p:cNvSpPr>
            <a:spLocks noGrp="1"/>
          </p:cNvSpPr>
          <p:nvPr>
            <p:ph type="sldNum" sz="quarter" idx="12"/>
          </p:nvPr>
        </p:nvSpPr>
        <p:spPr/>
        <p:txBody>
          <a:bodyPr/>
          <a:lstStyle/>
          <a:p>
            <a:fld id="{1D2EA5EF-C699-AF4C-BA42-C0A1CAAB713C}" type="slidenum">
              <a:rPr lang="en-US" smtClean="0"/>
              <a:t>‹#›</a:t>
            </a:fld>
            <a:endParaRPr lang="en-US"/>
          </a:p>
        </p:txBody>
      </p:sp>
      <p:pic>
        <p:nvPicPr>
          <p:cNvPr id="5" name="Picture 4" descr="PAETCLogo_ReverseTransparent.png">
            <a:extLst>
              <a:ext uri="{FF2B5EF4-FFF2-40B4-BE49-F238E27FC236}">
                <a16:creationId xmlns:a16="http://schemas.microsoft.com/office/drawing/2014/main" id="{568A1474-21EF-4149-9E29-7C55C168D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extLst>
      <p:ext uri="{BB962C8B-B14F-4D97-AF65-F5344CB8AC3E}">
        <p14:creationId xmlns:p14="http://schemas.microsoft.com/office/powerpoint/2010/main" val="95763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CFAE-D2A2-4240-811A-1A3D03B5FF6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01787B3-CCD6-D24A-B63D-0382A45AF27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C4C04-CB76-2846-A316-93E5FA7348C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63D24-C93E-574E-8763-D2863E365FD4}"/>
              </a:ext>
            </a:extLst>
          </p:cNvPr>
          <p:cNvSpPr>
            <a:spLocks noGrp="1"/>
          </p:cNvSpPr>
          <p:nvPr>
            <p:ph type="dt" sz="half" idx="10"/>
          </p:nvPr>
        </p:nvSpPr>
        <p:spPr/>
        <p:txBody>
          <a:bodyPr/>
          <a:lstStyle/>
          <a:p>
            <a:fld id="{7010B2AF-2867-4CAA-8BBF-3F031597152F}" type="datetime1">
              <a:rPr lang="en-US" smtClean="0"/>
              <a:t>11/4/20</a:t>
            </a:fld>
            <a:endParaRPr lang="en-US"/>
          </a:p>
        </p:txBody>
      </p:sp>
      <p:sp>
        <p:nvSpPr>
          <p:cNvPr id="6" name="Footer Placeholder 5">
            <a:extLst>
              <a:ext uri="{FF2B5EF4-FFF2-40B4-BE49-F238E27FC236}">
                <a16:creationId xmlns:a16="http://schemas.microsoft.com/office/drawing/2014/main" id="{D287B76E-7AE3-5F49-B6BE-6B03016D85C9}"/>
              </a:ext>
            </a:extLst>
          </p:cNvPr>
          <p:cNvSpPr>
            <a:spLocks noGrp="1"/>
          </p:cNvSpPr>
          <p:nvPr>
            <p:ph type="ftr" sz="quarter" idx="11"/>
          </p:nvPr>
        </p:nvSpPr>
        <p:spPr/>
        <p:txBody>
          <a:bodyPr/>
          <a:lstStyle/>
          <a:p>
            <a:r>
              <a:rPr lang="en-US"/>
              <a:t>paetc.org</a:t>
            </a:r>
            <a:endParaRPr lang="en-US" dirty="0"/>
          </a:p>
        </p:txBody>
      </p:sp>
      <p:sp>
        <p:nvSpPr>
          <p:cNvPr id="7" name="Slide Number Placeholder 6">
            <a:extLst>
              <a:ext uri="{FF2B5EF4-FFF2-40B4-BE49-F238E27FC236}">
                <a16:creationId xmlns:a16="http://schemas.microsoft.com/office/drawing/2014/main" id="{3448E71A-4473-F74D-BE86-A21ACF6780DE}"/>
              </a:ext>
            </a:extLst>
          </p:cNvPr>
          <p:cNvSpPr>
            <a:spLocks noGrp="1"/>
          </p:cNvSpPr>
          <p:nvPr>
            <p:ph type="sldNum" sz="quarter" idx="12"/>
          </p:nvPr>
        </p:nvSpPr>
        <p:spPr/>
        <p:txBody>
          <a:bodyPr/>
          <a:lstStyle/>
          <a:p>
            <a:fld id="{1D2EA5EF-C699-AF4C-BA42-C0A1CAAB713C}" type="slidenum">
              <a:rPr lang="en-US" smtClean="0"/>
              <a:t>‹#›</a:t>
            </a:fld>
            <a:endParaRPr lang="en-US"/>
          </a:p>
        </p:txBody>
      </p:sp>
    </p:spTree>
    <p:extLst>
      <p:ext uri="{BB962C8B-B14F-4D97-AF65-F5344CB8AC3E}">
        <p14:creationId xmlns:p14="http://schemas.microsoft.com/office/powerpoint/2010/main" val="229653821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9EEC-6B29-C846-8966-43CC6674A70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8243D52-DF8C-A840-B79A-C98177DF4D2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07FD687-FCA8-194C-987E-B500EC1CAF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237437F-87F9-3043-9CDF-A4941656527E}"/>
              </a:ext>
            </a:extLst>
          </p:cNvPr>
          <p:cNvSpPr>
            <a:spLocks noGrp="1"/>
          </p:cNvSpPr>
          <p:nvPr>
            <p:ph type="dt" sz="half" idx="10"/>
          </p:nvPr>
        </p:nvSpPr>
        <p:spPr/>
        <p:txBody>
          <a:bodyPr/>
          <a:lstStyle/>
          <a:p>
            <a:fld id="{1323594A-D5B9-4FAC-9799-5AEC4780B6BF}" type="datetime1">
              <a:rPr lang="en-US" smtClean="0"/>
              <a:t>11/4/20</a:t>
            </a:fld>
            <a:endParaRPr lang="en-US"/>
          </a:p>
        </p:txBody>
      </p:sp>
      <p:sp>
        <p:nvSpPr>
          <p:cNvPr id="6" name="Footer Placeholder 5">
            <a:extLst>
              <a:ext uri="{FF2B5EF4-FFF2-40B4-BE49-F238E27FC236}">
                <a16:creationId xmlns:a16="http://schemas.microsoft.com/office/drawing/2014/main" id="{A8E04265-4467-2546-822C-CC5C610057EF}"/>
              </a:ext>
            </a:extLst>
          </p:cNvPr>
          <p:cNvSpPr>
            <a:spLocks noGrp="1"/>
          </p:cNvSpPr>
          <p:nvPr>
            <p:ph type="ftr" sz="quarter" idx="11"/>
          </p:nvPr>
        </p:nvSpPr>
        <p:spPr/>
        <p:txBody>
          <a:bodyPr/>
          <a:lstStyle/>
          <a:p>
            <a:r>
              <a:rPr lang="en-US"/>
              <a:t>paetc.org</a:t>
            </a:r>
            <a:endParaRPr lang="en-US" dirty="0"/>
          </a:p>
        </p:txBody>
      </p:sp>
      <p:sp>
        <p:nvSpPr>
          <p:cNvPr id="7" name="Slide Number Placeholder 6">
            <a:extLst>
              <a:ext uri="{FF2B5EF4-FFF2-40B4-BE49-F238E27FC236}">
                <a16:creationId xmlns:a16="http://schemas.microsoft.com/office/drawing/2014/main" id="{DA0E1EBA-6270-A644-99E0-7022DE1890AD}"/>
              </a:ext>
            </a:extLst>
          </p:cNvPr>
          <p:cNvSpPr>
            <a:spLocks noGrp="1"/>
          </p:cNvSpPr>
          <p:nvPr>
            <p:ph type="sldNum" sz="quarter" idx="12"/>
          </p:nvPr>
        </p:nvSpPr>
        <p:spPr/>
        <p:txBody>
          <a:bodyPr/>
          <a:lstStyle/>
          <a:p>
            <a:fld id="{1D2EA5EF-C699-AF4C-BA42-C0A1CAAB713C}" type="slidenum">
              <a:rPr lang="en-US" smtClean="0"/>
              <a:t>‹#›</a:t>
            </a:fld>
            <a:endParaRPr lang="en-US"/>
          </a:p>
        </p:txBody>
      </p:sp>
      <p:pic>
        <p:nvPicPr>
          <p:cNvPr id="8" name="Picture 7" descr="PAETCLogo_ReverseTransparent.png">
            <a:extLst>
              <a:ext uri="{FF2B5EF4-FFF2-40B4-BE49-F238E27FC236}">
                <a16:creationId xmlns:a16="http://schemas.microsoft.com/office/drawing/2014/main" id="{D93CBB55-E263-9642-A1F6-847B30E365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extLst>
      <p:ext uri="{BB962C8B-B14F-4D97-AF65-F5344CB8AC3E}">
        <p14:creationId xmlns:p14="http://schemas.microsoft.com/office/powerpoint/2010/main" val="116954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FE8A0B-8B37-8F4F-B19D-40B067AFC1A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DC7620-03A9-9F48-8A9C-89B3C0CBC1C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9A199-5608-B749-B71C-9174F40480B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010B2AF-2867-4CAA-8BBF-3F031597152F}" type="datetime1">
              <a:rPr lang="en-US" smtClean="0"/>
              <a:t>11/4/20</a:t>
            </a:fld>
            <a:endParaRPr lang="en-US"/>
          </a:p>
        </p:txBody>
      </p:sp>
      <p:sp>
        <p:nvSpPr>
          <p:cNvPr id="5" name="Footer Placeholder 4">
            <a:extLst>
              <a:ext uri="{FF2B5EF4-FFF2-40B4-BE49-F238E27FC236}">
                <a16:creationId xmlns:a16="http://schemas.microsoft.com/office/drawing/2014/main" id="{2CE54FC4-C97B-6348-BB13-8F5FA967822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paetc.org</a:t>
            </a:r>
            <a:endParaRPr lang="en-US" dirty="0"/>
          </a:p>
        </p:txBody>
      </p:sp>
      <p:sp>
        <p:nvSpPr>
          <p:cNvPr id="6" name="Slide Number Placeholder 5">
            <a:extLst>
              <a:ext uri="{FF2B5EF4-FFF2-40B4-BE49-F238E27FC236}">
                <a16:creationId xmlns:a16="http://schemas.microsoft.com/office/drawing/2014/main" id="{60369054-CAD6-5D46-A986-43A8C479783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2EA5EF-C699-AF4C-BA42-C0A1CAAB713C}" type="slidenum">
              <a:rPr lang="en-US" smtClean="0"/>
              <a:t>‹#›</a:t>
            </a:fld>
            <a:endParaRPr lang="en-US"/>
          </a:p>
        </p:txBody>
      </p:sp>
    </p:spTree>
    <p:extLst>
      <p:ext uri="{BB962C8B-B14F-4D97-AF65-F5344CB8AC3E}">
        <p14:creationId xmlns:p14="http://schemas.microsoft.com/office/powerpoint/2010/main" val="37232429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7010B2AF-2867-4CAA-8BBF-3F031597152F}" type="datetime1">
              <a:rPr lang="en-US" smtClean="0"/>
              <a:t>11/4/20</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extLst>
      <p:ext uri="{BB962C8B-B14F-4D97-AF65-F5344CB8AC3E}">
        <p14:creationId xmlns:p14="http://schemas.microsoft.com/office/powerpoint/2010/main" val="38836478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4">
            <a:extLst>
              <a:ext uri="{28A0092B-C50C-407E-A947-70E740481C1C}">
                <a14:useLocalDpi xmlns:a14="http://schemas.microsoft.com/office/drawing/2010/main" val="0"/>
              </a:ext>
            </a:extLst>
          </a:blip>
          <a:srcRect l="22457" t="32317" r="11115"/>
          <a:stretch/>
        </p:blipFill>
        <p:spPr>
          <a:xfrm>
            <a:off x="5" y="6"/>
            <a:ext cx="9143999" cy="6197487"/>
          </a:xfrm>
          <a:prstGeom prst="rect">
            <a:avLst/>
          </a:prstGeom>
        </p:spPr>
      </p:pic>
      <p:sp>
        <p:nvSpPr>
          <p:cNvPr id="7" name="Rectangle 6"/>
          <p:cNvSpPr/>
          <p:nvPr/>
        </p:nvSpPr>
        <p:spPr>
          <a:xfrm>
            <a:off x="5"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468" tIns="34234" rIns="68468" bIns="34234" rtlCol="0" anchor="ctr"/>
          <a:lstStyle/>
          <a:p>
            <a:pPr algn="ctr" defTabSz="342337"/>
            <a:endParaRPr lang="en-US" sz="1350">
              <a:solidFill>
                <a:srgbClr val="FFFFFF"/>
              </a:solidFill>
            </a:endParaRPr>
          </a:p>
        </p:txBody>
      </p:sp>
      <p:sp>
        <p:nvSpPr>
          <p:cNvPr id="2" name="Title Placeholder 1"/>
          <p:cNvSpPr>
            <a:spLocks noGrp="1"/>
          </p:cNvSpPr>
          <p:nvPr>
            <p:ph type="title"/>
          </p:nvPr>
        </p:nvSpPr>
        <p:spPr>
          <a:xfrm>
            <a:off x="457203"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3"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468" tIns="34234" rIns="68468" bIns="34234" rtlCol="0" anchor="ctr"/>
          <a:lstStyle/>
          <a:p>
            <a:pPr algn="ctr" defTabSz="342337"/>
            <a:endParaRPr lang="en-US" sz="1350">
              <a:solidFill>
                <a:srgbClr val="D6201A"/>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350">
                <a:solidFill>
                  <a:schemeClr val="bg1"/>
                </a:solidFill>
              </a:defRPr>
            </a:lvl1pPr>
          </a:lstStyle>
          <a:p>
            <a:pPr defTabSz="342337"/>
            <a:fld id="{1D2EA5EF-C699-AF4C-BA42-C0A1CAAB713C}" type="slidenum">
              <a:rPr lang="en-US" smtClean="0">
                <a:solidFill>
                  <a:srgbClr val="FFFFFF"/>
                </a:solidFill>
              </a:rPr>
              <a:pPr defTabSz="342337"/>
              <a:t>‹#›</a:t>
            </a:fld>
            <a:endParaRPr lang="en-US">
              <a:solidFill>
                <a:srgbClr val="FFFFFF"/>
              </a:solidFill>
            </a:endParaRPr>
          </a:p>
        </p:txBody>
      </p:sp>
      <p:sp>
        <p:nvSpPr>
          <p:cNvPr id="15" name="Date Placeholder 3"/>
          <p:cNvSpPr>
            <a:spLocks noGrp="1"/>
          </p:cNvSpPr>
          <p:nvPr>
            <p:ph type="dt" sz="half" idx="2"/>
          </p:nvPr>
        </p:nvSpPr>
        <p:spPr>
          <a:xfrm>
            <a:off x="7719761" y="6352708"/>
            <a:ext cx="738443" cy="365760"/>
          </a:xfrm>
          <a:prstGeom prst="rect">
            <a:avLst/>
          </a:prstGeom>
        </p:spPr>
        <p:txBody>
          <a:bodyPr lIns="91290" tIns="45645" rIns="91290" bIns="45645" anchor="ctr"/>
          <a:lstStyle>
            <a:lvl1pPr>
              <a:defRPr sz="900">
                <a:solidFill>
                  <a:srgbClr val="88A7DF"/>
                </a:solidFill>
              </a:defRPr>
            </a:lvl1pPr>
          </a:lstStyle>
          <a:p>
            <a:pPr defTabSz="342337"/>
            <a:fld id="{28151ECB-76FB-49B5-A5C2-5A968CC9B3E2}" type="datetime1">
              <a:rPr lang="en-US" smtClean="0"/>
              <a:pPr defTabSz="342337"/>
              <a:t>11/4/20</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pPr defTabSz="342337"/>
            <a:r>
              <a:rPr lang="en-US">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412123521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lvl1pPr algn="l" defTabSz="684674" rtl="0" eaLnBrk="1" latinLnBrk="0" hangingPunct="1">
        <a:spcBef>
          <a:spcPct val="0"/>
        </a:spcBef>
        <a:buNone/>
        <a:defRPr sz="3000" b="0" i="0" kern="1200" cap="none" spc="-75" baseline="0">
          <a:ln>
            <a:noFill/>
          </a:ln>
          <a:solidFill>
            <a:schemeClr val="accent6"/>
          </a:solidFill>
          <a:effectLst/>
          <a:latin typeface="+mj-lt"/>
          <a:ea typeface="+mj-ea"/>
          <a:cs typeface="ITC Avant Garde Std Md"/>
        </a:defRPr>
      </a:lvl1pPr>
    </p:titleStyle>
    <p:bodyStyle>
      <a:lvl1pPr marL="256753" indent="-171169" algn="l" defTabSz="684674"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1pPr>
      <a:lvl2pPr marL="479273" indent="-171169" algn="l" defTabSz="684674" rtl="0" eaLnBrk="1" latinLnBrk="0" hangingPunct="1">
        <a:spcBef>
          <a:spcPct val="20000"/>
        </a:spcBef>
        <a:buClr>
          <a:schemeClr val="accent6"/>
        </a:buClr>
        <a:buFont typeface="Wingdings" charset="2"/>
        <a:buChar char="§"/>
        <a:defRPr sz="1650" b="0" i="0" kern="1200">
          <a:solidFill>
            <a:schemeClr val="tx1"/>
          </a:solidFill>
          <a:latin typeface="+mn-lt"/>
          <a:ea typeface="+mn-ea"/>
          <a:cs typeface="ITC Avant Garde Std Md"/>
        </a:defRPr>
      </a:lvl2pPr>
      <a:lvl3pPr marL="753142" indent="-171169" algn="l" defTabSz="684674" rtl="0" eaLnBrk="1" latinLnBrk="0" hangingPunct="1">
        <a:spcBef>
          <a:spcPct val="20000"/>
        </a:spcBef>
        <a:buClr>
          <a:schemeClr val="accent6"/>
        </a:buClr>
        <a:buFont typeface="Wingdings" charset="2"/>
        <a:buChar char="§"/>
        <a:defRPr sz="1500" b="0" i="0" kern="1200">
          <a:solidFill>
            <a:schemeClr val="tx1"/>
          </a:solidFill>
          <a:latin typeface="+mn-lt"/>
          <a:ea typeface="+mn-ea"/>
          <a:cs typeface="ITC Avant Garde Std Md"/>
        </a:defRPr>
      </a:lvl3pPr>
      <a:lvl4pPr marL="958544" indent="-171169" algn="l" defTabSz="684674" rtl="0" eaLnBrk="1" latinLnBrk="0" hangingPunct="1">
        <a:spcBef>
          <a:spcPct val="20000"/>
        </a:spcBef>
        <a:buClr>
          <a:schemeClr val="accent6"/>
        </a:buClr>
        <a:buFont typeface="Wingdings" charset="2"/>
        <a:buChar char="§"/>
        <a:defRPr sz="1350" b="0" i="0" kern="1200">
          <a:solidFill>
            <a:schemeClr val="tx1"/>
          </a:solidFill>
          <a:latin typeface="+mn-lt"/>
          <a:ea typeface="+mn-ea"/>
          <a:cs typeface="ITC Avant Garde Std Md"/>
        </a:defRPr>
      </a:lvl4pPr>
      <a:lvl5pPr marL="1163946" indent="-171169" algn="l" defTabSz="684674" rtl="0" eaLnBrk="1" latinLnBrk="0" hangingPunct="1">
        <a:spcBef>
          <a:spcPct val="20000"/>
        </a:spcBef>
        <a:buClr>
          <a:schemeClr val="accent6"/>
        </a:buClr>
        <a:buFont typeface="Wingdings" charset="2"/>
        <a:buChar char="§"/>
        <a:defRPr sz="1200" b="0" i="0" kern="1200" baseline="0">
          <a:solidFill>
            <a:schemeClr val="tx1"/>
          </a:solidFill>
          <a:latin typeface="+mn-lt"/>
          <a:ea typeface="+mn-ea"/>
          <a:cs typeface="ITC Avant Garde Std Md"/>
        </a:defRPr>
      </a:lvl5pPr>
      <a:lvl6pPr marL="1300882" indent="-136935" algn="l" defTabSz="684674"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37816" indent="-136935" algn="l" defTabSz="684674"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4751" indent="-136935" algn="l" defTabSz="684674"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1686" indent="-136935" algn="l" defTabSz="684674"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4674" rtl="0" eaLnBrk="1" latinLnBrk="0" hangingPunct="1">
        <a:defRPr sz="1350" kern="1200">
          <a:solidFill>
            <a:schemeClr val="tx1"/>
          </a:solidFill>
          <a:latin typeface="+mn-lt"/>
          <a:ea typeface="+mn-ea"/>
          <a:cs typeface="+mn-cs"/>
        </a:defRPr>
      </a:lvl1pPr>
      <a:lvl2pPr marL="342337" algn="l" defTabSz="684674" rtl="0" eaLnBrk="1" latinLnBrk="0" hangingPunct="1">
        <a:defRPr sz="1350" kern="1200">
          <a:solidFill>
            <a:schemeClr val="tx1"/>
          </a:solidFill>
          <a:latin typeface="+mn-lt"/>
          <a:ea typeface="+mn-ea"/>
          <a:cs typeface="+mn-cs"/>
        </a:defRPr>
      </a:lvl2pPr>
      <a:lvl3pPr marL="684674" algn="l" defTabSz="684674" rtl="0" eaLnBrk="1" latinLnBrk="0" hangingPunct="1">
        <a:defRPr sz="1350" kern="1200">
          <a:solidFill>
            <a:schemeClr val="tx1"/>
          </a:solidFill>
          <a:latin typeface="+mn-lt"/>
          <a:ea typeface="+mn-ea"/>
          <a:cs typeface="+mn-cs"/>
        </a:defRPr>
      </a:lvl3pPr>
      <a:lvl4pPr marL="1027012" algn="l" defTabSz="684674" rtl="0" eaLnBrk="1" latinLnBrk="0" hangingPunct="1">
        <a:defRPr sz="1350" kern="1200">
          <a:solidFill>
            <a:schemeClr val="tx1"/>
          </a:solidFill>
          <a:latin typeface="+mn-lt"/>
          <a:ea typeface="+mn-ea"/>
          <a:cs typeface="+mn-cs"/>
        </a:defRPr>
      </a:lvl4pPr>
      <a:lvl5pPr marL="1369349" algn="l" defTabSz="684674" rtl="0" eaLnBrk="1" latinLnBrk="0" hangingPunct="1">
        <a:defRPr sz="1350" kern="1200">
          <a:solidFill>
            <a:schemeClr val="tx1"/>
          </a:solidFill>
          <a:latin typeface="+mn-lt"/>
          <a:ea typeface="+mn-ea"/>
          <a:cs typeface="+mn-cs"/>
        </a:defRPr>
      </a:lvl5pPr>
      <a:lvl6pPr marL="1711686" algn="l" defTabSz="684674" rtl="0" eaLnBrk="1" latinLnBrk="0" hangingPunct="1">
        <a:defRPr sz="1350" kern="1200">
          <a:solidFill>
            <a:schemeClr val="tx1"/>
          </a:solidFill>
          <a:latin typeface="+mn-lt"/>
          <a:ea typeface="+mn-ea"/>
          <a:cs typeface="+mn-cs"/>
        </a:defRPr>
      </a:lvl6pPr>
      <a:lvl7pPr marL="2054023" algn="l" defTabSz="684674" rtl="0" eaLnBrk="1" latinLnBrk="0" hangingPunct="1">
        <a:defRPr sz="1350" kern="1200">
          <a:solidFill>
            <a:schemeClr val="tx1"/>
          </a:solidFill>
          <a:latin typeface="+mn-lt"/>
          <a:ea typeface="+mn-ea"/>
          <a:cs typeface="+mn-cs"/>
        </a:defRPr>
      </a:lvl7pPr>
      <a:lvl8pPr marL="2396360" algn="l" defTabSz="684674" rtl="0" eaLnBrk="1" latinLnBrk="0" hangingPunct="1">
        <a:defRPr sz="1350" kern="1200">
          <a:solidFill>
            <a:schemeClr val="tx1"/>
          </a:solidFill>
          <a:latin typeface="+mn-lt"/>
          <a:ea typeface="+mn-ea"/>
          <a:cs typeface="+mn-cs"/>
        </a:defRPr>
      </a:lvl8pPr>
      <a:lvl9pPr marL="2738698" algn="l" defTabSz="68467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49322"/>
            <a:ext cx="3935001" cy="5223714"/>
          </a:xfrm>
        </p:spPr>
        <p:txBody>
          <a:bodyPr/>
          <a:lstStyle/>
          <a:p>
            <a:pPr lvl="0" algn="ctr" defTabSz="914400">
              <a:spcBef>
                <a:spcPts val="0"/>
              </a:spcBef>
            </a:pPr>
            <a:r>
              <a:rPr lang="en-US" sz="2300" spc="0" dirty="0">
                <a:solidFill>
                  <a:prstClr val="black"/>
                </a:solidFill>
                <a:latin typeface="Calibri" panose="020F0502020204030204"/>
                <a:ea typeface="+mn-ea"/>
                <a:cs typeface="+mn-cs"/>
              </a:rPr>
              <a:t>HIV in the Era of Covid-19: </a:t>
            </a:r>
            <a:r>
              <a:rPr lang="en-US" sz="2300" spc="0" dirty="0" err="1">
                <a:solidFill>
                  <a:prstClr val="black"/>
                </a:solidFill>
                <a:latin typeface="Calibri" panose="020F0502020204030204"/>
                <a:ea typeface="+mn-ea"/>
                <a:cs typeface="+mn-cs"/>
              </a:rPr>
              <a:t>PrEP</a:t>
            </a:r>
            <a:br>
              <a:rPr lang="en-US" sz="2300" spc="0" dirty="0">
                <a:solidFill>
                  <a:prstClr val="black"/>
                </a:solidFill>
                <a:latin typeface="Calibri" panose="020F0502020204030204"/>
                <a:ea typeface="+mn-ea"/>
                <a:cs typeface="+mn-cs"/>
              </a:rPr>
            </a:br>
            <a:r>
              <a:rPr lang="en-US" sz="2300" spc="0" dirty="0">
                <a:solidFill>
                  <a:prstClr val="black"/>
                </a:solidFill>
                <a:latin typeface="Calibri" panose="020F0502020204030204"/>
                <a:ea typeface="+mn-ea"/>
                <a:cs typeface="+mn-cs"/>
              </a:rPr>
              <a:t>(Pre-exposure Prophylaxis)</a:t>
            </a:r>
            <a:br>
              <a:rPr lang="en-US" sz="2300" spc="0" dirty="0">
                <a:solidFill>
                  <a:prstClr val="black"/>
                </a:solidFill>
                <a:latin typeface="Calibri" panose="020F0502020204030204"/>
                <a:ea typeface="+mn-ea"/>
                <a:cs typeface="+mn-cs"/>
              </a:rPr>
            </a:br>
            <a:br>
              <a:rPr lang="en-US" sz="2300" spc="0" dirty="0">
                <a:solidFill>
                  <a:prstClr val="black"/>
                </a:solidFill>
                <a:latin typeface="Calibri" panose="020F0502020204030204"/>
                <a:ea typeface="+mn-ea"/>
                <a:cs typeface="+mn-cs"/>
              </a:rPr>
            </a:br>
            <a:r>
              <a:rPr lang="en-US" sz="2300" spc="0" dirty="0">
                <a:solidFill>
                  <a:prstClr val="black"/>
                </a:solidFill>
                <a:latin typeface="Calibri" panose="020F0502020204030204"/>
                <a:ea typeface="+mn-ea"/>
                <a:cs typeface="+mn-cs"/>
              </a:rPr>
              <a:t>The Theory, Practice and Results</a:t>
            </a:r>
            <a:br>
              <a:rPr lang="en-US" sz="2300" spc="0" dirty="0">
                <a:solidFill>
                  <a:prstClr val="black"/>
                </a:solidFill>
                <a:latin typeface="Calibri" panose="020F0502020204030204"/>
                <a:ea typeface="+mn-ea"/>
                <a:cs typeface="+mn-cs"/>
              </a:rPr>
            </a:br>
            <a:br>
              <a:rPr lang="en-US" sz="2300" spc="0" dirty="0">
                <a:solidFill>
                  <a:prstClr val="black"/>
                </a:solidFill>
                <a:latin typeface="Calibri" panose="020F0502020204030204"/>
                <a:ea typeface="+mn-ea"/>
                <a:cs typeface="+mn-cs"/>
              </a:rPr>
            </a:br>
            <a:r>
              <a:rPr lang="en-US" sz="2000" spc="0" dirty="0">
                <a:solidFill>
                  <a:prstClr val="black"/>
                </a:solidFill>
                <a:latin typeface="Calibri" panose="020F0502020204030204"/>
                <a:ea typeface="+mn-ea"/>
                <a:cs typeface="+mn-cs"/>
              </a:rPr>
              <a:t>Larry York, PharmD</a:t>
            </a:r>
            <a:br>
              <a:rPr lang="en-US" sz="2000" spc="0" dirty="0">
                <a:solidFill>
                  <a:prstClr val="black"/>
                </a:solidFill>
                <a:latin typeface="Calibri" panose="020F0502020204030204"/>
                <a:ea typeface="+mn-ea"/>
                <a:cs typeface="+mn-cs"/>
              </a:rPr>
            </a:br>
            <a:r>
              <a:rPr lang="en-US" sz="1800" spc="0" dirty="0">
                <a:solidFill>
                  <a:prstClr val="black"/>
                </a:solidFill>
                <a:latin typeface="Calibri" panose="020F0502020204030204"/>
                <a:ea typeface="+mn-ea"/>
                <a:cs typeface="+mn-cs"/>
              </a:rPr>
              <a:t>HIV Pharmacist</a:t>
            </a:r>
            <a:br>
              <a:rPr lang="en-US" sz="1800" spc="0" dirty="0">
                <a:solidFill>
                  <a:prstClr val="black"/>
                </a:solidFill>
                <a:latin typeface="Calibri" panose="020F0502020204030204"/>
                <a:ea typeface="+mn-ea"/>
                <a:cs typeface="+mn-cs"/>
              </a:rPr>
            </a:br>
            <a:br>
              <a:rPr lang="en-US" sz="1800" spc="0" dirty="0">
                <a:solidFill>
                  <a:prstClr val="black"/>
                </a:solidFill>
                <a:latin typeface="Calibri" panose="020F0502020204030204"/>
                <a:ea typeface="+mn-ea"/>
                <a:cs typeface="+mn-cs"/>
              </a:rPr>
            </a:br>
            <a:r>
              <a:rPr lang="en-US" sz="2000" spc="0" dirty="0">
                <a:solidFill>
                  <a:prstClr val="black"/>
                </a:solidFill>
                <a:latin typeface="Calibri" panose="020F0502020204030204"/>
                <a:ea typeface="+mn-ea"/>
                <a:cs typeface="+mn-cs"/>
              </a:rPr>
              <a:t>Cesar </a:t>
            </a:r>
            <a:r>
              <a:rPr lang="en-US" sz="2000" spc="0" dirty="0" err="1">
                <a:solidFill>
                  <a:prstClr val="black"/>
                </a:solidFill>
                <a:latin typeface="Calibri" panose="020F0502020204030204"/>
                <a:ea typeface="+mn-ea"/>
                <a:cs typeface="+mn-cs"/>
              </a:rPr>
              <a:t>Egurrola</a:t>
            </a:r>
            <a:r>
              <a:rPr lang="en-US" sz="2000" spc="0" dirty="0">
                <a:solidFill>
                  <a:prstClr val="black"/>
                </a:solidFill>
                <a:latin typeface="Calibri" panose="020F0502020204030204"/>
                <a:ea typeface="+mn-ea"/>
                <a:cs typeface="+mn-cs"/>
              </a:rPr>
              <a:t>, BS</a:t>
            </a:r>
            <a:br>
              <a:rPr lang="en-US" sz="2000" spc="0" dirty="0">
                <a:solidFill>
                  <a:prstClr val="black"/>
                </a:solidFill>
                <a:latin typeface="Calibri" panose="020F0502020204030204"/>
                <a:ea typeface="+mn-ea"/>
                <a:cs typeface="+mn-cs"/>
              </a:rPr>
            </a:br>
            <a:r>
              <a:rPr lang="en-US" sz="1800" spc="0" dirty="0">
                <a:solidFill>
                  <a:prstClr val="black"/>
                </a:solidFill>
                <a:latin typeface="Calibri" panose="020F0502020204030204"/>
                <a:ea typeface="+mn-ea"/>
                <a:cs typeface="+mn-cs"/>
              </a:rPr>
              <a:t>Clinical Operations/QI Manager</a:t>
            </a:r>
            <a:br>
              <a:rPr lang="en-US" sz="1800" spc="0" dirty="0">
                <a:solidFill>
                  <a:prstClr val="black"/>
                </a:solidFill>
                <a:latin typeface="Calibri" panose="020F0502020204030204"/>
                <a:ea typeface="+mn-ea"/>
                <a:cs typeface="+mn-cs"/>
              </a:rPr>
            </a:br>
            <a:br>
              <a:rPr lang="en-US" sz="1800" spc="0" dirty="0">
                <a:solidFill>
                  <a:prstClr val="black"/>
                </a:solidFill>
                <a:latin typeface="Calibri" panose="020F0502020204030204"/>
                <a:ea typeface="+mn-ea"/>
                <a:cs typeface="+mn-cs"/>
              </a:rPr>
            </a:br>
            <a:r>
              <a:rPr lang="en-US" sz="2000" spc="0" dirty="0">
                <a:solidFill>
                  <a:prstClr val="black"/>
                </a:solidFill>
                <a:latin typeface="Calibri" panose="020F0502020204030204"/>
                <a:ea typeface="+mn-ea"/>
                <a:cs typeface="+mn-cs"/>
              </a:rPr>
              <a:t>Stephen Klotz, MD</a:t>
            </a:r>
            <a:br>
              <a:rPr lang="en-US" sz="2000" spc="0" dirty="0">
                <a:solidFill>
                  <a:prstClr val="black"/>
                </a:solidFill>
                <a:latin typeface="Calibri" panose="020F0502020204030204"/>
                <a:ea typeface="+mn-ea"/>
                <a:cs typeface="+mn-cs"/>
              </a:rPr>
            </a:br>
            <a:r>
              <a:rPr lang="en-US" sz="1800" spc="0" dirty="0">
                <a:solidFill>
                  <a:prstClr val="black"/>
                </a:solidFill>
                <a:latin typeface="Calibri" panose="020F0502020204030204"/>
                <a:ea typeface="+mn-ea"/>
                <a:cs typeface="+mn-cs"/>
              </a:rPr>
              <a:t>HIV Physician, Moderator</a:t>
            </a:r>
            <a:br>
              <a:rPr lang="en-US" sz="1800" spc="0" dirty="0">
                <a:solidFill>
                  <a:prstClr val="black"/>
                </a:solidFill>
                <a:latin typeface="Calibri" panose="020F0502020204030204"/>
                <a:ea typeface="+mn-ea"/>
                <a:cs typeface="+mn-cs"/>
              </a:rPr>
            </a:br>
            <a:br>
              <a:rPr lang="en-US" sz="1800" spc="0" dirty="0">
                <a:solidFill>
                  <a:prstClr val="black"/>
                </a:solidFill>
                <a:latin typeface="Calibri" panose="020F0502020204030204"/>
                <a:ea typeface="+mn-ea"/>
                <a:cs typeface="+mn-cs"/>
              </a:rPr>
            </a:br>
            <a:r>
              <a:rPr lang="en-US" sz="1800" spc="0" dirty="0">
                <a:solidFill>
                  <a:prstClr val="black"/>
                </a:solidFill>
                <a:latin typeface="Calibri" panose="020F0502020204030204"/>
                <a:ea typeface="+mn-ea"/>
                <a:cs typeface="+mn-cs"/>
              </a:rPr>
              <a:t>University of Arizona Petersen Clinics</a:t>
            </a:r>
            <a:endParaRPr lang="en-US" dirty="0"/>
          </a:p>
        </p:txBody>
      </p:sp>
      <p:sp>
        <p:nvSpPr>
          <p:cNvPr id="3" name="Subtitle 2"/>
          <p:cNvSpPr>
            <a:spLocks noGrp="1"/>
          </p:cNvSpPr>
          <p:nvPr>
            <p:ph type="subTitle" idx="1"/>
          </p:nvPr>
        </p:nvSpPr>
        <p:spPr>
          <a:xfrm>
            <a:off x="685801" y="5779992"/>
            <a:ext cx="7772398" cy="365760"/>
          </a:xfrm>
        </p:spPr>
        <p:txBody>
          <a:bodyPr/>
          <a:lstStyle/>
          <a:p>
            <a:pPr lvl="0" algn="ctr" defTabSz="914400">
              <a:spcBef>
                <a:spcPts val="0"/>
              </a:spcBef>
              <a:buClrTx/>
            </a:pPr>
            <a:r>
              <a:rPr lang="en-US" sz="1500" dirty="0">
                <a:solidFill>
                  <a:prstClr val="black"/>
                </a:solidFill>
                <a:latin typeface="Calibri" panose="020F0502020204030204"/>
                <a:cs typeface="+mn-cs"/>
              </a:rPr>
              <a:t>Supported in part by the Arizona AIDS Education Training Center and UA Telemedicine</a:t>
            </a:r>
          </a:p>
        </p:txBody>
      </p:sp>
      <p:pic>
        <p:nvPicPr>
          <p:cNvPr id="6" name="Shape 79" descr="Picture of the University of Arizona at sunset with the Catalina Mountains in the background.">
            <a:extLst>
              <a:ext uri="{FF2B5EF4-FFF2-40B4-BE49-F238E27FC236}">
                <a16:creationId xmlns:a16="http://schemas.microsoft.com/office/drawing/2014/main" id="{7417EAF1-B957-47E1-829E-D7A9D3136B85}"/>
              </a:ext>
            </a:extLst>
          </p:cNvPr>
          <p:cNvPicPr preferRelativeResize="0"/>
          <p:nvPr/>
        </p:nvPicPr>
        <p:blipFill rotWithShape="1">
          <a:blip r:embed="rId2">
            <a:alphaModFix/>
          </a:blip>
          <a:srcRect/>
          <a:stretch/>
        </p:blipFill>
        <p:spPr>
          <a:xfrm>
            <a:off x="133942" y="1394717"/>
            <a:ext cx="4438058" cy="4385568"/>
          </a:xfrm>
          <a:prstGeom prst="rect">
            <a:avLst/>
          </a:prstGeom>
          <a:noFill/>
          <a:ln>
            <a:noFill/>
          </a:ln>
        </p:spPr>
      </p:pic>
      <p:sp>
        <p:nvSpPr>
          <p:cNvPr id="5" name="Footer Placeholder 4">
            <a:extLst>
              <a:ext uri="{C183D7F6-B498-43B3-948B-1728B52AA6E4}">
                <adec:decorative xmlns:adec="http://schemas.microsoft.com/office/drawing/2017/decorative" val="0"/>
              </a:ext>
            </a:extLst>
          </p:cNvPr>
          <p:cNvSpPr>
            <a:spLocks noGrp="1"/>
          </p:cNvSpPr>
          <p:nvPr>
            <p:ph type="ftr" sz="quarter" idx="1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C3768">
                    <a:lumMod val="40000"/>
                    <a:lumOff val="60000"/>
                  </a:srgbClr>
                </a:solidFill>
                <a:effectLst/>
                <a:uLnTx/>
                <a:uFillTx/>
                <a:latin typeface="Arial"/>
                <a:ea typeface="+mn-ea"/>
              </a:rPr>
              <a:t>paetc.org</a:t>
            </a:r>
            <a:endParaRPr kumimoji="0" lang="en-US" sz="1200" b="0" i="0" u="none" strike="noStrike" kern="1200" cap="none" spc="0" normalizeH="0" baseline="0" noProof="0" dirty="0">
              <a:ln>
                <a:noFill/>
              </a:ln>
              <a:solidFill>
                <a:srgbClr val="1C3768">
                  <a:lumMod val="40000"/>
                  <a:lumOff val="60000"/>
                </a:srgbClr>
              </a:solidFill>
              <a:effectLst/>
              <a:uLnTx/>
              <a:uFillTx/>
              <a:latin typeface="Arial"/>
              <a:ea typeface="+mn-ea"/>
            </a:endParaRPr>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ITC Avant Garde Std Bk"/>
                <a:ea typeface="+mn-ea"/>
              </a:rPr>
              <a:pPr marL="0" marR="0" lvl="0" indent="0" algn="ctr" defTabSz="456449"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srgbClr val="FFFFFF"/>
              </a:solidFill>
              <a:effectLst/>
              <a:uLnTx/>
              <a:uFillTx/>
              <a:latin typeface="ITC Avant Garde Std Bk"/>
              <a:ea typeface="+mn-ea"/>
            </a:endParaRPr>
          </a:p>
        </p:txBody>
      </p:sp>
    </p:spTree>
    <p:extLst>
      <p:ext uri="{BB962C8B-B14F-4D97-AF65-F5344CB8AC3E}">
        <p14:creationId xmlns:p14="http://schemas.microsoft.com/office/powerpoint/2010/main" val="335100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lang="en-US" sz="3500" dirty="0">
                <a:solidFill>
                  <a:srgbClr val="FFFFFF"/>
                </a:solidFill>
              </a:rPr>
              <a:t>Tenofovir Disoproxil Drug Issues</a:t>
            </a:r>
          </a:p>
        </p:txBody>
      </p:sp>
      <p:grpSp>
        <p:nvGrpSpPr>
          <p:cNvPr id="3" name="Group 2" descr="Primarily known for its potential renal issues.&#10;Risk of renal dysfunction may be multifactorial based on age and addiction of other nephrotoxic agents.&#10;&#10;May also lead to decreased bone mineral density. &#10;">
            <a:extLst>
              <a:ext uri="{FF2B5EF4-FFF2-40B4-BE49-F238E27FC236}">
                <a16:creationId xmlns:a16="http://schemas.microsoft.com/office/drawing/2014/main" id="{089FEB99-0282-4C32-A683-C6020692FE14}"/>
              </a:ext>
              <a:ext uri="{C183D7F6-B498-43B3-948B-1728B52AA6E4}">
                <adec:decorative xmlns:adec="http://schemas.microsoft.com/office/drawing/2017/decorative" val="0"/>
              </a:ext>
            </a:extLst>
          </p:cNvPr>
          <p:cNvGrpSpPr/>
          <p:nvPr/>
        </p:nvGrpSpPr>
        <p:grpSpPr>
          <a:xfrm>
            <a:off x="3757612" y="688292"/>
            <a:ext cx="4869655" cy="5100414"/>
            <a:chOff x="3757612" y="688292"/>
            <a:chExt cx="4869655" cy="5100414"/>
          </a:xfrm>
        </p:grpSpPr>
        <p:sp>
          <p:nvSpPr>
            <p:cNvPr id="5" name="Freeform: Shape 4" descr="Primarily known for its potential renal issues&#10;">
              <a:extLst>
                <a:ext uri="{FF2B5EF4-FFF2-40B4-BE49-F238E27FC236}">
                  <a16:creationId xmlns:a16="http://schemas.microsoft.com/office/drawing/2014/main" id="{796CED18-3C9C-465C-A5C7-75FDAAF08F1B}"/>
                </a:ext>
              </a:extLst>
            </p:cNvPr>
            <p:cNvSpPr/>
            <p:nvPr/>
          </p:nvSpPr>
          <p:spPr>
            <a:xfrm>
              <a:off x="3757612" y="688292"/>
              <a:ext cx="1753076" cy="1645294"/>
            </a:xfrm>
            <a:custGeom>
              <a:avLst/>
              <a:gdLst>
                <a:gd name="connsiteX0" fmla="*/ 0 w 1753076"/>
                <a:gd name="connsiteY0" fmla="*/ 274221 h 1645294"/>
                <a:gd name="connsiteX1" fmla="*/ 274221 w 1753076"/>
                <a:gd name="connsiteY1" fmla="*/ 0 h 1645294"/>
                <a:gd name="connsiteX2" fmla="*/ 1478855 w 1753076"/>
                <a:gd name="connsiteY2" fmla="*/ 0 h 1645294"/>
                <a:gd name="connsiteX3" fmla="*/ 1753076 w 1753076"/>
                <a:gd name="connsiteY3" fmla="*/ 274221 h 1645294"/>
                <a:gd name="connsiteX4" fmla="*/ 1753076 w 1753076"/>
                <a:gd name="connsiteY4" fmla="*/ 1371073 h 1645294"/>
                <a:gd name="connsiteX5" fmla="*/ 1478855 w 1753076"/>
                <a:gd name="connsiteY5" fmla="*/ 1645294 h 1645294"/>
                <a:gd name="connsiteX6" fmla="*/ 274221 w 1753076"/>
                <a:gd name="connsiteY6" fmla="*/ 1645294 h 1645294"/>
                <a:gd name="connsiteX7" fmla="*/ 0 w 1753076"/>
                <a:gd name="connsiteY7" fmla="*/ 1371073 h 1645294"/>
                <a:gd name="connsiteX8" fmla="*/ 0 w 1753076"/>
                <a:gd name="connsiteY8" fmla="*/ 274221 h 16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076" h="1645294">
                  <a:moveTo>
                    <a:pt x="0" y="274221"/>
                  </a:moveTo>
                  <a:cubicBezTo>
                    <a:pt x="0" y="122773"/>
                    <a:pt x="122773" y="0"/>
                    <a:pt x="274221" y="0"/>
                  </a:cubicBezTo>
                  <a:lnTo>
                    <a:pt x="1478855" y="0"/>
                  </a:lnTo>
                  <a:cubicBezTo>
                    <a:pt x="1630303" y="0"/>
                    <a:pt x="1753076" y="122773"/>
                    <a:pt x="1753076" y="274221"/>
                  </a:cubicBezTo>
                  <a:lnTo>
                    <a:pt x="1753076" y="1371073"/>
                  </a:lnTo>
                  <a:cubicBezTo>
                    <a:pt x="1753076" y="1522521"/>
                    <a:pt x="1630303" y="1645294"/>
                    <a:pt x="1478855" y="1645294"/>
                  </a:cubicBezTo>
                  <a:lnTo>
                    <a:pt x="274221" y="1645294"/>
                  </a:lnTo>
                  <a:cubicBezTo>
                    <a:pt x="122773" y="1645294"/>
                    <a:pt x="0" y="1522521"/>
                    <a:pt x="0" y="1371073"/>
                  </a:cubicBezTo>
                  <a:lnTo>
                    <a:pt x="0" y="27422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6517" tIns="118417" rIns="156517" bIns="118417"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Primarily known for its potential renal issues</a:t>
              </a:r>
            </a:p>
          </p:txBody>
        </p:sp>
        <p:sp>
          <p:nvSpPr>
            <p:cNvPr id="6" name="Freeform: Shape 5" descr="Age&#10;Addition of other nephrotoxic agents&#10;">
              <a:extLst>
                <a:ext uri="{FF2B5EF4-FFF2-40B4-BE49-F238E27FC236}">
                  <a16:creationId xmlns:a16="http://schemas.microsoft.com/office/drawing/2014/main" id="{6DA183FB-817B-460E-9CFF-FC5499E6D886}"/>
                </a:ext>
              </a:extLst>
            </p:cNvPr>
            <p:cNvSpPr/>
            <p:nvPr/>
          </p:nvSpPr>
          <p:spPr>
            <a:xfrm>
              <a:off x="5510688" y="2580382"/>
              <a:ext cx="3116579" cy="1316236"/>
            </a:xfrm>
            <a:custGeom>
              <a:avLst/>
              <a:gdLst>
                <a:gd name="connsiteX0" fmla="*/ 219377 w 1316235"/>
                <a:gd name="connsiteY0" fmla="*/ 0 h 3116579"/>
                <a:gd name="connsiteX1" fmla="*/ 1096858 w 1316235"/>
                <a:gd name="connsiteY1" fmla="*/ 0 h 3116579"/>
                <a:gd name="connsiteX2" fmla="*/ 1316235 w 1316235"/>
                <a:gd name="connsiteY2" fmla="*/ 219377 h 3116579"/>
                <a:gd name="connsiteX3" fmla="*/ 1316235 w 1316235"/>
                <a:gd name="connsiteY3" fmla="*/ 3116579 h 3116579"/>
                <a:gd name="connsiteX4" fmla="*/ 1316235 w 1316235"/>
                <a:gd name="connsiteY4" fmla="*/ 3116579 h 3116579"/>
                <a:gd name="connsiteX5" fmla="*/ 0 w 1316235"/>
                <a:gd name="connsiteY5" fmla="*/ 3116579 h 3116579"/>
                <a:gd name="connsiteX6" fmla="*/ 0 w 1316235"/>
                <a:gd name="connsiteY6" fmla="*/ 3116579 h 3116579"/>
                <a:gd name="connsiteX7" fmla="*/ 0 w 1316235"/>
                <a:gd name="connsiteY7" fmla="*/ 219377 h 3116579"/>
                <a:gd name="connsiteX8" fmla="*/ 219377 w 1316235"/>
                <a:gd name="connsiteY8" fmla="*/ 0 h 311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235" h="3116579">
                  <a:moveTo>
                    <a:pt x="1316235" y="519441"/>
                  </a:moveTo>
                  <a:lnTo>
                    <a:pt x="1316235" y="2597138"/>
                  </a:lnTo>
                  <a:cubicBezTo>
                    <a:pt x="1316235" y="2884018"/>
                    <a:pt x="1274754" y="3116578"/>
                    <a:pt x="1223585" y="3116578"/>
                  </a:cubicBezTo>
                  <a:lnTo>
                    <a:pt x="0" y="3116578"/>
                  </a:lnTo>
                  <a:lnTo>
                    <a:pt x="0" y="3116578"/>
                  </a:lnTo>
                  <a:lnTo>
                    <a:pt x="0" y="1"/>
                  </a:lnTo>
                  <a:lnTo>
                    <a:pt x="0" y="1"/>
                  </a:lnTo>
                  <a:lnTo>
                    <a:pt x="1223585" y="1"/>
                  </a:lnTo>
                  <a:cubicBezTo>
                    <a:pt x="1274754" y="1"/>
                    <a:pt x="1316235" y="232561"/>
                    <a:pt x="1316235" y="519441"/>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2391" tIns="100448" rIns="136642" bIns="100449"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Age</a:t>
              </a:r>
            </a:p>
            <a:p>
              <a:pPr marL="171450" lvl="1" indent="-171450" algn="l" defTabSz="844550">
                <a:lnSpc>
                  <a:spcPct val="90000"/>
                </a:lnSpc>
                <a:spcBef>
                  <a:spcPct val="0"/>
                </a:spcBef>
                <a:spcAft>
                  <a:spcPct val="15000"/>
                </a:spcAft>
                <a:buChar char="•"/>
              </a:pPr>
              <a:r>
                <a:rPr lang="en-US" sz="1900" kern="1200" dirty="0"/>
                <a:t>Addition of other nephrotoxic agents</a:t>
              </a:r>
            </a:p>
          </p:txBody>
        </p:sp>
        <p:sp>
          <p:nvSpPr>
            <p:cNvPr id="8" name="Freeform: Shape 7" descr="Risk of renal dysfunction may be multifactorial&#10;">
              <a:extLst>
                <a:ext uri="{FF2B5EF4-FFF2-40B4-BE49-F238E27FC236}">
                  <a16:creationId xmlns:a16="http://schemas.microsoft.com/office/drawing/2014/main" id="{8BCFE223-A22C-4669-BB9D-1C220AE8A31B}"/>
                </a:ext>
              </a:extLst>
            </p:cNvPr>
            <p:cNvSpPr/>
            <p:nvPr/>
          </p:nvSpPr>
          <p:spPr>
            <a:xfrm>
              <a:off x="3757612" y="2415852"/>
              <a:ext cx="1753076" cy="1645294"/>
            </a:xfrm>
            <a:custGeom>
              <a:avLst/>
              <a:gdLst>
                <a:gd name="connsiteX0" fmla="*/ 0 w 1753076"/>
                <a:gd name="connsiteY0" fmla="*/ 274221 h 1645294"/>
                <a:gd name="connsiteX1" fmla="*/ 274221 w 1753076"/>
                <a:gd name="connsiteY1" fmla="*/ 0 h 1645294"/>
                <a:gd name="connsiteX2" fmla="*/ 1478855 w 1753076"/>
                <a:gd name="connsiteY2" fmla="*/ 0 h 1645294"/>
                <a:gd name="connsiteX3" fmla="*/ 1753076 w 1753076"/>
                <a:gd name="connsiteY3" fmla="*/ 274221 h 1645294"/>
                <a:gd name="connsiteX4" fmla="*/ 1753076 w 1753076"/>
                <a:gd name="connsiteY4" fmla="*/ 1371073 h 1645294"/>
                <a:gd name="connsiteX5" fmla="*/ 1478855 w 1753076"/>
                <a:gd name="connsiteY5" fmla="*/ 1645294 h 1645294"/>
                <a:gd name="connsiteX6" fmla="*/ 274221 w 1753076"/>
                <a:gd name="connsiteY6" fmla="*/ 1645294 h 1645294"/>
                <a:gd name="connsiteX7" fmla="*/ 0 w 1753076"/>
                <a:gd name="connsiteY7" fmla="*/ 1371073 h 1645294"/>
                <a:gd name="connsiteX8" fmla="*/ 0 w 1753076"/>
                <a:gd name="connsiteY8" fmla="*/ 274221 h 16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076" h="1645294">
                  <a:moveTo>
                    <a:pt x="0" y="274221"/>
                  </a:moveTo>
                  <a:cubicBezTo>
                    <a:pt x="0" y="122773"/>
                    <a:pt x="122773" y="0"/>
                    <a:pt x="274221" y="0"/>
                  </a:cubicBezTo>
                  <a:lnTo>
                    <a:pt x="1478855" y="0"/>
                  </a:lnTo>
                  <a:cubicBezTo>
                    <a:pt x="1630303" y="0"/>
                    <a:pt x="1753076" y="122773"/>
                    <a:pt x="1753076" y="274221"/>
                  </a:cubicBezTo>
                  <a:lnTo>
                    <a:pt x="1753076" y="1371073"/>
                  </a:lnTo>
                  <a:cubicBezTo>
                    <a:pt x="1753076" y="1522521"/>
                    <a:pt x="1630303" y="1645294"/>
                    <a:pt x="1478855" y="1645294"/>
                  </a:cubicBezTo>
                  <a:lnTo>
                    <a:pt x="274221" y="1645294"/>
                  </a:lnTo>
                  <a:cubicBezTo>
                    <a:pt x="122773" y="1645294"/>
                    <a:pt x="0" y="1522521"/>
                    <a:pt x="0" y="1371073"/>
                  </a:cubicBezTo>
                  <a:lnTo>
                    <a:pt x="0" y="274221"/>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56517" tIns="118417" rIns="156517" bIns="118417"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Risk of renal dysfunction may be multifactorial</a:t>
              </a:r>
            </a:p>
          </p:txBody>
        </p:sp>
        <p:sp>
          <p:nvSpPr>
            <p:cNvPr id="9" name="Freeform: Shape 8" descr="Possibly 1-3% greater loss with TDF&#10;Calcium/vitamin D supplementation may help.&#10;Possibly 1-3% greater loss with TDF.&#10;Calcium/vitamin D supplementation may help.">
              <a:extLst>
                <a:ext uri="{FF2B5EF4-FFF2-40B4-BE49-F238E27FC236}">
                  <a16:creationId xmlns:a16="http://schemas.microsoft.com/office/drawing/2014/main" id="{2E11A741-15E4-47BF-AC12-2E1EBCD0CDA6}"/>
                </a:ext>
              </a:extLst>
            </p:cNvPr>
            <p:cNvSpPr/>
            <p:nvPr/>
          </p:nvSpPr>
          <p:spPr>
            <a:xfrm>
              <a:off x="5510688" y="4307940"/>
              <a:ext cx="3116579" cy="1316236"/>
            </a:xfrm>
            <a:custGeom>
              <a:avLst/>
              <a:gdLst>
                <a:gd name="connsiteX0" fmla="*/ 219377 w 1316235"/>
                <a:gd name="connsiteY0" fmla="*/ 0 h 3116579"/>
                <a:gd name="connsiteX1" fmla="*/ 1096858 w 1316235"/>
                <a:gd name="connsiteY1" fmla="*/ 0 h 3116579"/>
                <a:gd name="connsiteX2" fmla="*/ 1316235 w 1316235"/>
                <a:gd name="connsiteY2" fmla="*/ 219377 h 3116579"/>
                <a:gd name="connsiteX3" fmla="*/ 1316235 w 1316235"/>
                <a:gd name="connsiteY3" fmla="*/ 3116579 h 3116579"/>
                <a:gd name="connsiteX4" fmla="*/ 1316235 w 1316235"/>
                <a:gd name="connsiteY4" fmla="*/ 3116579 h 3116579"/>
                <a:gd name="connsiteX5" fmla="*/ 0 w 1316235"/>
                <a:gd name="connsiteY5" fmla="*/ 3116579 h 3116579"/>
                <a:gd name="connsiteX6" fmla="*/ 0 w 1316235"/>
                <a:gd name="connsiteY6" fmla="*/ 3116579 h 3116579"/>
                <a:gd name="connsiteX7" fmla="*/ 0 w 1316235"/>
                <a:gd name="connsiteY7" fmla="*/ 219377 h 3116579"/>
                <a:gd name="connsiteX8" fmla="*/ 219377 w 1316235"/>
                <a:gd name="connsiteY8" fmla="*/ 0 h 311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235" h="3116579">
                  <a:moveTo>
                    <a:pt x="1316235" y="519441"/>
                  </a:moveTo>
                  <a:lnTo>
                    <a:pt x="1316235" y="2597138"/>
                  </a:lnTo>
                  <a:cubicBezTo>
                    <a:pt x="1316235" y="2884018"/>
                    <a:pt x="1274754" y="3116578"/>
                    <a:pt x="1223585" y="3116578"/>
                  </a:cubicBezTo>
                  <a:lnTo>
                    <a:pt x="0" y="3116578"/>
                  </a:lnTo>
                  <a:lnTo>
                    <a:pt x="0" y="3116578"/>
                  </a:lnTo>
                  <a:lnTo>
                    <a:pt x="0" y="1"/>
                  </a:lnTo>
                  <a:lnTo>
                    <a:pt x="0" y="1"/>
                  </a:lnTo>
                  <a:lnTo>
                    <a:pt x="1223585" y="1"/>
                  </a:lnTo>
                  <a:cubicBezTo>
                    <a:pt x="1274754" y="1"/>
                    <a:pt x="1316235" y="232561"/>
                    <a:pt x="1316235" y="519441"/>
                  </a:cubicBezTo>
                  <a:close/>
                </a:path>
              </a:pathLst>
            </a:custGeom>
          </p:spPr>
          <p:style>
            <a:lnRef idx="2">
              <a:schemeClr val="accent5">
                <a:tint val="40000"/>
                <a:alpha val="90000"/>
                <a:hueOff val="-6739762"/>
                <a:satOff val="-22832"/>
                <a:lumOff val="-2928"/>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spcFirstLastPara="0" vert="horz" wrap="square" lIns="72391" tIns="100449" rIns="136642" bIns="100448"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Possibly 1-3% greater loss with TDF</a:t>
              </a:r>
            </a:p>
            <a:p>
              <a:pPr marL="171450" lvl="1" indent="-171450" algn="l" defTabSz="844550">
                <a:lnSpc>
                  <a:spcPct val="90000"/>
                </a:lnSpc>
                <a:spcBef>
                  <a:spcPct val="0"/>
                </a:spcBef>
                <a:spcAft>
                  <a:spcPct val="15000"/>
                </a:spcAft>
                <a:buChar char="•"/>
              </a:pPr>
              <a:r>
                <a:rPr lang="en-US" sz="1900" kern="1200" dirty="0"/>
                <a:t>Calcium/vitamin D supplementation may help</a:t>
              </a:r>
            </a:p>
          </p:txBody>
        </p:sp>
        <p:sp>
          <p:nvSpPr>
            <p:cNvPr id="10" name="Freeform: Shape 9" descr="May also lead to decreased bone mineral density&#10;">
              <a:extLst>
                <a:ext uri="{FF2B5EF4-FFF2-40B4-BE49-F238E27FC236}">
                  <a16:creationId xmlns:a16="http://schemas.microsoft.com/office/drawing/2014/main" id="{0DA85124-5E06-43BE-B96E-7FB2BD0330CC}"/>
                </a:ext>
              </a:extLst>
            </p:cNvPr>
            <p:cNvSpPr/>
            <p:nvPr/>
          </p:nvSpPr>
          <p:spPr>
            <a:xfrm>
              <a:off x="3757612" y="4143412"/>
              <a:ext cx="1753076" cy="1645294"/>
            </a:xfrm>
            <a:custGeom>
              <a:avLst/>
              <a:gdLst>
                <a:gd name="connsiteX0" fmla="*/ 0 w 1753076"/>
                <a:gd name="connsiteY0" fmla="*/ 274221 h 1645294"/>
                <a:gd name="connsiteX1" fmla="*/ 274221 w 1753076"/>
                <a:gd name="connsiteY1" fmla="*/ 0 h 1645294"/>
                <a:gd name="connsiteX2" fmla="*/ 1478855 w 1753076"/>
                <a:gd name="connsiteY2" fmla="*/ 0 h 1645294"/>
                <a:gd name="connsiteX3" fmla="*/ 1753076 w 1753076"/>
                <a:gd name="connsiteY3" fmla="*/ 274221 h 1645294"/>
                <a:gd name="connsiteX4" fmla="*/ 1753076 w 1753076"/>
                <a:gd name="connsiteY4" fmla="*/ 1371073 h 1645294"/>
                <a:gd name="connsiteX5" fmla="*/ 1478855 w 1753076"/>
                <a:gd name="connsiteY5" fmla="*/ 1645294 h 1645294"/>
                <a:gd name="connsiteX6" fmla="*/ 274221 w 1753076"/>
                <a:gd name="connsiteY6" fmla="*/ 1645294 h 1645294"/>
                <a:gd name="connsiteX7" fmla="*/ 0 w 1753076"/>
                <a:gd name="connsiteY7" fmla="*/ 1371073 h 1645294"/>
                <a:gd name="connsiteX8" fmla="*/ 0 w 1753076"/>
                <a:gd name="connsiteY8" fmla="*/ 274221 h 16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076" h="1645294">
                  <a:moveTo>
                    <a:pt x="0" y="274221"/>
                  </a:moveTo>
                  <a:cubicBezTo>
                    <a:pt x="0" y="122773"/>
                    <a:pt x="122773" y="0"/>
                    <a:pt x="274221" y="0"/>
                  </a:cubicBezTo>
                  <a:lnTo>
                    <a:pt x="1478855" y="0"/>
                  </a:lnTo>
                  <a:cubicBezTo>
                    <a:pt x="1630303" y="0"/>
                    <a:pt x="1753076" y="122773"/>
                    <a:pt x="1753076" y="274221"/>
                  </a:cubicBezTo>
                  <a:lnTo>
                    <a:pt x="1753076" y="1371073"/>
                  </a:lnTo>
                  <a:cubicBezTo>
                    <a:pt x="1753076" y="1522521"/>
                    <a:pt x="1630303" y="1645294"/>
                    <a:pt x="1478855" y="1645294"/>
                  </a:cubicBezTo>
                  <a:lnTo>
                    <a:pt x="274221" y="1645294"/>
                  </a:lnTo>
                  <a:cubicBezTo>
                    <a:pt x="122773" y="1645294"/>
                    <a:pt x="0" y="1522521"/>
                    <a:pt x="0" y="1371073"/>
                  </a:cubicBezTo>
                  <a:lnTo>
                    <a:pt x="0" y="274221"/>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56517" tIns="118417" rIns="156517" bIns="118417"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May also lead to decreased bone mineral density</a:t>
              </a:r>
            </a:p>
          </p:txBody>
        </p:sp>
      </p:grpSp>
      <p:sp>
        <p:nvSpPr>
          <p:cNvPr id="4" name="Slide Number Placeholder 3"/>
          <p:cNvSpPr>
            <a:spLocks noGrp="1"/>
          </p:cNvSpPr>
          <p:nvPr>
            <p:ph type="sldNum" sz="quarter" idx="12"/>
          </p:nvPr>
        </p:nvSpPr>
        <p:spPr>
          <a:xfrm>
            <a:off x="7699176" y="6309360"/>
            <a:ext cx="816173" cy="365125"/>
          </a:xfrm>
        </p:spPr>
        <p:txBody>
          <a:bodyPr>
            <a:normAutofit/>
          </a:bodyPr>
          <a:lstStyle/>
          <a:p>
            <a:pPr>
              <a:spcAft>
                <a:spcPts val="600"/>
              </a:spcAft>
            </a:pPr>
            <a:fld id="{1D2EA5EF-C699-AF4C-BA42-C0A1CAAB713C}" type="slidenum">
              <a:rPr lang="en-US" sz="1000">
                <a:solidFill>
                  <a:prstClr val="black">
                    <a:tint val="75000"/>
                  </a:prstClr>
                </a:solidFill>
              </a:rPr>
              <a:pPr>
                <a:spcAft>
                  <a:spcPts val="600"/>
                </a:spcAft>
              </a:pPr>
              <a:t>10</a:t>
            </a:fld>
            <a:endParaRPr lang="en-US" sz="1000">
              <a:solidFill>
                <a:prstClr val="black">
                  <a:tint val="75000"/>
                </a:prstClr>
              </a:solidFill>
            </a:endParaRPr>
          </a:p>
        </p:txBody>
      </p:sp>
    </p:spTree>
    <p:extLst>
      <p:ext uri="{BB962C8B-B14F-4D97-AF65-F5344CB8AC3E}">
        <p14:creationId xmlns:p14="http://schemas.microsoft.com/office/powerpoint/2010/main" val="71689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lang="en-US" sz="2700" dirty="0">
                <a:solidFill>
                  <a:srgbClr val="FFFFFF"/>
                </a:solidFill>
              </a:rPr>
              <a:t>Tenofovir Alafenamide Drug Issues</a:t>
            </a:r>
          </a:p>
        </p:txBody>
      </p:sp>
      <p:grpSp>
        <p:nvGrpSpPr>
          <p:cNvPr id="3" name="Group 2" descr="Same concerns as TDF but appears to be lower risk. Improved renal/bone adverse effect profile.&#10;&#10;Not as well studied for PrEP. Only recently approved. Effects of missing doses less clear than with TDF regimen.">
            <a:extLst>
              <a:ext uri="{FF2B5EF4-FFF2-40B4-BE49-F238E27FC236}">
                <a16:creationId xmlns:a16="http://schemas.microsoft.com/office/drawing/2014/main" id="{65A50E1B-8883-4F55-B68B-EA52601F9536}"/>
              </a:ext>
              <a:ext uri="{C183D7F6-B498-43B3-948B-1728B52AA6E4}">
                <adec:decorative xmlns:adec="http://schemas.microsoft.com/office/drawing/2017/decorative" val="0"/>
              </a:ext>
            </a:extLst>
          </p:cNvPr>
          <p:cNvGrpSpPr/>
          <p:nvPr/>
        </p:nvGrpSpPr>
        <p:grpSpPr>
          <a:xfrm>
            <a:off x="3757612" y="884032"/>
            <a:ext cx="4869656" cy="4708935"/>
            <a:chOff x="3757612" y="884032"/>
            <a:chExt cx="4869656" cy="4708935"/>
          </a:xfrm>
        </p:grpSpPr>
        <p:sp>
          <p:nvSpPr>
            <p:cNvPr id="5" name="Freeform: Shape 4" descr="Same concerns as TDF but appears to be lower risk&#10;">
              <a:extLst>
                <a:ext uri="{FF2B5EF4-FFF2-40B4-BE49-F238E27FC236}">
                  <a16:creationId xmlns:a16="http://schemas.microsoft.com/office/drawing/2014/main" id="{D4258B46-9714-4006-8140-CBF6308DEF45}"/>
                </a:ext>
              </a:extLst>
            </p:cNvPr>
            <p:cNvSpPr/>
            <p:nvPr/>
          </p:nvSpPr>
          <p:spPr>
            <a:xfrm>
              <a:off x="3757612" y="884032"/>
              <a:ext cx="4869656" cy="1312740"/>
            </a:xfrm>
            <a:custGeom>
              <a:avLst/>
              <a:gdLst>
                <a:gd name="connsiteX0" fmla="*/ 0 w 4869656"/>
                <a:gd name="connsiteY0" fmla="*/ 218794 h 1312740"/>
                <a:gd name="connsiteX1" fmla="*/ 218794 w 4869656"/>
                <a:gd name="connsiteY1" fmla="*/ 0 h 1312740"/>
                <a:gd name="connsiteX2" fmla="*/ 4650862 w 4869656"/>
                <a:gd name="connsiteY2" fmla="*/ 0 h 1312740"/>
                <a:gd name="connsiteX3" fmla="*/ 4869656 w 4869656"/>
                <a:gd name="connsiteY3" fmla="*/ 218794 h 1312740"/>
                <a:gd name="connsiteX4" fmla="*/ 4869656 w 4869656"/>
                <a:gd name="connsiteY4" fmla="*/ 1093946 h 1312740"/>
                <a:gd name="connsiteX5" fmla="*/ 4650862 w 4869656"/>
                <a:gd name="connsiteY5" fmla="*/ 1312740 h 1312740"/>
                <a:gd name="connsiteX6" fmla="*/ 218794 w 4869656"/>
                <a:gd name="connsiteY6" fmla="*/ 1312740 h 1312740"/>
                <a:gd name="connsiteX7" fmla="*/ 0 w 4869656"/>
                <a:gd name="connsiteY7" fmla="*/ 1093946 h 1312740"/>
                <a:gd name="connsiteX8" fmla="*/ 0 w 4869656"/>
                <a:gd name="connsiteY8" fmla="*/ 218794 h 131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9656" h="1312740">
                  <a:moveTo>
                    <a:pt x="0" y="218794"/>
                  </a:moveTo>
                  <a:cubicBezTo>
                    <a:pt x="0" y="97957"/>
                    <a:pt x="97957" y="0"/>
                    <a:pt x="218794" y="0"/>
                  </a:cubicBezTo>
                  <a:lnTo>
                    <a:pt x="4650862" y="0"/>
                  </a:lnTo>
                  <a:cubicBezTo>
                    <a:pt x="4771699" y="0"/>
                    <a:pt x="4869656" y="97957"/>
                    <a:pt x="4869656" y="218794"/>
                  </a:cubicBezTo>
                  <a:lnTo>
                    <a:pt x="4869656" y="1093946"/>
                  </a:lnTo>
                  <a:cubicBezTo>
                    <a:pt x="4869656" y="1214783"/>
                    <a:pt x="4771699" y="1312740"/>
                    <a:pt x="4650862" y="1312740"/>
                  </a:cubicBezTo>
                  <a:lnTo>
                    <a:pt x="218794" y="1312740"/>
                  </a:lnTo>
                  <a:cubicBezTo>
                    <a:pt x="97957" y="1312740"/>
                    <a:pt x="0" y="1214783"/>
                    <a:pt x="0" y="1093946"/>
                  </a:cubicBezTo>
                  <a:lnTo>
                    <a:pt x="0" y="21879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9813" tIns="189813" rIns="189813" bIns="189813"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rPr>
                <a:t>Same concerns as TDF but appears to be lower risk</a:t>
              </a:r>
            </a:p>
          </p:txBody>
        </p:sp>
        <p:sp>
          <p:nvSpPr>
            <p:cNvPr id="6" name="Freeform: Shape 5" descr="Improved renal/bone adverse effect profile&#10;">
              <a:extLst>
                <a:ext uri="{FF2B5EF4-FFF2-40B4-BE49-F238E27FC236}">
                  <a16:creationId xmlns:a16="http://schemas.microsoft.com/office/drawing/2014/main" id="{6B3881A2-9D23-4165-84AA-6D8C3ECA5898}"/>
                </a:ext>
              </a:extLst>
            </p:cNvPr>
            <p:cNvSpPr/>
            <p:nvPr/>
          </p:nvSpPr>
          <p:spPr>
            <a:xfrm>
              <a:off x="3757612" y="2196772"/>
              <a:ext cx="4869656" cy="819720"/>
            </a:xfrm>
            <a:custGeom>
              <a:avLst/>
              <a:gdLst>
                <a:gd name="connsiteX0" fmla="*/ 0 w 4869656"/>
                <a:gd name="connsiteY0" fmla="*/ 0 h 819720"/>
                <a:gd name="connsiteX1" fmla="*/ 4869656 w 4869656"/>
                <a:gd name="connsiteY1" fmla="*/ 0 h 819720"/>
                <a:gd name="connsiteX2" fmla="*/ 4869656 w 4869656"/>
                <a:gd name="connsiteY2" fmla="*/ 819720 h 819720"/>
                <a:gd name="connsiteX3" fmla="*/ 0 w 4869656"/>
                <a:gd name="connsiteY3" fmla="*/ 819720 h 819720"/>
                <a:gd name="connsiteX4" fmla="*/ 0 w 4869656"/>
                <a:gd name="connsiteY4" fmla="*/ 0 h 81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819720">
                  <a:moveTo>
                    <a:pt x="0" y="0"/>
                  </a:moveTo>
                  <a:lnTo>
                    <a:pt x="4869656" y="0"/>
                  </a:lnTo>
                  <a:lnTo>
                    <a:pt x="4869656" y="819720"/>
                  </a:lnTo>
                  <a:lnTo>
                    <a:pt x="0" y="8197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61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Improved renal/bone adverse effect profile</a:t>
              </a:r>
            </a:p>
          </p:txBody>
        </p:sp>
        <p:sp>
          <p:nvSpPr>
            <p:cNvPr id="8" name="Freeform: Shape 7" descr="Not as well studied for PrEP&#10;">
              <a:extLst>
                <a:ext uri="{FF2B5EF4-FFF2-40B4-BE49-F238E27FC236}">
                  <a16:creationId xmlns:a16="http://schemas.microsoft.com/office/drawing/2014/main" id="{BE4B8FBE-FAA4-47D9-84CD-A28518A05995}"/>
                </a:ext>
              </a:extLst>
            </p:cNvPr>
            <p:cNvSpPr/>
            <p:nvPr/>
          </p:nvSpPr>
          <p:spPr>
            <a:xfrm>
              <a:off x="3757612" y="3016492"/>
              <a:ext cx="4869656" cy="1312740"/>
            </a:xfrm>
            <a:custGeom>
              <a:avLst/>
              <a:gdLst>
                <a:gd name="connsiteX0" fmla="*/ 0 w 4869656"/>
                <a:gd name="connsiteY0" fmla="*/ 218794 h 1312740"/>
                <a:gd name="connsiteX1" fmla="*/ 218794 w 4869656"/>
                <a:gd name="connsiteY1" fmla="*/ 0 h 1312740"/>
                <a:gd name="connsiteX2" fmla="*/ 4650862 w 4869656"/>
                <a:gd name="connsiteY2" fmla="*/ 0 h 1312740"/>
                <a:gd name="connsiteX3" fmla="*/ 4869656 w 4869656"/>
                <a:gd name="connsiteY3" fmla="*/ 218794 h 1312740"/>
                <a:gd name="connsiteX4" fmla="*/ 4869656 w 4869656"/>
                <a:gd name="connsiteY4" fmla="*/ 1093946 h 1312740"/>
                <a:gd name="connsiteX5" fmla="*/ 4650862 w 4869656"/>
                <a:gd name="connsiteY5" fmla="*/ 1312740 h 1312740"/>
                <a:gd name="connsiteX6" fmla="*/ 218794 w 4869656"/>
                <a:gd name="connsiteY6" fmla="*/ 1312740 h 1312740"/>
                <a:gd name="connsiteX7" fmla="*/ 0 w 4869656"/>
                <a:gd name="connsiteY7" fmla="*/ 1093946 h 1312740"/>
                <a:gd name="connsiteX8" fmla="*/ 0 w 4869656"/>
                <a:gd name="connsiteY8" fmla="*/ 218794 h 131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9656" h="1312740">
                  <a:moveTo>
                    <a:pt x="0" y="218794"/>
                  </a:moveTo>
                  <a:cubicBezTo>
                    <a:pt x="0" y="97957"/>
                    <a:pt x="97957" y="0"/>
                    <a:pt x="218794" y="0"/>
                  </a:cubicBezTo>
                  <a:lnTo>
                    <a:pt x="4650862" y="0"/>
                  </a:lnTo>
                  <a:cubicBezTo>
                    <a:pt x="4771699" y="0"/>
                    <a:pt x="4869656" y="97957"/>
                    <a:pt x="4869656" y="218794"/>
                  </a:cubicBezTo>
                  <a:lnTo>
                    <a:pt x="4869656" y="1093946"/>
                  </a:lnTo>
                  <a:cubicBezTo>
                    <a:pt x="4869656" y="1214783"/>
                    <a:pt x="4771699" y="1312740"/>
                    <a:pt x="4650862" y="1312740"/>
                  </a:cubicBezTo>
                  <a:lnTo>
                    <a:pt x="218794" y="1312740"/>
                  </a:lnTo>
                  <a:cubicBezTo>
                    <a:pt x="97957" y="1312740"/>
                    <a:pt x="0" y="1214783"/>
                    <a:pt x="0" y="1093946"/>
                  </a:cubicBezTo>
                  <a:lnTo>
                    <a:pt x="0" y="218794"/>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89813" tIns="189813" rIns="189813" bIns="189813"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rPr>
                <a:t>Not as well studied for </a:t>
              </a:r>
              <a:r>
                <a:rPr lang="en-US" sz="3300" kern="1200" dirty="0" err="1">
                  <a:solidFill>
                    <a:schemeClr val="tx1"/>
                  </a:solidFill>
                </a:rPr>
                <a:t>PrEP</a:t>
              </a:r>
              <a:endParaRPr lang="en-US" sz="3300" kern="1200" dirty="0">
                <a:solidFill>
                  <a:schemeClr val="tx1"/>
                </a:solidFill>
              </a:endParaRPr>
            </a:p>
          </p:txBody>
        </p:sp>
        <p:sp>
          <p:nvSpPr>
            <p:cNvPr id="9" name="Freeform: Shape 8" descr="Only recently approved&#10;Effects of missing doses less clear than with TDF regimen&#10;">
              <a:extLst>
                <a:ext uri="{FF2B5EF4-FFF2-40B4-BE49-F238E27FC236}">
                  <a16:creationId xmlns:a16="http://schemas.microsoft.com/office/drawing/2014/main" id="{73D4E2CF-1E7B-4A04-9944-2B41F51A67C1}"/>
                </a:ext>
              </a:extLst>
            </p:cNvPr>
            <p:cNvSpPr/>
            <p:nvPr/>
          </p:nvSpPr>
          <p:spPr>
            <a:xfrm>
              <a:off x="3757612" y="4329232"/>
              <a:ext cx="4869656" cy="1263735"/>
            </a:xfrm>
            <a:custGeom>
              <a:avLst/>
              <a:gdLst>
                <a:gd name="connsiteX0" fmla="*/ 0 w 4869656"/>
                <a:gd name="connsiteY0" fmla="*/ 0 h 1263735"/>
                <a:gd name="connsiteX1" fmla="*/ 4869656 w 4869656"/>
                <a:gd name="connsiteY1" fmla="*/ 0 h 1263735"/>
                <a:gd name="connsiteX2" fmla="*/ 4869656 w 4869656"/>
                <a:gd name="connsiteY2" fmla="*/ 1263735 h 1263735"/>
                <a:gd name="connsiteX3" fmla="*/ 0 w 4869656"/>
                <a:gd name="connsiteY3" fmla="*/ 1263735 h 1263735"/>
                <a:gd name="connsiteX4" fmla="*/ 0 w 4869656"/>
                <a:gd name="connsiteY4" fmla="*/ 0 h 1263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1263735">
                  <a:moveTo>
                    <a:pt x="0" y="0"/>
                  </a:moveTo>
                  <a:lnTo>
                    <a:pt x="4869656" y="0"/>
                  </a:lnTo>
                  <a:lnTo>
                    <a:pt x="4869656" y="1263735"/>
                  </a:lnTo>
                  <a:lnTo>
                    <a:pt x="0" y="12637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61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Only recently approved</a:t>
              </a:r>
            </a:p>
            <a:p>
              <a:pPr marL="228600" lvl="1" indent="-228600" algn="l" defTabSz="1155700">
                <a:lnSpc>
                  <a:spcPct val="90000"/>
                </a:lnSpc>
                <a:spcBef>
                  <a:spcPct val="0"/>
                </a:spcBef>
                <a:spcAft>
                  <a:spcPct val="20000"/>
                </a:spcAft>
                <a:buChar char="•"/>
              </a:pPr>
              <a:r>
                <a:rPr lang="en-US" sz="2600" kern="1200" dirty="0"/>
                <a:t>Effects of missing doses less clear than with TDF regimen</a:t>
              </a:r>
            </a:p>
          </p:txBody>
        </p:sp>
      </p:grpSp>
      <p:sp>
        <p:nvSpPr>
          <p:cNvPr id="4" name="Slide Number Placeholder 3"/>
          <p:cNvSpPr>
            <a:spLocks noGrp="1"/>
          </p:cNvSpPr>
          <p:nvPr>
            <p:ph type="sldNum" sz="quarter" idx="12"/>
          </p:nvPr>
        </p:nvSpPr>
        <p:spPr>
          <a:xfrm>
            <a:off x="7699176" y="6309360"/>
            <a:ext cx="816173" cy="365125"/>
          </a:xfrm>
        </p:spPr>
        <p:txBody>
          <a:bodyPr>
            <a:normAutofit/>
          </a:bodyPr>
          <a:lstStyle/>
          <a:p>
            <a:pPr>
              <a:spcAft>
                <a:spcPts val="600"/>
              </a:spcAft>
            </a:pPr>
            <a:fld id="{1D2EA5EF-C699-AF4C-BA42-C0A1CAAB713C}" type="slidenum">
              <a:rPr lang="en-US" sz="1000">
                <a:solidFill>
                  <a:prstClr val="black">
                    <a:tint val="75000"/>
                  </a:prstClr>
                </a:solidFill>
              </a:rPr>
              <a:pPr>
                <a:spcAft>
                  <a:spcPts val="600"/>
                </a:spcAft>
              </a:pPr>
              <a:t>11</a:t>
            </a:fld>
            <a:endParaRPr lang="en-US" sz="1000">
              <a:solidFill>
                <a:prstClr val="black">
                  <a:tint val="75000"/>
                </a:prstClr>
              </a:solidFill>
            </a:endParaRPr>
          </a:p>
        </p:txBody>
      </p:sp>
    </p:spTree>
    <p:extLst>
      <p:ext uri="{BB962C8B-B14F-4D97-AF65-F5344CB8AC3E}">
        <p14:creationId xmlns:p14="http://schemas.microsoft.com/office/powerpoint/2010/main" val="84635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dirty="0" err="1">
                <a:solidFill>
                  <a:srgbClr val="FFFFFF"/>
                </a:solidFill>
              </a:rPr>
              <a:t>Descovy</a:t>
            </a:r>
            <a:r>
              <a:rPr lang="en-US" sz="3500" dirty="0">
                <a:solidFill>
                  <a:srgbClr val="FFFFFF"/>
                </a:solidFill>
              </a:rPr>
              <a:t> for </a:t>
            </a:r>
            <a:r>
              <a:rPr lang="en-US" sz="3500" dirty="0" err="1">
                <a:solidFill>
                  <a:srgbClr val="FFFFFF"/>
                </a:solidFill>
              </a:rPr>
              <a:t>PrEP</a:t>
            </a:r>
            <a:endParaRPr lang="en-US" sz="3500" dirty="0">
              <a:solidFill>
                <a:srgbClr val="FFFFFF"/>
              </a:solidFill>
            </a:endParaRPr>
          </a:p>
        </p:txBody>
      </p:sp>
      <p:sp>
        <p:nvSpPr>
          <p:cNvPr id="3" name="Content Placeholder 2"/>
          <p:cNvSpPr>
            <a:spLocks noGrp="1"/>
          </p:cNvSpPr>
          <p:nvPr>
            <p:ph idx="1"/>
          </p:nvPr>
        </p:nvSpPr>
        <p:spPr>
          <a:xfrm>
            <a:off x="884419" y="3092970"/>
            <a:ext cx="7375161" cy="2693976"/>
          </a:xfrm>
        </p:spPr>
        <p:txBody>
          <a:bodyPr>
            <a:normAutofit/>
          </a:bodyPr>
          <a:lstStyle/>
          <a:p>
            <a:r>
              <a:rPr lang="en-US" sz="1700" dirty="0">
                <a:solidFill>
                  <a:srgbClr val="000000"/>
                </a:solidFill>
              </a:rPr>
              <a:t>DISCOVER study looked at MSM and transgender women</a:t>
            </a:r>
          </a:p>
          <a:p>
            <a:pPr lvl="1"/>
            <a:r>
              <a:rPr lang="en-US" sz="1700" dirty="0">
                <a:solidFill>
                  <a:srgbClr val="000000"/>
                </a:solidFill>
              </a:rPr>
              <a:t>Found to be equivalent to Truvada</a:t>
            </a:r>
          </a:p>
          <a:p>
            <a:endParaRPr lang="en-US" sz="1700" dirty="0">
              <a:solidFill>
                <a:srgbClr val="000000"/>
              </a:solidFill>
            </a:endParaRPr>
          </a:p>
          <a:p>
            <a:r>
              <a:rPr lang="en-US" sz="1700" dirty="0">
                <a:solidFill>
                  <a:srgbClr val="000000"/>
                </a:solidFill>
              </a:rPr>
              <a:t>Major concerns again relate to female use</a:t>
            </a:r>
          </a:p>
          <a:p>
            <a:pPr lvl="1"/>
            <a:r>
              <a:rPr lang="en-US" sz="1700" dirty="0">
                <a:solidFill>
                  <a:srgbClr val="000000"/>
                </a:solidFill>
              </a:rPr>
              <a:t>A previous PK study with TAF found poor tissue levels</a:t>
            </a:r>
          </a:p>
          <a:p>
            <a:pPr lvl="2"/>
            <a:r>
              <a:rPr lang="en-US" sz="1700" dirty="0">
                <a:solidFill>
                  <a:srgbClr val="000000"/>
                </a:solidFill>
              </a:rPr>
              <a:t>11-fold lower in cervicovaginal fluid</a:t>
            </a:r>
          </a:p>
          <a:p>
            <a:endParaRPr lang="en-US" sz="1700" dirty="0">
              <a:solidFill>
                <a:srgbClr val="000000"/>
              </a:solidFill>
            </a:endParaRPr>
          </a:p>
          <a:p>
            <a:r>
              <a:rPr lang="en-US" sz="1700" dirty="0">
                <a:solidFill>
                  <a:srgbClr val="000000"/>
                </a:solidFill>
              </a:rPr>
              <a:t>Uncertain how important adherence is for use</a:t>
            </a:r>
          </a:p>
          <a:p>
            <a:pPr lvl="1"/>
            <a:endParaRPr lang="en-US" sz="17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1D2EA5EF-C699-AF4C-BA42-C0A1CAAB713C}" type="slidenum">
              <a:rPr lang="en-US">
                <a:solidFill>
                  <a:srgbClr val="898989"/>
                </a:solidFill>
              </a:rPr>
              <a:pPr>
                <a:spcAft>
                  <a:spcPts val="600"/>
                </a:spcAft>
              </a:pPr>
              <a:t>12</a:t>
            </a:fld>
            <a:endParaRPr lang="en-US">
              <a:solidFill>
                <a:srgbClr val="898989"/>
              </a:solidFill>
            </a:endParaRPr>
          </a:p>
        </p:txBody>
      </p:sp>
    </p:spTree>
    <p:extLst>
      <p:ext uri="{BB962C8B-B14F-4D97-AF65-F5344CB8AC3E}">
        <p14:creationId xmlns:p14="http://schemas.microsoft.com/office/powerpoint/2010/main" val="96975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D64A-2398-41C6-B8DC-CCAAB2DE23B1}"/>
              </a:ext>
            </a:extLst>
          </p:cNvPr>
          <p:cNvSpPr>
            <a:spLocks noGrp="1"/>
          </p:cNvSpPr>
          <p:nvPr>
            <p:ph type="title"/>
          </p:nvPr>
        </p:nvSpPr>
        <p:spPr/>
        <p:txBody>
          <a:bodyPr/>
          <a:lstStyle/>
          <a:p>
            <a:r>
              <a:rPr lang="en-US" dirty="0"/>
              <a:t>When </a:t>
            </a:r>
            <a:r>
              <a:rPr lang="en-US" dirty="0" err="1"/>
              <a:t>PrEP</a:t>
            </a:r>
            <a:r>
              <a:rPr lang="en-US" dirty="0"/>
              <a:t> is NOT Recommended</a:t>
            </a:r>
          </a:p>
        </p:txBody>
      </p:sp>
      <p:sp>
        <p:nvSpPr>
          <p:cNvPr id="3" name="Content Placeholder 2">
            <a:extLst>
              <a:ext uri="{FF2B5EF4-FFF2-40B4-BE49-F238E27FC236}">
                <a16:creationId xmlns:a16="http://schemas.microsoft.com/office/drawing/2014/main" id="{BAE752D4-B9FD-4334-B054-6118732F3583}"/>
              </a:ext>
            </a:extLst>
          </p:cNvPr>
          <p:cNvSpPr>
            <a:spLocks noGrp="1"/>
          </p:cNvSpPr>
          <p:nvPr>
            <p:ph idx="1"/>
          </p:nvPr>
        </p:nvSpPr>
        <p:spPr/>
        <p:txBody>
          <a:bodyPr/>
          <a:lstStyle/>
          <a:p>
            <a:r>
              <a:rPr lang="en-US" dirty="0"/>
              <a:t>Do not begin Truvada if </a:t>
            </a:r>
            <a:r>
              <a:rPr lang="en-US" dirty="0" err="1"/>
              <a:t>CrCl</a:t>
            </a:r>
            <a:r>
              <a:rPr lang="en-US" dirty="0"/>
              <a:t> &lt; 60 mL/min</a:t>
            </a:r>
          </a:p>
          <a:p>
            <a:endParaRPr lang="en-US" dirty="0"/>
          </a:p>
          <a:p>
            <a:r>
              <a:rPr lang="en-US" dirty="0"/>
              <a:t>If </a:t>
            </a:r>
            <a:r>
              <a:rPr lang="en-US" dirty="0" err="1"/>
              <a:t>CrCl</a:t>
            </a:r>
            <a:r>
              <a:rPr lang="en-US" dirty="0"/>
              <a:t> declines to &lt; 50 mL/min, stop </a:t>
            </a:r>
            <a:r>
              <a:rPr lang="en-US" dirty="0" err="1"/>
              <a:t>Truvada</a:t>
            </a:r>
            <a:endParaRPr lang="en-US" dirty="0"/>
          </a:p>
          <a:p>
            <a:pPr lvl="1"/>
            <a:r>
              <a:rPr lang="en-US" dirty="0"/>
              <a:t>FTC and TDF have recommended dose adjustments</a:t>
            </a:r>
          </a:p>
          <a:p>
            <a:pPr lvl="1"/>
            <a:r>
              <a:rPr lang="en-US" dirty="0"/>
              <a:t>Renally-adjusted doses were not studied for </a:t>
            </a:r>
            <a:r>
              <a:rPr lang="en-US" dirty="0" err="1"/>
              <a:t>PrEP</a:t>
            </a:r>
            <a:endParaRPr lang="en-US" dirty="0"/>
          </a:p>
          <a:p>
            <a:endParaRPr lang="en-US" dirty="0"/>
          </a:p>
          <a:p>
            <a:r>
              <a:rPr lang="en-US" dirty="0" err="1"/>
              <a:t>Descovy</a:t>
            </a:r>
            <a:r>
              <a:rPr lang="en-US" dirty="0"/>
              <a:t> should be stopped if </a:t>
            </a:r>
            <a:r>
              <a:rPr lang="en-US" dirty="0" err="1"/>
              <a:t>CrCl</a:t>
            </a:r>
            <a:r>
              <a:rPr lang="en-US" dirty="0"/>
              <a:t> &lt; 30 mL/min</a:t>
            </a:r>
          </a:p>
          <a:p>
            <a:pPr lvl="1"/>
            <a:r>
              <a:rPr lang="en-US" dirty="0"/>
              <a:t>An option for </a:t>
            </a:r>
            <a:r>
              <a:rPr lang="en-US" dirty="0" err="1"/>
              <a:t>PrEP</a:t>
            </a:r>
            <a:r>
              <a:rPr lang="en-US" dirty="0"/>
              <a:t> in patients with mild-moderate CKD</a:t>
            </a:r>
          </a:p>
        </p:txBody>
      </p:sp>
      <p:sp>
        <p:nvSpPr>
          <p:cNvPr id="4" name="Slide Number Placeholder 3">
            <a:extLst>
              <a:ext uri="{FF2B5EF4-FFF2-40B4-BE49-F238E27FC236}">
                <a16:creationId xmlns:a16="http://schemas.microsoft.com/office/drawing/2014/main" id="{CDE703C7-70F7-47D7-9466-95318E5BFD7C}"/>
              </a:ext>
            </a:extLst>
          </p:cNvPr>
          <p:cNvSpPr>
            <a:spLocks noGrp="1"/>
          </p:cNvSpPr>
          <p:nvPr>
            <p:ph type="sldNum" sz="quarter" idx="12"/>
          </p:nvPr>
        </p:nvSpPr>
        <p:spPr/>
        <p:txBody>
          <a:bodyPr/>
          <a:lstStyle/>
          <a:p>
            <a:fld id="{1D2EA5EF-C699-AF4C-BA42-C0A1CAAB713C}" type="slidenum">
              <a:rPr lang="en-US" smtClean="0"/>
              <a:t>13</a:t>
            </a:fld>
            <a:endParaRPr lang="en-US"/>
          </a:p>
        </p:txBody>
      </p:sp>
    </p:spTree>
    <p:extLst>
      <p:ext uri="{BB962C8B-B14F-4D97-AF65-F5344CB8AC3E}">
        <p14:creationId xmlns:p14="http://schemas.microsoft.com/office/powerpoint/2010/main" val="110782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91"/>
            <a:ext cx="408519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6D4D19B-DDED-4A21-9481-BA5313497271}"/>
              </a:ext>
            </a:extLst>
          </p:cNvPr>
          <p:cNvSpPr>
            <a:spLocks noGrp="1"/>
          </p:cNvSpPr>
          <p:nvPr>
            <p:ph type="title"/>
          </p:nvPr>
        </p:nvSpPr>
        <p:spPr>
          <a:xfrm>
            <a:off x="544542" y="3121701"/>
            <a:ext cx="2743540" cy="1786515"/>
          </a:xfrm>
        </p:spPr>
        <p:txBody>
          <a:bodyPr vert="horz" lIns="91440" tIns="45720" rIns="91440" bIns="45720" rtlCol="0" anchor="t">
            <a:normAutofit/>
          </a:bodyPr>
          <a:lstStyle/>
          <a:p>
            <a:pPr defTabSz="914400"/>
            <a:r>
              <a:rPr lang="en-US" sz="3200" kern="1200" dirty="0" err="1">
                <a:solidFill>
                  <a:srgbClr val="FFFFFF"/>
                </a:solidFill>
                <a:latin typeface="+mj-lt"/>
                <a:ea typeface="+mj-ea"/>
                <a:cs typeface="+mj-cs"/>
              </a:rPr>
              <a:t>PrEP</a:t>
            </a:r>
            <a:r>
              <a:rPr lang="en-US" sz="3200" kern="1200" dirty="0">
                <a:solidFill>
                  <a:srgbClr val="FFFFFF"/>
                </a:solidFill>
                <a:latin typeface="+mj-lt"/>
                <a:ea typeface="+mj-ea"/>
                <a:cs typeface="+mj-cs"/>
              </a:rPr>
              <a:t> (Truvada) Drug Interactions</a:t>
            </a:r>
          </a:p>
        </p:txBody>
      </p:sp>
      <p:pic>
        <p:nvPicPr>
          <p:cNvPr id="6" name="Picture 5" descr="Table showing PrEP Medication Drug Interactions. There is no significant effect and no dosage adjustment necessary for taking TDF and Buprenorphine, Methadone, or Oral contraceptives. When the patient is taking acyclovir, valacyclovir, cidofovir, ganciclovir, valganciclovir, aminoglycosides, high-dose or multiple NSAIDS or other drugs that reduce renal funtion or compete for active renal tubular secretion AND taking TDF, serum concentrations of these drugs and/or TDF may be increased. Monitor for dose-related renal toxicities. For patients taking ledipasivir/sofosbuvir, the serum concentrations of TDF may be increased, but monitor for toxicities. There is no data for FTC and any of the aforementioned medications, except ledipasvir/sofosbuvir and FTC shows no significant effect.">
            <a:extLst>
              <a:ext uri="{FF2B5EF4-FFF2-40B4-BE49-F238E27FC236}">
                <a16:creationId xmlns:a16="http://schemas.microsoft.com/office/drawing/2014/main" id="{C35B2BC5-2785-488B-96AA-001742C2BBBE}"/>
              </a:ext>
            </a:extLst>
          </p:cNvPr>
          <p:cNvPicPr>
            <a:picLocks noChangeAspect="1"/>
          </p:cNvPicPr>
          <p:nvPr/>
        </p:nvPicPr>
        <p:blipFill>
          <a:blip r:embed="rId3"/>
          <a:stretch>
            <a:fillRect/>
          </a:stretch>
        </p:blipFill>
        <p:spPr>
          <a:xfrm>
            <a:off x="3540642" y="2037126"/>
            <a:ext cx="5015763" cy="2783748"/>
          </a:xfrm>
          <a:prstGeom prst="rect">
            <a:avLst/>
          </a:prstGeom>
          <a:ln w="9525">
            <a:noFill/>
          </a:ln>
        </p:spPr>
      </p:pic>
      <p:sp>
        <p:nvSpPr>
          <p:cNvPr id="4" name="Slide Number Placeholder 3">
            <a:extLst>
              <a:ext uri="{FF2B5EF4-FFF2-40B4-BE49-F238E27FC236}">
                <a16:creationId xmlns:a16="http://schemas.microsoft.com/office/drawing/2014/main" id="{0501F4BB-D6A9-41E2-9FF2-34BFEEA5DB0D}"/>
              </a:ext>
            </a:extLst>
          </p:cNvPr>
          <p:cNvSpPr>
            <a:spLocks noGrp="1"/>
          </p:cNvSpPr>
          <p:nvPr>
            <p:ph type="sldNum" sz="quarter" idx="12"/>
          </p:nvPr>
        </p:nvSpPr>
        <p:spPr>
          <a:xfrm>
            <a:off x="8119447" y="6223702"/>
            <a:ext cx="428046" cy="314067"/>
          </a:xfrm>
        </p:spPr>
        <p:txBody>
          <a:bodyPr vert="horz" lIns="91440" tIns="45720" rIns="91440" bIns="45720" rtlCol="0" anchor="ctr">
            <a:normAutofit/>
          </a:bodyPr>
          <a:lstStyle/>
          <a:p>
            <a:pPr>
              <a:spcAft>
                <a:spcPts val="600"/>
              </a:spcAft>
            </a:pPr>
            <a:fld id="{1D2EA5EF-C699-AF4C-BA42-C0A1CAAB713C}" type="slidenum">
              <a:rPr lang="en-US" sz="1000">
                <a:solidFill>
                  <a:srgbClr val="898989"/>
                </a:solidFill>
              </a:rPr>
              <a:pPr>
                <a:spcAft>
                  <a:spcPts val="600"/>
                </a:spcAft>
              </a:pPr>
              <a:t>14</a:t>
            </a:fld>
            <a:endParaRPr lang="en-US" sz="1000">
              <a:solidFill>
                <a:srgbClr val="898989"/>
              </a:solidFill>
            </a:endParaRPr>
          </a:p>
        </p:txBody>
      </p:sp>
    </p:spTree>
    <p:extLst>
      <p:ext uri="{BB962C8B-B14F-4D97-AF65-F5344CB8AC3E}">
        <p14:creationId xmlns:p14="http://schemas.microsoft.com/office/powerpoint/2010/main" val="2307661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dirty="0" err="1">
                <a:solidFill>
                  <a:srgbClr val="FFFFFF"/>
                </a:solidFill>
              </a:rPr>
              <a:t>PrEP</a:t>
            </a:r>
            <a:r>
              <a:rPr lang="en-US" dirty="0">
                <a:solidFill>
                  <a:srgbClr val="FFFFFF"/>
                </a:solidFill>
              </a:rPr>
              <a:t> (</a:t>
            </a:r>
            <a:r>
              <a:rPr lang="en-US" dirty="0" err="1">
                <a:solidFill>
                  <a:srgbClr val="FFFFFF"/>
                </a:solidFill>
              </a:rPr>
              <a:t>Descovy</a:t>
            </a:r>
            <a:r>
              <a:rPr lang="en-US" dirty="0">
                <a:solidFill>
                  <a:srgbClr val="FFFFFF"/>
                </a:solidFill>
              </a:rPr>
              <a:t>) Drug Interactions</a:t>
            </a:r>
          </a:p>
        </p:txBody>
      </p:sp>
      <p:sp>
        <p:nvSpPr>
          <p:cNvPr id="3" name="Content Placeholder 2"/>
          <p:cNvSpPr>
            <a:spLocks noGrp="1"/>
          </p:cNvSpPr>
          <p:nvPr>
            <p:ph idx="1"/>
          </p:nvPr>
        </p:nvSpPr>
        <p:spPr>
          <a:xfrm>
            <a:off x="4567930" y="801865"/>
            <a:ext cx="4096011" cy="5299389"/>
          </a:xfrm>
        </p:spPr>
        <p:txBody>
          <a:bodyPr anchor="ctr">
            <a:normAutofit/>
          </a:bodyPr>
          <a:lstStyle/>
          <a:p>
            <a:r>
              <a:rPr lang="en-US" dirty="0" err="1">
                <a:solidFill>
                  <a:srgbClr val="000000"/>
                </a:solidFill>
              </a:rPr>
              <a:t>Descovy</a:t>
            </a:r>
            <a:r>
              <a:rPr lang="en-US" dirty="0">
                <a:solidFill>
                  <a:srgbClr val="000000"/>
                </a:solidFill>
              </a:rPr>
              <a:t> more likely to have interactions than Truvada</a:t>
            </a:r>
          </a:p>
          <a:p>
            <a:endParaRPr lang="en-US" dirty="0">
              <a:solidFill>
                <a:srgbClr val="000000"/>
              </a:solidFill>
            </a:endParaRPr>
          </a:p>
          <a:p>
            <a:r>
              <a:rPr lang="en-US" dirty="0">
                <a:solidFill>
                  <a:srgbClr val="000000"/>
                </a:solidFill>
              </a:rPr>
              <a:t>TAF more susceptible to p-glycoprotein effects</a:t>
            </a:r>
          </a:p>
          <a:p>
            <a:pPr lvl="1"/>
            <a:r>
              <a:rPr lang="en-US" sz="2100" dirty="0">
                <a:solidFill>
                  <a:srgbClr val="000000"/>
                </a:solidFill>
              </a:rPr>
              <a:t>Efficacy may be compromised with select agents</a:t>
            </a:r>
          </a:p>
          <a:p>
            <a:endParaRPr lang="en-US" dirty="0">
              <a:solidFill>
                <a:srgbClr val="000000"/>
              </a:solidFill>
            </a:endParaRPr>
          </a:p>
          <a:p>
            <a:r>
              <a:rPr lang="en-US" dirty="0">
                <a:solidFill>
                  <a:srgbClr val="000000"/>
                </a:solidFill>
              </a:rPr>
              <a:t>Avoid use with:</a:t>
            </a:r>
          </a:p>
          <a:p>
            <a:pPr lvl="1"/>
            <a:r>
              <a:rPr lang="en-US" sz="2100" dirty="0">
                <a:solidFill>
                  <a:srgbClr val="000000"/>
                </a:solidFill>
              </a:rPr>
              <a:t>Barbiturates</a:t>
            </a:r>
          </a:p>
          <a:p>
            <a:pPr lvl="1"/>
            <a:r>
              <a:rPr lang="en-US" sz="2100" dirty="0">
                <a:solidFill>
                  <a:srgbClr val="000000"/>
                </a:solidFill>
              </a:rPr>
              <a:t>Carbamazepine/oxcarbazepine</a:t>
            </a:r>
          </a:p>
          <a:p>
            <a:pPr lvl="1"/>
            <a:r>
              <a:rPr lang="en-US" sz="2100" dirty="0">
                <a:solidFill>
                  <a:srgbClr val="000000"/>
                </a:solidFill>
              </a:rPr>
              <a:t>Phenytoin</a:t>
            </a:r>
          </a:p>
          <a:p>
            <a:pPr lvl="1"/>
            <a:r>
              <a:rPr lang="en-US" sz="2100" dirty="0" err="1">
                <a:solidFill>
                  <a:srgbClr val="000000"/>
                </a:solidFill>
              </a:rPr>
              <a:t>Rifamycins</a:t>
            </a:r>
            <a:endParaRPr lang="en-US" sz="2100" dirty="0">
              <a:solidFill>
                <a:srgbClr val="000000"/>
              </a:solidFill>
            </a:endParaRPr>
          </a:p>
          <a:p>
            <a:pPr lvl="1"/>
            <a:r>
              <a:rPr lang="en-US" sz="2100" dirty="0">
                <a:solidFill>
                  <a:srgbClr val="000000"/>
                </a:solidFill>
              </a:rPr>
              <a:t>St John’s Wort</a:t>
            </a: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1D2EA5EF-C699-AF4C-BA42-C0A1CAAB713C}" type="slidenum">
              <a:rPr lang="en-US">
                <a:solidFill>
                  <a:srgbClr val="898989"/>
                </a:solidFill>
              </a:rPr>
              <a:pPr>
                <a:spcAft>
                  <a:spcPts val="600"/>
                </a:spcAft>
              </a:pPr>
              <a:t>15</a:t>
            </a:fld>
            <a:endParaRPr lang="en-US">
              <a:solidFill>
                <a:srgbClr val="898989"/>
              </a:solidFill>
            </a:endParaRPr>
          </a:p>
        </p:txBody>
      </p:sp>
    </p:spTree>
    <p:extLst>
      <p:ext uri="{BB962C8B-B14F-4D97-AF65-F5344CB8AC3E}">
        <p14:creationId xmlns:p14="http://schemas.microsoft.com/office/powerpoint/2010/main" val="643905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E95DDEC-6C6A-46E2-B264-EBC6D972B47D}"/>
              </a:ext>
            </a:extLst>
          </p:cNvPr>
          <p:cNvSpPr>
            <a:spLocks noGrp="1"/>
          </p:cNvSpPr>
          <p:nvPr>
            <p:ph type="title"/>
          </p:nvPr>
        </p:nvSpPr>
        <p:spPr>
          <a:xfrm>
            <a:off x="401265" y="685800"/>
            <a:ext cx="2085203" cy="5105400"/>
          </a:xfrm>
        </p:spPr>
        <p:txBody>
          <a:bodyPr>
            <a:normAutofit/>
          </a:bodyPr>
          <a:lstStyle/>
          <a:p>
            <a:r>
              <a:rPr lang="en-US" sz="3500" dirty="0" err="1">
                <a:solidFill>
                  <a:srgbClr val="FFFFFF"/>
                </a:solidFill>
              </a:rPr>
              <a:t>PrEP</a:t>
            </a:r>
            <a:r>
              <a:rPr lang="en-US" sz="3500" dirty="0">
                <a:solidFill>
                  <a:srgbClr val="FFFFFF"/>
                </a:solidFill>
              </a:rPr>
              <a:t> Activity</a:t>
            </a:r>
          </a:p>
        </p:txBody>
      </p:sp>
      <p:grpSp>
        <p:nvGrpSpPr>
          <p:cNvPr id="3" name="Group 2" descr="Truvada deposits at varying rates into different tissues. &#10;&#10;Estimate ~7 days for maximal rectal tissue levels. &#10;&#10;Estimate ~20 days for maximal vaginal tissue/blood levels.&#10;&#10;This data is not yet known for Descovy.&#10;&#10;&#10;">
            <a:extLst>
              <a:ext uri="{FF2B5EF4-FFF2-40B4-BE49-F238E27FC236}">
                <a16:creationId xmlns:a16="http://schemas.microsoft.com/office/drawing/2014/main" id="{A84731AE-2290-4F96-B52B-1DF7A444892F}"/>
              </a:ext>
              <a:ext uri="{C183D7F6-B498-43B3-948B-1728B52AA6E4}">
                <adec:decorative xmlns:adec="http://schemas.microsoft.com/office/drawing/2017/decorative" val="0"/>
              </a:ext>
            </a:extLst>
          </p:cNvPr>
          <p:cNvGrpSpPr/>
          <p:nvPr/>
        </p:nvGrpSpPr>
        <p:grpSpPr>
          <a:xfrm>
            <a:off x="3757612" y="889860"/>
            <a:ext cx="4869656" cy="4697280"/>
            <a:chOff x="3757612" y="889860"/>
            <a:chExt cx="4869656" cy="4697280"/>
          </a:xfrm>
        </p:grpSpPr>
        <p:sp>
          <p:nvSpPr>
            <p:cNvPr id="5" name="Freeform: Shape 4" descr="Truvada deposits at varying rates into different tissues&#10;">
              <a:extLst>
                <a:ext uri="{FF2B5EF4-FFF2-40B4-BE49-F238E27FC236}">
                  <a16:creationId xmlns:a16="http://schemas.microsoft.com/office/drawing/2014/main" id="{FF43CC7F-5979-46B8-9298-C9B063E7BF42}"/>
                </a:ext>
              </a:extLst>
            </p:cNvPr>
            <p:cNvSpPr/>
            <p:nvPr/>
          </p:nvSpPr>
          <p:spPr>
            <a:xfrm>
              <a:off x="3757612" y="889860"/>
              <a:ext cx="4869656" cy="1113840"/>
            </a:xfrm>
            <a:custGeom>
              <a:avLst/>
              <a:gdLst>
                <a:gd name="connsiteX0" fmla="*/ 0 w 4869656"/>
                <a:gd name="connsiteY0" fmla="*/ 185644 h 1113840"/>
                <a:gd name="connsiteX1" fmla="*/ 185644 w 4869656"/>
                <a:gd name="connsiteY1" fmla="*/ 0 h 1113840"/>
                <a:gd name="connsiteX2" fmla="*/ 4684012 w 4869656"/>
                <a:gd name="connsiteY2" fmla="*/ 0 h 1113840"/>
                <a:gd name="connsiteX3" fmla="*/ 4869656 w 4869656"/>
                <a:gd name="connsiteY3" fmla="*/ 185644 h 1113840"/>
                <a:gd name="connsiteX4" fmla="*/ 4869656 w 4869656"/>
                <a:gd name="connsiteY4" fmla="*/ 928196 h 1113840"/>
                <a:gd name="connsiteX5" fmla="*/ 4684012 w 4869656"/>
                <a:gd name="connsiteY5" fmla="*/ 1113840 h 1113840"/>
                <a:gd name="connsiteX6" fmla="*/ 185644 w 4869656"/>
                <a:gd name="connsiteY6" fmla="*/ 1113840 h 1113840"/>
                <a:gd name="connsiteX7" fmla="*/ 0 w 4869656"/>
                <a:gd name="connsiteY7" fmla="*/ 928196 h 1113840"/>
                <a:gd name="connsiteX8" fmla="*/ 0 w 4869656"/>
                <a:gd name="connsiteY8" fmla="*/ 185644 h 11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9656" h="1113840">
                  <a:moveTo>
                    <a:pt x="0" y="185644"/>
                  </a:moveTo>
                  <a:cubicBezTo>
                    <a:pt x="0" y="83116"/>
                    <a:pt x="83116" y="0"/>
                    <a:pt x="185644" y="0"/>
                  </a:cubicBezTo>
                  <a:lnTo>
                    <a:pt x="4684012" y="0"/>
                  </a:lnTo>
                  <a:cubicBezTo>
                    <a:pt x="4786540" y="0"/>
                    <a:pt x="4869656" y="83116"/>
                    <a:pt x="4869656" y="185644"/>
                  </a:cubicBezTo>
                  <a:lnTo>
                    <a:pt x="4869656" y="928196"/>
                  </a:lnTo>
                  <a:cubicBezTo>
                    <a:pt x="4869656" y="1030724"/>
                    <a:pt x="4786540" y="1113840"/>
                    <a:pt x="4684012" y="1113840"/>
                  </a:cubicBezTo>
                  <a:lnTo>
                    <a:pt x="185644" y="1113840"/>
                  </a:lnTo>
                  <a:cubicBezTo>
                    <a:pt x="83116" y="1113840"/>
                    <a:pt x="0" y="1030724"/>
                    <a:pt x="0" y="928196"/>
                  </a:cubicBezTo>
                  <a:lnTo>
                    <a:pt x="0" y="18564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1053" tIns="161053" rIns="161053" bIns="161053"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Truvada deposits at varying rates into different tissues</a:t>
              </a:r>
            </a:p>
          </p:txBody>
        </p:sp>
        <p:sp>
          <p:nvSpPr>
            <p:cNvPr id="6" name="Freeform: Shape 5" descr="Estimate ~7 days for maximal rectal tissue levels&#10;">
              <a:extLst>
                <a:ext uri="{FF2B5EF4-FFF2-40B4-BE49-F238E27FC236}">
                  <a16:creationId xmlns:a16="http://schemas.microsoft.com/office/drawing/2014/main" id="{CC343538-B9EA-4844-854D-7AE7E4301DC5}"/>
                </a:ext>
              </a:extLst>
            </p:cNvPr>
            <p:cNvSpPr/>
            <p:nvPr/>
          </p:nvSpPr>
          <p:spPr>
            <a:xfrm>
              <a:off x="3757612" y="2084340"/>
              <a:ext cx="4869656" cy="1113840"/>
            </a:xfrm>
            <a:custGeom>
              <a:avLst/>
              <a:gdLst>
                <a:gd name="connsiteX0" fmla="*/ 0 w 4869656"/>
                <a:gd name="connsiteY0" fmla="*/ 185644 h 1113840"/>
                <a:gd name="connsiteX1" fmla="*/ 185644 w 4869656"/>
                <a:gd name="connsiteY1" fmla="*/ 0 h 1113840"/>
                <a:gd name="connsiteX2" fmla="*/ 4684012 w 4869656"/>
                <a:gd name="connsiteY2" fmla="*/ 0 h 1113840"/>
                <a:gd name="connsiteX3" fmla="*/ 4869656 w 4869656"/>
                <a:gd name="connsiteY3" fmla="*/ 185644 h 1113840"/>
                <a:gd name="connsiteX4" fmla="*/ 4869656 w 4869656"/>
                <a:gd name="connsiteY4" fmla="*/ 928196 h 1113840"/>
                <a:gd name="connsiteX5" fmla="*/ 4684012 w 4869656"/>
                <a:gd name="connsiteY5" fmla="*/ 1113840 h 1113840"/>
                <a:gd name="connsiteX6" fmla="*/ 185644 w 4869656"/>
                <a:gd name="connsiteY6" fmla="*/ 1113840 h 1113840"/>
                <a:gd name="connsiteX7" fmla="*/ 0 w 4869656"/>
                <a:gd name="connsiteY7" fmla="*/ 928196 h 1113840"/>
                <a:gd name="connsiteX8" fmla="*/ 0 w 4869656"/>
                <a:gd name="connsiteY8" fmla="*/ 185644 h 11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9656" h="1113840">
                  <a:moveTo>
                    <a:pt x="0" y="185644"/>
                  </a:moveTo>
                  <a:cubicBezTo>
                    <a:pt x="0" y="83116"/>
                    <a:pt x="83116" y="0"/>
                    <a:pt x="185644" y="0"/>
                  </a:cubicBezTo>
                  <a:lnTo>
                    <a:pt x="4684012" y="0"/>
                  </a:lnTo>
                  <a:cubicBezTo>
                    <a:pt x="4786540" y="0"/>
                    <a:pt x="4869656" y="83116"/>
                    <a:pt x="4869656" y="185644"/>
                  </a:cubicBezTo>
                  <a:lnTo>
                    <a:pt x="4869656" y="928196"/>
                  </a:lnTo>
                  <a:cubicBezTo>
                    <a:pt x="4869656" y="1030724"/>
                    <a:pt x="4786540" y="1113840"/>
                    <a:pt x="4684012" y="1113840"/>
                  </a:cubicBezTo>
                  <a:lnTo>
                    <a:pt x="185644" y="1113840"/>
                  </a:lnTo>
                  <a:cubicBezTo>
                    <a:pt x="83116" y="1113840"/>
                    <a:pt x="0" y="1030724"/>
                    <a:pt x="0" y="928196"/>
                  </a:cubicBezTo>
                  <a:lnTo>
                    <a:pt x="0" y="185644"/>
                  </a:lnTo>
                  <a:close/>
                </a:path>
              </a:pathLst>
            </a:custGeom>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txBody>
            <a:bodyPr spcFirstLastPara="0" vert="horz" wrap="square" lIns="161053" tIns="161053" rIns="161053" bIns="161053"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Estimate ~7 days for maximal rectal tissue levels</a:t>
              </a:r>
            </a:p>
          </p:txBody>
        </p:sp>
        <p:sp>
          <p:nvSpPr>
            <p:cNvPr id="8" name="Freeform: Shape 7" descr="Estimate ~20 days for maximal vaginal tissue/blood levels&#10;">
              <a:extLst>
                <a:ext uri="{FF2B5EF4-FFF2-40B4-BE49-F238E27FC236}">
                  <a16:creationId xmlns:a16="http://schemas.microsoft.com/office/drawing/2014/main" id="{B1FE00BF-31A3-449B-A6ED-08B78BFFD319}"/>
                </a:ext>
              </a:extLst>
            </p:cNvPr>
            <p:cNvSpPr/>
            <p:nvPr/>
          </p:nvSpPr>
          <p:spPr>
            <a:xfrm>
              <a:off x="3757612" y="3278820"/>
              <a:ext cx="4869656" cy="1113840"/>
            </a:xfrm>
            <a:custGeom>
              <a:avLst/>
              <a:gdLst>
                <a:gd name="connsiteX0" fmla="*/ 0 w 4869656"/>
                <a:gd name="connsiteY0" fmla="*/ 185644 h 1113840"/>
                <a:gd name="connsiteX1" fmla="*/ 185644 w 4869656"/>
                <a:gd name="connsiteY1" fmla="*/ 0 h 1113840"/>
                <a:gd name="connsiteX2" fmla="*/ 4684012 w 4869656"/>
                <a:gd name="connsiteY2" fmla="*/ 0 h 1113840"/>
                <a:gd name="connsiteX3" fmla="*/ 4869656 w 4869656"/>
                <a:gd name="connsiteY3" fmla="*/ 185644 h 1113840"/>
                <a:gd name="connsiteX4" fmla="*/ 4869656 w 4869656"/>
                <a:gd name="connsiteY4" fmla="*/ 928196 h 1113840"/>
                <a:gd name="connsiteX5" fmla="*/ 4684012 w 4869656"/>
                <a:gd name="connsiteY5" fmla="*/ 1113840 h 1113840"/>
                <a:gd name="connsiteX6" fmla="*/ 185644 w 4869656"/>
                <a:gd name="connsiteY6" fmla="*/ 1113840 h 1113840"/>
                <a:gd name="connsiteX7" fmla="*/ 0 w 4869656"/>
                <a:gd name="connsiteY7" fmla="*/ 928196 h 1113840"/>
                <a:gd name="connsiteX8" fmla="*/ 0 w 4869656"/>
                <a:gd name="connsiteY8" fmla="*/ 185644 h 11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9656" h="1113840">
                  <a:moveTo>
                    <a:pt x="0" y="185644"/>
                  </a:moveTo>
                  <a:cubicBezTo>
                    <a:pt x="0" y="83116"/>
                    <a:pt x="83116" y="0"/>
                    <a:pt x="185644" y="0"/>
                  </a:cubicBezTo>
                  <a:lnTo>
                    <a:pt x="4684012" y="0"/>
                  </a:lnTo>
                  <a:cubicBezTo>
                    <a:pt x="4786540" y="0"/>
                    <a:pt x="4869656" y="83116"/>
                    <a:pt x="4869656" y="185644"/>
                  </a:cubicBezTo>
                  <a:lnTo>
                    <a:pt x="4869656" y="928196"/>
                  </a:lnTo>
                  <a:cubicBezTo>
                    <a:pt x="4869656" y="1030724"/>
                    <a:pt x="4786540" y="1113840"/>
                    <a:pt x="4684012" y="1113840"/>
                  </a:cubicBezTo>
                  <a:lnTo>
                    <a:pt x="185644" y="1113840"/>
                  </a:lnTo>
                  <a:cubicBezTo>
                    <a:pt x="83116" y="1113840"/>
                    <a:pt x="0" y="1030724"/>
                    <a:pt x="0" y="928196"/>
                  </a:cubicBezTo>
                  <a:lnTo>
                    <a:pt x="0" y="185644"/>
                  </a:lnTo>
                  <a:close/>
                </a:path>
              </a:pathLst>
            </a:custGeom>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spcFirstLastPara="0" vert="horz" wrap="square" lIns="161053" tIns="161053" rIns="161053" bIns="161053"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Estimate ~20 days for maximal vaginal tissue/blood levels</a:t>
              </a:r>
            </a:p>
          </p:txBody>
        </p:sp>
        <p:sp>
          <p:nvSpPr>
            <p:cNvPr id="9" name="Freeform: Shape 8" descr="This data is not yet known for Descovy&#10;">
              <a:extLst>
                <a:ext uri="{FF2B5EF4-FFF2-40B4-BE49-F238E27FC236}">
                  <a16:creationId xmlns:a16="http://schemas.microsoft.com/office/drawing/2014/main" id="{052CE99E-FDB8-41C7-B84B-12271510B952}"/>
                </a:ext>
              </a:extLst>
            </p:cNvPr>
            <p:cNvSpPr/>
            <p:nvPr/>
          </p:nvSpPr>
          <p:spPr>
            <a:xfrm>
              <a:off x="3757612" y="4473300"/>
              <a:ext cx="4869656" cy="1113840"/>
            </a:xfrm>
            <a:custGeom>
              <a:avLst/>
              <a:gdLst>
                <a:gd name="connsiteX0" fmla="*/ 0 w 4869656"/>
                <a:gd name="connsiteY0" fmla="*/ 185644 h 1113840"/>
                <a:gd name="connsiteX1" fmla="*/ 185644 w 4869656"/>
                <a:gd name="connsiteY1" fmla="*/ 0 h 1113840"/>
                <a:gd name="connsiteX2" fmla="*/ 4684012 w 4869656"/>
                <a:gd name="connsiteY2" fmla="*/ 0 h 1113840"/>
                <a:gd name="connsiteX3" fmla="*/ 4869656 w 4869656"/>
                <a:gd name="connsiteY3" fmla="*/ 185644 h 1113840"/>
                <a:gd name="connsiteX4" fmla="*/ 4869656 w 4869656"/>
                <a:gd name="connsiteY4" fmla="*/ 928196 h 1113840"/>
                <a:gd name="connsiteX5" fmla="*/ 4684012 w 4869656"/>
                <a:gd name="connsiteY5" fmla="*/ 1113840 h 1113840"/>
                <a:gd name="connsiteX6" fmla="*/ 185644 w 4869656"/>
                <a:gd name="connsiteY6" fmla="*/ 1113840 h 1113840"/>
                <a:gd name="connsiteX7" fmla="*/ 0 w 4869656"/>
                <a:gd name="connsiteY7" fmla="*/ 928196 h 1113840"/>
                <a:gd name="connsiteX8" fmla="*/ 0 w 4869656"/>
                <a:gd name="connsiteY8" fmla="*/ 185644 h 11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9656" h="1113840">
                  <a:moveTo>
                    <a:pt x="0" y="185644"/>
                  </a:moveTo>
                  <a:cubicBezTo>
                    <a:pt x="0" y="83116"/>
                    <a:pt x="83116" y="0"/>
                    <a:pt x="185644" y="0"/>
                  </a:cubicBezTo>
                  <a:lnTo>
                    <a:pt x="4684012" y="0"/>
                  </a:lnTo>
                  <a:cubicBezTo>
                    <a:pt x="4786540" y="0"/>
                    <a:pt x="4869656" y="83116"/>
                    <a:pt x="4869656" y="185644"/>
                  </a:cubicBezTo>
                  <a:lnTo>
                    <a:pt x="4869656" y="928196"/>
                  </a:lnTo>
                  <a:cubicBezTo>
                    <a:pt x="4869656" y="1030724"/>
                    <a:pt x="4786540" y="1113840"/>
                    <a:pt x="4684012" y="1113840"/>
                  </a:cubicBezTo>
                  <a:lnTo>
                    <a:pt x="185644" y="1113840"/>
                  </a:lnTo>
                  <a:cubicBezTo>
                    <a:pt x="83116" y="1113840"/>
                    <a:pt x="0" y="1030724"/>
                    <a:pt x="0" y="928196"/>
                  </a:cubicBezTo>
                  <a:lnTo>
                    <a:pt x="0" y="185644"/>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61053" tIns="161053" rIns="161053" bIns="161053"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This data is not yet known for </a:t>
              </a:r>
              <a:r>
                <a:rPr lang="en-US" sz="2800" kern="1200" dirty="0" err="1">
                  <a:solidFill>
                    <a:schemeClr val="tx1"/>
                  </a:solidFill>
                </a:rPr>
                <a:t>Descovy</a:t>
              </a:r>
              <a:endParaRPr lang="en-US" sz="2800" kern="1200" dirty="0">
                <a:solidFill>
                  <a:schemeClr val="tx1"/>
                </a:solidFill>
              </a:endParaRPr>
            </a:p>
          </p:txBody>
        </p:sp>
      </p:grpSp>
      <p:sp>
        <p:nvSpPr>
          <p:cNvPr id="4" name="Slide Number Placeholder 3">
            <a:extLst>
              <a:ext uri="{FF2B5EF4-FFF2-40B4-BE49-F238E27FC236}">
                <a16:creationId xmlns:a16="http://schemas.microsoft.com/office/drawing/2014/main" id="{3F337B4C-4E35-4424-B3A6-A94B73252F41}"/>
              </a:ext>
            </a:extLst>
          </p:cNvPr>
          <p:cNvSpPr>
            <a:spLocks noGrp="1"/>
          </p:cNvSpPr>
          <p:nvPr>
            <p:ph type="sldNum" sz="quarter" idx="12"/>
          </p:nvPr>
        </p:nvSpPr>
        <p:spPr>
          <a:xfrm>
            <a:off x="7699176" y="6309360"/>
            <a:ext cx="816173" cy="365125"/>
          </a:xfrm>
        </p:spPr>
        <p:txBody>
          <a:bodyPr>
            <a:normAutofit/>
          </a:bodyPr>
          <a:lstStyle/>
          <a:p>
            <a:pPr>
              <a:spcAft>
                <a:spcPts val="600"/>
              </a:spcAft>
            </a:pPr>
            <a:fld id="{1D2EA5EF-C699-AF4C-BA42-C0A1CAAB713C}" type="slidenum">
              <a:rPr lang="en-US" sz="1000">
                <a:solidFill>
                  <a:prstClr val="black">
                    <a:tint val="75000"/>
                  </a:prstClr>
                </a:solidFill>
              </a:rPr>
              <a:pPr>
                <a:spcAft>
                  <a:spcPts val="600"/>
                </a:spcAft>
              </a:pPr>
              <a:t>16</a:t>
            </a:fld>
            <a:endParaRPr lang="en-US" sz="1000">
              <a:solidFill>
                <a:prstClr val="black">
                  <a:tint val="75000"/>
                </a:prstClr>
              </a:solidFill>
            </a:endParaRPr>
          </a:p>
        </p:txBody>
      </p:sp>
    </p:spTree>
    <p:extLst>
      <p:ext uri="{BB962C8B-B14F-4D97-AF65-F5344CB8AC3E}">
        <p14:creationId xmlns:p14="http://schemas.microsoft.com/office/powerpoint/2010/main" val="117998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dirty="0">
                <a:solidFill>
                  <a:srgbClr val="FFFFFF"/>
                </a:solidFill>
              </a:rPr>
              <a:t>On-Demand </a:t>
            </a:r>
            <a:r>
              <a:rPr lang="en-US" dirty="0" err="1">
                <a:solidFill>
                  <a:srgbClr val="FFFFFF"/>
                </a:solidFill>
              </a:rPr>
              <a:t>PrEP</a:t>
            </a:r>
            <a:r>
              <a:rPr lang="en-US" dirty="0">
                <a:solidFill>
                  <a:srgbClr val="FFFFFF"/>
                </a:solidFill>
              </a:rPr>
              <a:t> (Truvada)</a:t>
            </a:r>
          </a:p>
        </p:txBody>
      </p:sp>
      <p:sp>
        <p:nvSpPr>
          <p:cNvPr id="3" name="Content Placeholder 2"/>
          <p:cNvSpPr>
            <a:spLocks noGrp="1"/>
          </p:cNvSpPr>
          <p:nvPr>
            <p:ph idx="1"/>
          </p:nvPr>
        </p:nvSpPr>
        <p:spPr>
          <a:xfrm>
            <a:off x="4567930" y="801866"/>
            <a:ext cx="3979563" cy="5230634"/>
          </a:xfrm>
        </p:spPr>
        <p:txBody>
          <a:bodyPr anchor="ctr">
            <a:normAutofit/>
          </a:bodyPr>
          <a:lstStyle/>
          <a:p>
            <a:r>
              <a:rPr lang="en-US" sz="1900" dirty="0">
                <a:solidFill>
                  <a:srgbClr val="000000"/>
                </a:solidFill>
              </a:rPr>
              <a:t>Recent evidence supports this potential approach</a:t>
            </a:r>
          </a:p>
          <a:p>
            <a:pPr lvl="1"/>
            <a:r>
              <a:rPr lang="en-US" sz="1900" dirty="0">
                <a:solidFill>
                  <a:srgbClr val="000000"/>
                </a:solidFill>
              </a:rPr>
              <a:t>2 tablets 2-24 hours before sexual encounter</a:t>
            </a:r>
          </a:p>
          <a:p>
            <a:pPr lvl="1"/>
            <a:r>
              <a:rPr lang="en-US" sz="1900" dirty="0">
                <a:solidFill>
                  <a:srgbClr val="000000"/>
                </a:solidFill>
              </a:rPr>
              <a:t>1 tablet 24 hours after sexual encounter</a:t>
            </a:r>
          </a:p>
          <a:p>
            <a:pPr lvl="1"/>
            <a:r>
              <a:rPr lang="en-US" sz="1900" dirty="0">
                <a:solidFill>
                  <a:srgbClr val="000000"/>
                </a:solidFill>
              </a:rPr>
              <a:t>1 tablet 48 hours after sexual encounter</a:t>
            </a:r>
          </a:p>
          <a:p>
            <a:endParaRPr lang="en-US" sz="1900" dirty="0">
              <a:solidFill>
                <a:srgbClr val="000000"/>
              </a:solidFill>
            </a:endParaRPr>
          </a:p>
          <a:p>
            <a:r>
              <a:rPr lang="en-US" sz="1900" dirty="0">
                <a:solidFill>
                  <a:srgbClr val="000000"/>
                </a:solidFill>
              </a:rPr>
              <a:t>Missing doses here may not be as forgiving</a:t>
            </a:r>
          </a:p>
          <a:p>
            <a:endParaRPr lang="en-US" sz="1900" dirty="0">
              <a:solidFill>
                <a:srgbClr val="000000"/>
              </a:solidFill>
            </a:endParaRPr>
          </a:p>
          <a:p>
            <a:r>
              <a:rPr lang="en-US" sz="1900" dirty="0">
                <a:solidFill>
                  <a:srgbClr val="000000"/>
                </a:solidFill>
              </a:rPr>
              <a:t>Reliant on anticipation of a sexual encounter</a:t>
            </a:r>
          </a:p>
          <a:p>
            <a:endParaRPr lang="en-US" sz="1900" dirty="0">
              <a:solidFill>
                <a:srgbClr val="000000"/>
              </a:solidFill>
            </a:endParaRPr>
          </a:p>
          <a:p>
            <a:r>
              <a:rPr lang="en-US" sz="1900" dirty="0">
                <a:solidFill>
                  <a:srgbClr val="000000"/>
                </a:solidFill>
              </a:rPr>
              <a:t>Not officially recommended as of yet</a:t>
            </a: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1D2EA5EF-C699-AF4C-BA42-C0A1CAAB713C}" type="slidenum">
              <a:rPr lang="en-US">
                <a:solidFill>
                  <a:srgbClr val="898989"/>
                </a:solidFill>
              </a:rPr>
              <a:pPr>
                <a:spcAft>
                  <a:spcPts val="600"/>
                </a:spcAft>
              </a:pPr>
              <a:t>17</a:t>
            </a:fld>
            <a:endParaRPr lang="en-US">
              <a:solidFill>
                <a:srgbClr val="898989"/>
              </a:solidFill>
            </a:endParaRPr>
          </a:p>
        </p:txBody>
      </p:sp>
    </p:spTree>
    <p:extLst>
      <p:ext uri="{BB962C8B-B14F-4D97-AF65-F5344CB8AC3E}">
        <p14:creationId xmlns:p14="http://schemas.microsoft.com/office/powerpoint/2010/main" val="3007117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dirty="0">
                <a:solidFill>
                  <a:srgbClr val="FFFFFF"/>
                </a:solidFill>
              </a:rPr>
              <a:t>Vaginal Exposures and Adherence</a:t>
            </a:r>
          </a:p>
        </p:txBody>
      </p:sp>
      <p:sp>
        <p:nvSpPr>
          <p:cNvPr id="3" name="Content Placeholder 2"/>
          <p:cNvSpPr>
            <a:spLocks noGrp="1"/>
          </p:cNvSpPr>
          <p:nvPr>
            <p:ph idx="1"/>
          </p:nvPr>
        </p:nvSpPr>
        <p:spPr>
          <a:xfrm>
            <a:off x="884419" y="3092970"/>
            <a:ext cx="7375161" cy="2693976"/>
          </a:xfrm>
        </p:spPr>
        <p:txBody>
          <a:bodyPr>
            <a:normAutofit/>
          </a:bodyPr>
          <a:lstStyle/>
          <a:p>
            <a:r>
              <a:rPr lang="en-US" sz="1700" dirty="0">
                <a:solidFill>
                  <a:srgbClr val="000000"/>
                </a:solidFill>
              </a:rPr>
              <a:t>Far less clear how levels are affected in this tissue</a:t>
            </a:r>
          </a:p>
          <a:p>
            <a:endParaRPr lang="en-US" sz="1700" dirty="0">
              <a:solidFill>
                <a:srgbClr val="000000"/>
              </a:solidFill>
            </a:endParaRPr>
          </a:p>
          <a:p>
            <a:r>
              <a:rPr lang="en-US" sz="1700" dirty="0">
                <a:solidFill>
                  <a:srgbClr val="000000"/>
                </a:solidFill>
              </a:rPr>
              <a:t>DOES appear to be much more susceptible to missed doses</a:t>
            </a:r>
          </a:p>
          <a:p>
            <a:endParaRPr lang="en-US" sz="1700" dirty="0">
              <a:solidFill>
                <a:srgbClr val="000000"/>
              </a:solidFill>
            </a:endParaRPr>
          </a:p>
          <a:p>
            <a:r>
              <a:rPr lang="en-US" sz="1700" dirty="0">
                <a:solidFill>
                  <a:srgbClr val="000000"/>
                </a:solidFill>
              </a:rPr>
              <a:t>Would avoid on-demand </a:t>
            </a:r>
            <a:r>
              <a:rPr lang="en-US" sz="1700" dirty="0" err="1">
                <a:solidFill>
                  <a:srgbClr val="000000"/>
                </a:solidFill>
              </a:rPr>
              <a:t>PrEP</a:t>
            </a:r>
            <a:r>
              <a:rPr lang="en-US" sz="1700" dirty="0">
                <a:solidFill>
                  <a:srgbClr val="000000"/>
                </a:solidFill>
              </a:rPr>
              <a:t> in this group</a:t>
            </a: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1D2EA5EF-C699-AF4C-BA42-C0A1CAAB713C}" type="slidenum">
              <a:rPr lang="en-US">
                <a:solidFill>
                  <a:srgbClr val="898989"/>
                </a:solidFill>
              </a:rPr>
              <a:pPr>
                <a:spcAft>
                  <a:spcPts val="600"/>
                </a:spcAft>
              </a:pPr>
              <a:t>18</a:t>
            </a:fld>
            <a:endParaRPr lang="en-US">
              <a:solidFill>
                <a:srgbClr val="898989"/>
              </a:solidFill>
            </a:endParaRPr>
          </a:p>
        </p:txBody>
      </p:sp>
    </p:spTree>
    <p:extLst>
      <p:ext uri="{BB962C8B-B14F-4D97-AF65-F5344CB8AC3E}">
        <p14:creationId xmlns:p14="http://schemas.microsoft.com/office/powerpoint/2010/main" val="2065012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C896BB-0D05-4CF5-AFD5-31CAB1C2EB26}"/>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4700" kern="1200" dirty="0">
                <a:solidFill>
                  <a:srgbClr val="FFFFFF"/>
                </a:solidFill>
                <a:latin typeface="+mj-lt"/>
                <a:ea typeface="+mj-ea"/>
                <a:cs typeface="+mj-cs"/>
              </a:rPr>
              <a:t>Indications - MSM</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Box B1: Recommended Indications for PrEP Use by MSM. &#10;Adult Man. &#10;Without acute or established HIV infection.&#10;Any male sex partners in past 6 months (if also has sex with women, see Box B2).&#10;Not in a monogamous partnership with a recently tested, HIV-negative man&#10;&#10;AND at least one of the following:&#10;Any anal sex without condoms (receptive or insertive) in past 6 months.&#10;A bacterial STI (syphilis, gonorrhea, or chlamydia) diagnosed or reported in past 6 months.">
            <a:extLst>
              <a:ext uri="{FF2B5EF4-FFF2-40B4-BE49-F238E27FC236}">
                <a16:creationId xmlns:a16="http://schemas.microsoft.com/office/drawing/2014/main" id="{AF8101C5-3679-4977-9A6F-3E6554D89620}"/>
              </a:ext>
            </a:extLst>
          </p:cNvPr>
          <p:cNvPicPr>
            <a:picLocks noChangeAspect="1"/>
          </p:cNvPicPr>
          <p:nvPr/>
        </p:nvPicPr>
        <p:blipFill>
          <a:blip r:embed="rId3"/>
          <a:stretch>
            <a:fillRect/>
          </a:stretch>
        </p:blipFill>
        <p:spPr>
          <a:xfrm>
            <a:off x="283551" y="2693436"/>
            <a:ext cx="8622615" cy="3323299"/>
          </a:xfrm>
          <a:prstGeom prst="rect">
            <a:avLst/>
          </a:prstGeom>
        </p:spPr>
      </p:pic>
      <p:sp>
        <p:nvSpPr>
          <p:cNvPr id="4" name="Slide Number Placeholder 3">
            <a:extLst>
              <a:ext uri="{FF2B5EF4-FFF2-40B4-BE49-F238E27FC236}">
                <a16:creationId xmlns:a16="http://schemas.microsoft.com/office/drawing/2014/main" id="{8FF770AC-79DD-432B-AC84-B8192EAC9E1E}"/>
              </a:ext>
            </a:extLst>
          </p:cNvPr>
          <p:cNvSpPr>
            <a:spLocks noGrp="1"/>
          </p:cNvSpPr>
          <p:nvPr>
            <p:ph type="sldNum" sz="quarter" idx="12"/>
          </p:nvPr>
        </p:nvSpPr>
        <p:spPr>
          <a:xfrm>
            <a:off x="6457950" y="6522430"/>
            <a:ext cx="2057400" cy="347472"/>
          </a:xfrm>
        </p:spPr>
        <p:txBody>
          <a:bodyPr vert="horz" lIns="91440" tIns="45720" rIns="91440" bIns="45720" rtlCol="0" anchor="ctr">
            <a:normAutofit/>
          </a:bodyPr>
          <a:lstStyle/>
          <a:p>
            <a:pPr>
              <a:spcAft>
                <a:spcPts val="600"/>
              </a:spcAft>
            </a:pPr>
            <a:fld id="{1D2EA5EF-C699-AF4C-BA42-C0A1CAAB713C}" type="slidenum">
              <a:rPr lang="en-US" sz="1000">
                <a:solidFill>
                  <a:srgbClr val="898989"/>
                </a:solidFill>
              </a:rPr>
              <a:pPr>
                <a:spcAft>
                  <a:spcPts val="600"/>
                </a:spcAft>
              </a:pPr>
              <a:t>19</a:t>
            </a:fld>
            <a:endParaRPr lang="en-US" sz="1000">
              <a:solidFill>
                <a:srgbClr val="898989"/>
              </a:solidFill>
            </a:endParaRPr>
          </a:p>
        </p:txBody>
      </p:sp>
    </p:spTree>
    <p:extLst>
      <p:ext uri="{BB962C8B-B14F-4D97-AF65-F5344CB8AC3E}">
        <p14:creationId xmlns:p14="http://schemas.microsoft.com/office/powerpoint/2010/main" val="148026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fontScale="92500" lnSpcReduction="10000"/>
          </a:bodyPr>
          <a:lstStyle/>
          <a:p>
            <a:pPr marL="85584" indent="0">
              <a:buNone/>
            </a:pPr>
            <a:r>
              <a:rPr lang="en-US" sz="1725" i="1" dirty="0"/>
              <a:t>“This presentation is supported by the Health Resources and Services Administration (HRSA) of the U.S. Department of Health and Human Services (HHS) as part of an award totaling $3,278,366. The contents are those of the author(s) and do not necessarily represent the official views of, nor an endorsement, by HRSA, HHS or the U.S. Government.”</a:t>
            </a:r>
          </a:p>
          <a:p>
            <a:pPr marL="85584" indent="0">
              <a:buNone/>
            </a:pPr>
            <a:endParaRPr lang="en-US" sz="1725" dirty="0"/>
          </a:p>
          <a:p>
            <a:pPr marL="85584" indent="0">
              <a:buNone/>
            </a:pPr>
            <a:endParaRPr lang="en-US" sz="1725" i="1" dirty="0"/>
          </a:p>
          <a:p>
            <a:pPr marL="85584" indent="0">
              <a:buNone/>
            </a:pPr>
            <a:r>
              <a:rPr lang="en-US" sz="1725" i="1" dirty="0"/>
              <a:t>The views and opinions expressed in this presentation are not necessarily those of the Pacific AIDS Education and Training Centers (PAETC), the Regents of the University of California or its San Francisco campus (UCSF or collectively, University) nor of our funder the Health Resources and Services Administration (HRSA).  Neither PAETC,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[,apparatus, product] or process assessed or described; nor represent that its use would not infringe privately owned rights. </a:t>
            </a:r>
            <a:endParaRPr lang="en-US" sz="1725" dirty="0"/>
          </a:p>
          <a:p>
            <a:pPr marL="85584" indent="0">
              <a:buNone/>
            </a:pPr>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C3768">
                    <a:lumMod val="40000"/>
                    <a:lumOff val="60000"/>
                  </a:srgbClr>
                </a:solidFill>
                <a:effectLst/>
                <a:uLnTx/>
                <a:uFillTx/>
                <a:latin typeface="Arial"/>
                <a:ea typeface="+mn-ea"/>
              </a:rPr>
              <a:t>paetc.org</a:t>
            </a:r>
            <a:endParaRPr kumimoji="0" lang="en-US" sz="900" b="0" i="0" u="none" strike="noStrike" kern="1200" cap="none" spc="0" normalizeH="0" baseline="0" noProof="0" dirty="0">
              <a:ln>
                <a:noFill/>
              </a:ln>
              <a:solidFill>
                <a:srgbClr val="1C3768">
                  <a:lumMod val="40000"/>
                  <a:lumOff val="60000"/>
                </a:srgbClr>
              </a:solidFill>
              <a:effectLst/>
              <a:uLnTx/>
              <a:uFillTx/>
              <a:latin typeface="Arial"/>
              <a:ea typeface="+mn-ea"/>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350" b="0" i="0" u="none" strike="noStrike" kern="1200" cap="none" spc="0" normalizeH="0" baseline="0" noProof="0">
                <a:ln>
                  <a:noFill/>
                </a:ln>
                <a:solidFill>
                  <a:srgbClr val="FFFFFF"/>
                </a:solidFill>
                <a:effectLst/>
                <a:uLnTx/>
                <a:uFillTx/>
                <a:latin typeface="Arial"/>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2</a:t>
            </a:fld>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5568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3EC64F-BE57-4002-980A-673466647685}"/>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4700" kern="1200" dirty="0">
                <a:solidFill>
                  <a:srgbClr val="FFFFFF"/>
                </a:solidFill>
                <a:latin typeface="+mj-lt"/>
                <a:ea typeface="+mj-ea"/>
                <a:cs typeface="+mj-cs"/>
              </a:rPr>
              <a:t>Indications - Heterosexuals</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Box B2: Recommended Indications for PrEP Use by Heterosexually Active Men and Women:&#10;Adult person.&#10;Without acute or established HIV infection.&#10;Any sex with opposite sex partners in past 6 months.&#10;Not in a monogamous partnership with a recently tested HIV-negative partner. &#10;&#10;AND at least one of the following:&#10;Is a man who has sex with both women and men (behaviorally bisexual) [also evaluate indications for PrEP use by Box B1 criteria].&#10;Infrequently uses condoms during sex with 1 or more partners of unknown HIV status who are known to be at substantial risk of HIV infection (PWID or bisexual male partner).&#10;Is in an ongoing sexual relationship with an HIV-positive partner.&#10;A bacterial STI (syphilis, gonorrhea in women or men) diagnosed or reported in past 6 months.">
            <a:extLst>
              <a:ext uri="{FF2B5EF4-FFF2-40B4-BE49-F238E27FC236}">
                <a16:creationId xmlns:a16="http://schemas.microsoft.com/office/drawing/2014/main" id="{86DFF399-5D54-4708-BA53-EDFD14B83507}"/>
              </a:ext>
            </a:extLst>
          </p:cNvPr>
          <p:cNvPicPr>
            <a:picLocks noChangeAspect="1"/>
          </p:cNvPicPr>
          <p:nvPr/>
        </p:nvPicPr>
        <p:blipFill>
          <a:blip r:embed="rId2"/>
          <a:stretch>
            <a:fillRect/>
          </a:stretch>
        </p:blipFill>
        <p:spPr>
          <a:xfrm>
            <a:off x="1039554" y="2509911"/>
            <a:ext cx="7023566" cy="3997637"/>
          </a:xfrm>
          <a:prstGeom prst="rect">
            <a:avLst/>
          </a:prstGeom>
        </p:spPr>
      </p:pic>
      <p:sp>
        <p:nvSpPr>
          <p:cNvPr id="4" name="Slide Number Placeholder 3">
            <a:extLst>
              <a:ext uri="{FF2B5EF4-FFF2-40B4-BE49-F238E27FC236}">
                <a16:creationId xmlns:a16="http://schemas.microsoft.com/office/drawing/2014/main" id="{078B1888-196A-4EE8-AC84-3D91B441C354}"/>
              </a:ext>
            </a:extLst>
          </p:cNvPr>
          <p:cNvSpPr>
            <a:spLocks noGrp="1"/>
          </p:cNvSpPr>
          <p:nvPr>
            <p:ph type="sldNum" sz="quarter" idx="12"/>
          </p:nvPr>
        </p:nvSpPr>
        <p:spPr>
          <a:xfrm>
            <a:off x="6457950" y="6522430"/>
            <a:ext cx="2057400" cy="347472"/>
          </a:xfrm>
        </p:spPr>
        <p:txBody>
          <a:bodyPr vert="horz" lIns="91440" tIns="45720" rIns="91440" bIns="45720" rtlCol="0" anchor="ctr">
            <a:normAutofit/>
          </a:bodyPr>
          <a:lstStyle/>
          <a:p>
            <a:pPr>
              <a:spcAft>
                <a:spcPts val="600"/>
              </a:spcAft>
            </a:pPr>
            <a:fld id="{1D2EA5EF-C699-AF4C-BA42-C0A1CAAB713C}" type="slidenum">
              <a:rPr lang="en-US" sz="1000">
                <a:solidFill>
                  <a:srgbClr val="898989"/>
                </a:solidFill>
              </a:rPr>
              <a:pPr>
                <a:spcAft>
                  <a:spcPts val="600"/>
                </a:spcAft>
              </a:pPr>
              <a:t>20</a:t>
            </a:fld>
            <a:endParaRPr lang="en-US" sz="1000">
              <a:solidFill>
                <a:srgbClr val="898989"/>
              </a:solidFill>
            </a:endParaRPr>
          </a:p>
        </p:txBody>
      </p:sp>
    </p:spTree>
    <p:extLst>
      <p:ext uri="{BB962C8B-B14F-4D97-AF65-F5344CB8AC3E}">
        <p14:creationId xmlns:p14="http://schemas.microsoft.com/office/powerpoint/2010/main" val="2469038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4D2525-8F80-4F7D-8D6D-47BC27E90192}"/>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4700" kern="1200" dirty="0">
                <a:solidFill>
                  <a:srgbClr val="FFFFFF"/>
                </a:solidFill>
                <a:latin typeface="+mj-lt"/>
                <a:ea typeface="+mj-ea"/>
                <a:cs typeface="+mj-cs"/>
              </a:rPr>
              <a:t>Indications - IVDU</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descr="Box B3: Recommended Indications for PrEP Use by Persons Who Inject Drugs:&#10;Adult person.&#10;Without acute or established HIV infection.&#10;Any injection of drugs not prescribed by a clinician in past 6 months.&#10;&#10;AND at least one of the following:&#10;Any sharing of injection or drug preparation equipment in past 6 months. &#10;Risk of sexual acquisition (also evaluate by criteria in Box B1 or B2).">
            <a:extLst>
              <a:ext uri="{FF2B5EF4-FFF2-40B4-BE49-F238E27FC236}">
                <a16:creationId xmlns:a16="http://schemas.microsoft.com/office/drawing/2014/main" id="{283C4279-E0B7-4BE6-99F5-EB86723F7DB4}"/>
              </a:ext>
            </a:extLst>
          </p:cNvPr>
          <p:cNvPicPr>
            <a:picLocks noChangeAspect="1"/>
          </p:cNvPicPr>
          <p:nvPr/>
        </p:nvPicPr>
        <p:blipFill>
          <a:blip r:embed="rId2"/>
          <a:stretch>
            <a:fillRect/>
          </a:stretch>
        </p:blipFill>
        <p:spPr>
          <a:xfrm>
            <a:off x="240030" y="3034966"/>
            <a:ext cx="8622615" cy="2947526"/>
          </a:xfrm>
          <a:prstGeom prst="rect">
            <a:avLst/>
          </a:prstGeom>
        </p:spPr>
      </p:pic>
      <p:sp>
        <p:nvSpPr>
          <p:cNvPr id="4" name="Slide Number Placeholder 3">
            <a:extLst>
              <a:ext uri="{FF2B5EF4-FFF2-40B4-BE49-F238E27FC236}">
                <a16:creationId xmlns:a16="http://schemas.microsoft.com/office/drawing/2014/main" id="{E765D3A6-E73B-4CCB-9379-41640B4B1826}"/>
              </a:ext>
            </a:extLst>
          </p:cNvPr>
          <p:cNvSpPr>
            <a:spLocks noGrp="1"/>
          </p:cNvSpPr>
          <p:nvPr>
            <p:ph type="sldNum" sz="quarter" idx="12"/>
          </p:nvPr>
        </p:nvSpPr>
        <p:spPr>
          <a:xfrm>
            <a:off x="6457950" y="6522430"/>
            <a:ext cx="2057400" cy="347472"/>
          </a:xfrm>
        </p:spPr>
        <p:txBody>
          <a:bodyPr vert="horz" lIns="91440" tIns="45720" rIns="91440" bIns="45720" rtlCol="0" anchor="ctr">
            <a:normAutofit/>
          </a:bodyPr>
          <a:lstStyle/>
          <a:p>
            <a:pPr>
              <a:spcAft>
                <a:spcPts val="600"/>
              </a:spcAft>
            </a:pPr>
            <a:fld id="{1D2EA5EF-C699-AF4C-BA42-C0A1CAAB713C}" type="slidenum">
              <a:rPr lang="en-US" sz="1000">
                <a:solidFill>
                  <a:srgbClr val="898989"/>
                </a:solidFill>
              </a:rPr>
              <a:pPr>
                <a:spcAft>
                  <a:spcPts val="600"/>
                </a:spcAft>
              </a:pPr>
              <a:t>21</a:t>
            </a:fld>
            <a:endParaRPr lang="en-US" sz="1000">
              <a:solidFill>
                <a:srgbClr val="898989"/>
              </a:solidFill>
            </a:endParaRPr>
          </a:p>
        </p:txBody>
      </p:sp>
    </p:spTree>
    <p:extLst>
      <p:ext uri="{BB962C8B-B14F-4D97-AF65-F5344CB8AC3E}">
        <p14:creationId xmlns:p14="http://schemas.microsoft.com/office/powerpoint/2010/main" val="86337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3F1D5-4E48-49E5-9611-1722B15E7D63}"/>
              </a:ext>
            </a:extLst>
          </p:cNvPr>
          <p:cNvSpPr>
            <a:spLocks noGrp="1"/>
          </p:cNvSpPr>
          <p:nvPr>
            <p:ph type="title"/>
          </p:nvPr>
        </p:nvSpPr>
        <p:spPr>
          <a:xfrm>
            <a:off x="393192" y="583616"/>
            <a:ext cx="2791605" cy="5520579"/>
          </a:xfrm>
        </p:spPr>
        <p:txBody>
          <a:bodyPr>
            <a:normAutofit/>
          </a:bodyPr>
          <a:lstStyle/>
          <a:p>
            <a:r>
              <a:rPr lang="en-US" dirty="0">
                <a:solidFill>
                  <a:srgbClr val="FFFFFF"/>
                </a:solidFill>
              </a:rPr>
              <a:t>Patient Visits</a:t>
            </a:r>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descr="Typically PrEP patients are seen every 3 months. &#10;&#10;Visits should be focused around:&#10;Risk reduction counseling&#10;Assessment of HIV status/signs and symptoms of acute infection&#10;STI screening as recommended or needed&#10;Medication adherence counseling">
            <a:extLst>
              <a:ext uri="{FF2B5EF4-FFF2-40B4-BE49-F238E27FC236}">
                <a16:creationId xmlns:a16="http://schemas.microsoft.com/office/drawing/2014/main" id="{6BBC6AA3-9733-421B-B9D7-72D15D38811A}"/>
              </a:ext>
              <a:ext uri="{C183D7F6-B498-43B3-948B-1728B52AA6E4}">
                <adec:decorative xmlns:adec="http://schemas.microsoft.com/office/drawing/2017/decorative" val="0"/>
              </a:ext>
            </a:extLst>
          </p:cNvPr>
          <p:cNvGrpSpPr/>
          <p:nvPr/>
        </p:nvGrpSpPr>
        <p:grpSpPr>
          <a:xfrm>
            <a:off x="3700462" y="633989"/>
            <a:ext cx="4945856" cy="5420160"/>
            <a:chOff x="3700462" y="633989"/>
            <a:chExt cx="4945856" cy="5420160"/>
          </a:xfrm>
        </p:grpSpPr>
        <p:sp>
          <p:nvSpPr>
            <p:cNvPr id="6" name="Freeform: Shape 5" descr="Typically PrEP patients are seen every 3 months&#10;">
              <a:extLst>
                <a:ext uri="{FF2B5EF4-FFF2-40B4-BE49-F238E27FC236}">
                  <a16:creationId xmlns:a16="http://schemas.microsoft.com/office/drawing/2014/main" id="{46804A1F-9D61-4590-B188-359B56ECB140}"/>
                </a:ext>
              </a:extLst>
            </p:cNvPr>
            <p:cNvSpPr/>
            <p:nvPr/>
          </p:nvSpPr>
          <p:spPr>
            <a:xfrm>
              <a:off x="3700462" y="633989"/>
              <a:ext cx="4945856" cy="1272960"/>
            </a:xfrm>
            <a:custGeom>
              <a:avLst/>
              <a:gdLst>
                <a:gd name="connsiteX0" fmla="*/ 0 w 4945856"/>
                <a:gd name="connsiteY0" fmla="*/ 212164 h 1272960"/>
                <a:gd name="connsiteX1" fmla="*/ 212164 w 4945856"/>
                <a:gd name="connsiteY1" fmla="*/ 0 h 1272960"/>
                <a:gd name="connsiteX2" fmla="*/ 4733692 w 4945856"/>
                <a:gd name="connsiteY2" fmla="*/ 0 h 1272960"/>
                <a:gd name="connsiteX3" fmla="*/ 4945856 w 4945856"/>
                <a:gd name="connsiteY3" fmla="*/ 212164 h 1272960"/>
                <a:gd name="connsiteX4" fmla="*/ 4945856 w 4945856"/>
                <a:gd name="connsiteY4" fmla="*/ 1060796 h 1272960"/>
                <a:gd name="connsiteX5" fmla="*/ 4733692 w 4945856"/>
                <a:gd name="connsiteY5" fmla="*/ 1272960 h 1272960"/>
                <a:gd name="connsiteX6" fmla="*/ 212164 w 4945856"/>
                <a:gd name="connsiteY6" fmla="*/ 1272960 h 1272960"/>
                <a:gd name="connsiteX7" fmla="*/ 0 w 4945856"/>
                <a:gd name="connsiteY7" fmla="*/ 1060796 h 1272960"/>
                <a:gd name="connsiteX8" fmla="*/ 0 w 4945856"/>
                <a:gd name="connsiteY8" fmla="*/ 212164 h 127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5856" h="1272960">
                  <a:moveTo>
                    <a:pt x="0" y="212164"/>
                  </a:moveTo>
                  <a:cubicBezTo>
                    <a:pt x="0" y="94989"/>
                    <a:pt x="94989" y="0"/>
                    <a:pt x="212164" y="0"/>
                  </a:cubicBezTo>
                  <a:lnTo>
                    <a:pt x="4733692" y="0"/>
                  </a:lnTo>
                  <a:cubicBezTo>
                    <a:pt x="4850867" y="0"/>
                    <a:pt x="4945856" y="94989"/>
                    <a:pt x="4945856" y="212164"/>
                  </a:cubicBezTo>
                  <a:lnTo>
                    <a:pt x="4945856" y="1060796"/>
                  </a:lnTo>
                  <a:cubicBezTo>
                    <a:pt x="4945856" y="1177971"/>
                    <a:pt x="4850867" y="1272960"/>
                    <a:pt x="4733692" y="1272960"/>
                  </a:cubicBezTo>
                  <a:lnTo>
                    <a:pt x="212164" y="1272960"/>
                  </a:lnTo>
                  <a:cubicBezTo>
                    <a:pt x="94989" y="1272960"/>
                    <a:pt x="0" y="1177971"/>
                    <a:pt x="0" y="1060796"/>
                  </a:cubicBezTo>
                  <a:lnTo>
                    <a:pt x="0" y="21216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4061" tIns="184061" rIns="184061" bIns="184061"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Typically </a:t>
              </a:r>
              <a:r>
                <a:rPr lang="en-US" sz="3200" kern="1200" dirty="0" err="1">
                  <a:solidFill>
                    <a:schemeClr val="tx1"/>
                  </a:solidFill>
                </a:rPr>
                <a:t>PrEP</a:t>
              </a:r>
              <a:r>
                <a:rPr lang="en-US" sz="3200" kern="1200" dirty="0">
                  <a:solidFill>
                    <a:schemeClr val="tx1"/>
                  </a:solidFill>
                </a:rPr>
                <a:t> patients are seen every 3 months</a:t>
              </a:r>
            </a:p>
          </p:txBody>
        </p:sp>
        <p:sp>
          <p:nvSpPr>
            <p:cNvPr id="8" name="Freeform: Shape 7" descr="Visits should be focused around:&#10;">
              <a:extLst>
                <a:ext uri="{FF2B5EF4-FFF2-40B4-BE49-F238E27FC236}">
                  <a16:creationId xmlns:a16="http://schemas.microsoft.com/office/drawing/2014/main" id="{C1910BC1-DD94-4F02-BEFB-094DA90C1B2A}"/>
                </a:ext>
              </a:extLst>
            </p:cNvPr>
            <p:cNvSpPr/>
            <p:nvPr/>
          </p:nvSpPr>
          <p:spPr>
            <a:xfrm>
              <a:off x="3700462" y="1999109"/>
              <a:ext cx="4945856" cy="1272960"/>
            </a:xfrm>
            <a:custGeom>
              <a:avLst/>
              <a:gdLst>
                <a:gd name="connsiteX0" fmla="*/ 0 w 4945856"/>
                <a:gd name="connsiteY0" fmla="*/ 212164 h 1272960"/>
                <a:gd name="connsiteX1" fmla="*/ 212164 w 4945856"/>
                <a:gd name="connsiteY1" fmla="*/ 0 h 1272960"/>
                <a:gd name="connsiteX2" fmla="*/ 4733692 w 4945856"/>
                <a:gd name="connsiteY2" fmla="*/ 0 h 1272960"/>
                <a:gd name="connsiteX3" fmla="*/ 4945856 w 4945856"/>
                <a:gd name="connsiteY3" fmla="*/ 212164 h 1272960"/>
                <a:gd name="connsiteX4" fmla="*/ 4945856 w 4945856"/>
                <a:gd name="connsiteY4" fmla="*/ 1060796 h 1272960"/>
                <a:gd name="connsiteX5" fmla="*/ 4733692 w 4945856"/>
                <a:gd name="connsiteY5" fmla="*/ 1272960 h 1272960"/>
                <a:gd name="connsiteX6" fmla="*/ 212164 w 4945856"/>
                <a:gd name="connsiteY6" fmla="*/ 1272960 h 1272960"/>
                <a:gd name="connsiteX7" fmla="*/ 0 w 4945856"/>
                <a:gd name="connsiteY7" fmla="*/ 1060796 h 1272960"/>
                <a:gd name="connsiteX8" fmla="*/ 0 w 4945856"/>
                <a:gd name="connsiteY8" fmla="*/ 212164 h 127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5856" h="1272960">
                  <a:moveTo>
                    <a:pt x="0" y="212164"/>
                  </a:moveTo>
                  <a:cubicBezTo>
                    <a:pt x="0" y="94989"/>
                    <a:pt x="94989" y="0"/>
                    <a:pt x="212164" y="0"/>
                  </a:cubicBezTo>
                  <a:lnTo>
                    <a:pt x="4733692" y="0"/>
                  </a:lnTo>
                  <a:cubicBezTo>
                    <a:pt x="4850867" y="0"/>
                    <a:pt x="4945856" y="94989"/>
                    <a:pt x="4945856" y="212164"/>
                  </a:cubicBezTo>
                  <a:lnTo>
                    <a:pt x="4945856" y="1060796"/>
                  </a:lnTo>
                  <a:cubicBezTo>
                    <a:pt x="4945856" y="1177971"/>
                    <a:pt x="4850867" y="1272960"/>
                    <a:pt x="4733692" y="1272960"/>
                  </a:cubicBezTo>
                  <a:lnTo>
                    <a:pt x="212164" y="1272960"/>
                  </a:lnTo>
                  <a:cubicBezTo>
                    <a:pt x="94989" y="1272960"/>
                    <a:pt x="0" y="1177971"/>
                    <a:pt x="0" y="1060796"/>
                  </a:cubicBezTo>
                  <a:lnTo>
                    <a:pt x="0" y="212164"/>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84061" tIns="184061" rIns="184061" bIns="184061"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Visits should be focused around:</a:t>
              </a:r>
            </a:p>
          </p:txBody>
        </p:sp>
        <p:sp>
          <p:nvSpPr>
            <p:cNvPr id="9" name="Freeform: Shape 8" descr="Risk reduction counseling&#10;Assessment of HIV status/signs and symptoms of acute infection&#10;STI screening as recommended or needed&#10;Medication adherence counseling&#10;">
              <a:extLst>
                <a:ext uri="{FF2B5EF4-FFF2-40B4-BE49-F238E27FC236}">
                  <a16:creationId xmlns:a16="http://schemas.microsoft.com/office/drawing/2014/main" id="{489E4489-2F16-475C-B0CB-E63D7CCBF05F}"/>
                </a:ext>
              </a:extLst>
            </p:cNvPr>
            <p:cNvSpPr/>
            <p:nvPr/>
          </p:nvSpPr>
          <p:spPr>
            <a:xfrm>
              <a:off x="3700462" y="3272069"/>
              <a:ext cx="4945856" cy="2782080"/>
            </a:xfrm>
            <a:custGeom>
              <a:avLst/>
              <a:gdLst>
                <a:gd name="connsiteX0" fmla="*/ 0 w 4945856"/>
                <a:gd name="connsiteY0" fmla="*/ 0 h 2782080"/>
                <a:gd name="connsiteX1" fmla="*/ 4945856 w 4945856"/>
                <a:gd name="connsiteY1" fmla="*/ 0 h 2782080"/>
                <a:gd name="connsiteX2" fmla="*/ 4945856 w 4945856"/>
                <a:gd name="connsiteY2" fmla="*/ 2782080 h 2782080"/>
                <a:gd name="connsiteX3" fmla="*/ 0 w 4945856"/>
                <a:gd name="connsiteY3" fmla="*/ 2782080 h 2782080"/>
                <a:gd name="connsiteX4" fmla="*/ 0 w 4945856"/>
                <a:gd name="connsiteY4" fmla="*/ 0 h 27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856" h="2782080">
                  <a:moveTo>
                    <a:pt x="0" y="0"/>
                  </a:moveTo>
                  <a:lnTo>
                    <a:pt x="4945856" y="0"/>
                  </a:lnTo>
                  <a:lnTo>
                    <a:pt x="4945856" y="2782080"/>
                  </a:lnTo>
                  <a:lnTo>
                    <a:pt x="0" y="27820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703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solidFill>
                    <a:schemeClr val="bg1"/>
                  </a:solidFill>
                </a:rPr>
                <a:t>Risk reduction counseling</a:t>
              </a:r>
            </a:p>
            <a:p>
              <a:pPr marL="228600" lvl="1" indent="-228600" algn="l" defTabSz="1111250">
                <a:lnSpc>
                  <a:spcPct val="90000"/>
                </a:lnSpc>
                <a:spcBef>
                  <a:spcPct val="0"/>
                </a:spcBef>
                <a:spcAft>
                  <a:spcPct val="20000"/>
                </a:spcAft>
                <a:buChar char="•"/>
              </a:pPr>
              <a:r>
                <a:rPr lang="en-US" sz="2500" kern="1200" dirty="0">
                  <a:solidFill>
                    <a:schemeClr val="bg1"/>
                  </a:solidFill>
                </a:rPr>
                <a:t>Assessment of HIV status/signs and symptoms of acute infection</a:t>
              </a:r>
            </a:p>
            <a:p>
              <a:pPr marL="228600" lvl="1" indent="-228600" algn="l" defTabSz="1111250">
                <a:lnSpc>
                  <a:spcPct val="90000"/>
                </a:lnSpc>
                <a:spcBef>
                  <a:spcPct val="0"/>
                </a:spcBef>
                <a:spcAft>
                  <a:spcPct val="20000"/>
                </a:spcAft>
                <a:buChar char="•"/>
              </a:pPr>
              <a:r>
                <a:rPr lang="en-US" sz="2500" kern="1200" dirty="0">
                  <a:solidFill>
                    <a:schemeClr val="bg1"/>
                  </a:solidFill>
                </a:rPr>
                <a:t>STI screening as recommended or needed</a:t>
              </a:r>
            </a:p>
            <a:p>
              <a:pPr marL="228600" lvl="1" indent="-228600" algn="l" defTabSz="1111250">
                <a:lnSpc>
                  <a:spcPct val="90000"/>
                </a:lnSpc>
                <a:spcBef>
                  <a:spcPct val="0"/>
                </a:spcBef>
                <a:spcAft>
                  <a:spcPct val="20000"/>
                </a:spcAft>
                <a:buChar char="•"/>
              </a:pPr>
              <a:r>
                <a:rPr lang="en-US" sz="2500" kern="1200" dirty="0">
                  <a:solidFill>
                    <a:schemeClr val="bg1"/>
                  </a:solidFill>
                </a:rPr>
                <a:t>Medication adherence counseling</a:t>
              </a:r>
            </a:p>
          </p:txBody>
        </p:sp>
      </p:grpSp>
      <p:sp>
        <p:nvSpPr>
          <p:cNvPr id="5" name="Footer Placeholder 4">
            <a:extLst>
              <a:ext uri="{FF2B5EF4-FFF2-40B4-BE49-F238E27FC236}">
                <a16:creationId xmlns:a16="http://schemas.microsoft.com/office/drawing/2014/main" id="{84581695-59D4-455C-ACC1-6C7011AB9B05}"/>
              </a:ext>
            </a:extLst>
          </p:cNvPr>
          <p:cNvSpPr>
            <a:spLocks noGrp="1"/>
          </p:cNvSpPr>
          <p:nvPr>
            <p:ph type="ftr" sz="quarter" idx="11"/>
          </p:nvPr>
        </p:nvSpPr>
        <p:spPr>
          <a:xfrm>
            <a:off x="3700462" y="6535157"/>
            <a:ext cx="4945856" cy="274320"/>
          </a:xfrm>
        </p:spPr>
        <p:txBody>
          <a:bodyPr>
            <a:normAutofit/>
          </a:bodyPr>
          <a:lstStyle/>
          <a:p>
            <a:pPr algn="l">
              <a:spcAft>
                <a:spcPts val="600"/>
              </a:spcAft>
            </a:pPr>
            <a:r>
              <a:rPr lang="en-US">
                <a:solidFill>
                  <a:schemeClr val="tx1">
                    <a:lumMod val="50000"/>
                    <a:lumOff val="50000"/>
                  </a:schemeClr>
                </a:solidFill>
              </a:rPr>
              <a:t>paetc.org</a:t>
            </a:r>
          </a:p>
        </p:txBody>
      </p:sp>
      <p:sp>
        <p:nvSpPr>
          <p:cNvPr id="4" name="Slide Number Placeholder 3">
            <a:extLst>
              <a:ext uri="{FF2B5EF4-FFF2-40B4-BE49-F238E27FC236}">
                <a16:creationId xmlns:a16="http://schemas.microsoft.com/office/drawing/2014/main" id="{B270782D-8675-4841-BBFE-C53F09F95EC0}"/>
              </a:ext>
            </a:extLst>
          </p:cNvPr>
          <p:cNvSpPr>
            <a:spLocks noGrp="1"/>
          </p:cNvSpPr>
          <p:nvPr>
            <p:ph type="sldNum" sz="quarter" idx="12"/>
          </p:nvPr>
        </p:nvSpPr>
        <p:spPr>
          <a:xfrm>
            <a:off x="2454547" y="6535157"/>
            <a:ext cx="730250" cy="274320"/>
          </a:xfrm>
        </p:spPr>
        <p:txBody>
          <a:bodyPr>
            <a:normAutofit/>
          </a:bodyPr>
          <a:lstStyle/>
          <a:p>
            <a:pPr>
              <a:spcAft>
                <a:spcPts val="600"/>
              </a:spcAft>
            </a:pPr>
            <a:fld id="{1D2EA5EF-C699-AF4C-BA42-C0A1CAAB713C}" type="slidenum">
              <a:rPr lang="en-US">
                <a:solidFill>
                  <a:schemeClr val="tx1">
                    <a:lumMod val="50000"/>
                    <a:lumOff val="50000"/>
                  </a:schemeClr>
                </a:solidFill>
              </a:rPr>
              <a:pPr>
                <a:spcAft>
                  <a:spcPts val="600"/>
                </a:spcAft>
              </a:pPr>
              <a:t>22</a:t>
            </a:fld>
            <a:endParaRPr lang="en-US">
              <a:solidFill>
                <a:schemeClr val="tx1">
                  <a:lumMod val="50000"/>
                  <a:lumOff val="50000"/>
                </a:schemeClr>
              </a:solidFill>
            </a:endParaRPr>
          </a:p>
        </p:txBody>
      </p:sp>
    </p:spTree>
    <p:extLst>
      <p:ext uri="{BB962C8B-B14F-4D97-AF65-F5344CB8AC3E}">
        <p14:creationId xmlns:p14="http://schemas.microsoft.com/office/powerpoint/2010/main" val="2814307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3F1D5-4E48-49E5-9611-1722B15E7D63}"/>
              </a:ext>
            </a:extLst>
          </p:cNvPr>
          <p:cNvSpPr>
            <a:spLocks noGrp="1"/>
          </p:cNvSpPr>
          <p:nvPr>
            <p:ph type="title"/>
          </p:nvPr>
        </p:nvSpPr>
        <p:spPr>
          <a:xfrm>
            <a:off x="393192" y="583616"/>
            <a:ext cx="2791605" cy="5520579"/>
          </a:xfrm>
        </p:spPr>
        <p:txBody>
          <a:bodyPr>
            <a:normAutofit/>
          </a:bodyPr>
          <a:lstStyle/>
          <a:p>
            <a:pPr algn="ctr"/>
            <a:r>
              <a:rPr lang="en-US" dirty="0">
                <a:solidFill>
                  <a:srgbClr val="FFFFFF"/>
                </a:solidFill>
              </a:rPr>
              <a:t>Virtual </a:t>
            </a:r>
            <a:br>
              <a:rPr lang="en-US" dirty="0">
                <a:solidFill>
                  <a:srgbClr val="FFFFFF"/>
                </a:solidFill>
              </a:rPr>
            </a:br>
            <a:r>
              <a:rPr lang="en-US" dirty="0">
                <a:solidFill>
                  <a:srgbClr val="FFFFFF"/>
                </a:solidFill>
              </a:rPr>
              <a:t>Visits </a:t>
            </a:r>
            <a:br>
              <a:rPr lang="en-US" dirty="0">
                <a:solidFill>
                  <a:srgbClr val="FFFFFF"/>
                </a:solidFill>
              </a:rPr>
            </a:br>
            <a:endParaRPr lang="en-US" dirty="0">
              <a:solidFill>
                <a:srgbClr val="FFFFFF"/>
              </a:solidFill>
            </a:endParaRPr>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descr="Patients Access: &#10;Telephone needed for phone consults&#10;Smartphone or Computer with working camera needed for video consults &#10;&#10;Telemedicine Coordination:&#10;- Confirm patient’s appointment type&#10;-Coordinate necessary lab work and access to virtual consults&#10;-Make sure patient has a clear understanding of follow up plan, provide in writing if possible&#10;-Make sure patient has access to all necessary testing, including STI swabs&#10;&#10;">
            <a:extLst>
              <a:ext uri="{FF2B5EF4-FFF2-40B4-BE49-F238E27FC236}">
                <a16:creationId xmlns:a16="http://schemas.microsoft.com/office/drawing/2014/main" id="{8C26794A-75EC-4C60-AF12-02CE25E7F402}"/>
              </a:ext>
              <a:ext uri="{C183D7F6-B498-43B3-948B-1728B52AA6E4}">
                <adec:decorative xmlns:adec="http://schemas.microsoft.com/office/drawing/2017/decorative" val="0"/>
              </a:ext>
            </a:extLst>
          </p:cNvPr>
          <p:cNvGrpSpPr/>
          <p:nvPr/>
        </p:nvGrpSpPr>
        <p:grpSpPr>
          <a:xfrm>
            <a:off x="3700462" y="1025372"/>
            <a:ext cx="4945856" cy="5054400"/>
            <a:chOff x="3700462" y="1025372"/>
            <a:chExt cx="4945856" cy="5054400"/>
          </a:xfrm>
        </p:grpSpPr>
        <p:sp>
          <p:nvSpPr>
            <p:cNvPr id="6" name="Freeform: Shape 5" descr="Patients Access: &#10;Telephone needed for phone consults&#10;Smartphone or Computer with working camera needed for video consults &#10;">
              <a:extLst>
                <a:ext uri="{FF2B5EF4-FFF2-40B4-BE49-F238E27FC236}">
                  <a16:creationId xmlns:a16="http://schemas.microsoft.com/office/drawing/2014/main" id="{387E34AE-9066-4566-91C8-8BFC4114C1BE}"/>
                </a:ext>
              </a:extLst>
            </p:cNvPr>
            <p:cNvSpPr/>
            <p:nvPr/>
          </p:nvSpPr>
          <p:spPr>
            <a:xfrm>
              <a:off x="3700462" y="1025372"/>
              <a:ext cx="4945856" cy="1990170"/>
            </a:xfrm>
            <a:custGeom>
              <a:avLst/>
              <a:gdLst>
                <a:gd name="connsiteX0" fmla="*/ 0 w 4945856"/>
                <a:gd name="connsiteY0" fmla="*/ 331702 h 1990170"/>
                <a:gd name="connsiteX1" fmla="*/ 331702 w 4945856"/>
                <a:gd name="connsiteY1" fmla="*/ 0 h 1990170"/>
                <a:gd name="connsiteX2" fmla="*/ 4614154 w 4945856"/>
                <a:gd name="connsiteY2" fmla="*/ 0 h 1990170"/>
                <a:gd name="connsiteX3" fmla="*/ 4945856 w 4945856"/>
                <a:gd name="connsiteY3" fmla="*/ 331702 h 1990170"/>
                <a:gd name="connsiteX4" fmla="*/ 4945856 w 4945856"/>
                <a:gd name="connsiteY4" fmla="*/ 1658468 h 1990170"/>
                <a:gd name="connsiteX5" fmla="*/ 4614154 w 4945856"/>
                <a:gd name="connsiteY5" fmla="*/ 1990170 h 1990170"/>
                <a:gd name="connsiteX6" fmla="*/ 331702 w 4945856"/>
                <a:gd name="connsiteY6" fmla="*/ 1990170 h 1990170"/>
                <a:gd name="connsiteX7" fmla="*/ 0 w 4945856"/>
                <a:gd name="connsiteY7" fmla="*/ 1658468 h 1990170"/>
                <a:gd name="connsiteX8" fmla="*/ 0 w 4945856"/>
                <a:gd name="connsiteY8" fmla="*/ 331702 h 199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5856" h="1990170">
                  <a:moveTo>
                    <a:pt x="0" y="331702"/>
                  </a:moveTo>
                  <a:cubicBezTo>
                    <a:pt x="0" y="148508"/>
                    <a:pt x="148508" y="0"/>
                    <a:pt x="331702" y="0"/>
                  </a:cubicBezTo>
                  <a:lnTo>
                    <a:pt x="4614154" y="0"/>
                  </a:lnTo>
                  <a:cubicBezTo>
                    <a:pt x="4797348" y="0"/>
                    <a:pt x="4945856" y="148508"/>
                    <a:pt x="4945856" y="331702"/>
                  </a:cubicBezTo>
                  <a:lnTo>
                    <a:pt x="4945856" y="1658468"/>
                  </a:lnTo>
                  <a:cubicBezTo>
                    <a:pt x="4945856" y="1841662"/>
                    <a:pt x="4797348" y="1990170"/>
                    <a:pt x="4614154" y="1990170"/>
                  </a:cubicBezTo>
                  <a:lnTo>
                    <a:pt x="331702" y="1990170"/>
                  </a:lnTo>
                  <a:cubicBezTo>
                    <a:pt x="148508" y="1990170"/>
                    <a:pt x="0" y="1841662"/>
                    <a:pt x="0" y="1658468"/>
                  </a:cubicBezTo>
                  <a:lnTo>
                    <a:pt x="0" y="33170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0492" tIns="150492" rIns="150492" bIns="150492" numCol="1" spcCol="1270" anchor="ctr" anchorCtr="0">
              <a:noAutofit/>
            </a:bodyPr>
            <a:lstStyle/>
            <a:p>
              <a:pPr marL="0" lvl="0" indent="0" algn="l" defTabSz="622300">
                <a:lnSpc>
                  <a:spcPct val="90000"/>
                </a:lnSpc>
                <a:spcBef>
                  <a:spcPct val="0"/>
                </a:spcBef>
                <a:spcAft>
                  <a:spcPct val="35000"/>
                </a:spcAft>
                <a:buNone/>
              </a:pPr>
              <a:r>
                <a:rPr lang="en-US" kern="1200" dirty="0">
                  <a:solidFill>
                    <a:schemeClr val="tx1"/>
                  </a:solidFill>
                </a:rPr>
                <a:t>Patients Access: </a:t>
              </a:r>
            </a:p>
            <a:p>
              <a:pPr marL="0" lvl="0" indent="0" algn="l" defTabSz="622300">
                <a:lnSpc>
                  <a:spcPct val="90000"/>
                </a:lnSpc>
                <a:spcBef>
                  <a:spcPct val="0"/>
                </a:spcBef>
                <a:spcAft>
                  <a:spcPct val="35000"/>
                </a:spcAft>
                <a:buNone/>
              </a:pPr>
              <a:r>
                <a:rPr lang="en-US" kern="1200" dirty="0">
                  <a:solidFill>
                    <a:schemeClr val="tx1"/>
                  </a:solidFill>
                </a:rPr>
                <a:t>Telephone needed for phone consults</a:t>
              </a:r>
            </a:p>
            <a:p>
              <a:pPr marL="0" lvl="0" indent="0" algn="l" defTabSz="622300">
                <a:lnSpc>
                  <a:spcPct val="90000"/>
                </a:lnSpc>
                <a:spcBef>
                  <a:spcPct val="0"/>
                </a:spcBef>
                <a:spcAft>
                  <a:spcPct val="35000"/>
                </a:spcAft>
                <a:buNone/>
              </a:pPr>
              <a:r>
                <a:rPr lang="en-US" kern="1200" dirty="0">
                  <a:solidFill>
                    <a:schemeClr val="tx1"/>
                  </a:solidFill>
                </a:rPr>
                <a:t>Smartphone or Computer with working camera needed for video consults </a:t>
              </a:r>
            </a:p>
          </p:txBody>
        </p:sp>
        <p:sp>
          <p:nvSpPr>
            <p:cNvPr id="8" name="Freeform: Shape 7" descr="Telemedicine Coordination:&#10;- Confirm patient’s appointment type&#10;-Coordinate necessary lab work and access to virtual consults&#10;-Make sure patient has a clear understanding of follow up plan, provide in writing if possible&#10;-Make sure patient has access to all necessary testing, including STI swabs&#10;">
              <a:extLst>
                <a:ext uri="{FF2B5EF4-FFF2-40B4-BE49-F238E27FC236}">
                  <a16:creationId xmlns:a16="http://schemas.microsoft.com/office/drawing/2014/main" id="{9B47F9B2-DF77-472D-A1D1-F3E462FDB318}"/>
                </a:ext>
              </a:extLst>
            </p:cNvPr>
            <p:cNvSpPr/>
            <p:nvPr/>
          </p:nvSpPr>
          <p:spPr>
            <a:xfrm>
              <a:off x="3700462" y="3070073"/>
              <a:ext cx="4945856" cy="2777859"/>
            </a:xfrm>
            <a:custGeom>
              <a:avLst/>
              <a:gdLst>
                <a:gd name="connsiteX0" fmla="*/ 0 w 4945856"/>
                <a:gd name="connsiteY0" fmla="*/ 462986 h 2777859"/>
                <a:gd name="connsiteX1" fmla="*/ 462986 w 4945856"/>
                <a:gd name="connsiteY1" fmla="*/ 0 h 2777859"/>
                <a:gd name="connsiteX2" fmla="*/ 4482870 w 4945856"/>
                <a:gd name="connsiteY2" fmla="*/ 0 h 2777859"/>
                <a:gd name="connsiteX3" fmla="*/ 4945856 w 4945856"/>
                <a:gd name="connsiteY3" fmla="*/ 462986 h 2777859"/>
                <a:gd name="connsiteX4" fmla="*/ 4945856 w 4945856"/>
                <a:gd name="connsiteY4" fmla="*/ 2314873 h 2777859"/>
                <a:gd name="connsiteX5" fmla="*/ 4482870 w 4945856"/>
                <a:gd name="connsiteY5" fmla="*/ 2777859 h 2777859"/>
                <a:gd name="connsiteX6" fmla="*/ 462986 w 4945856"/>
                <a:gd name="connsiteY6" fmla="*/ 2777859 h 2777859"/>
                <a:gd name="connsiteX7" fmla="*/ 0 w 4945856"/>
                <a:gd name="connsiteY7" fmla="*/ 2314873 h 2777859"/>
                <a:gd name="connsiteX8" fmla="*/ 0 w 4945856"/>
                <a:gd name="connsiteY8" fmla="*/ 462986 h 277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5856" h="2777859">
                  <a:moveTo>
                    <a:pt x="0" y="462986"/>
                  </a:moveTo>
                  <a:cubicBezTo>
                    <a:pt x="0" y="207286"/>
                    <a:pt x="207286" y="0"/>
                    <a:pt x="462986" y="0"/>
                  </a:cubicBezTo>
                  <a:lnTo>
                    <a:pt x="4482870" y="0"/>
                  </a:lnTo>
                  <a:cubicBezTo>
                    <a:pt x="4738570" y="0"/>
                    <a:pt x="4945856" y="207286"/>
                    <a:pt x="4945856" y="462986"/>
                  </a:cubicBezTo>
                  <a:lnTo>
                    <a:pt x="4945856" y="2314873"/>
                  </a:lnTo>
                  <a:cubicBezTo>
                    <a:pt x="4945856" y="2570573"/>
                    <a:pt x="4738570" y="2777859"/>
                    <a:pt x="4482870" y="2777859"/>
                  </a:cubicBezTo>
                  <a:lnTo>
                    <a:pt x="462986" y="2777859"/>
                  </a:lnTo>
                  <a:cubicBezTo>
                    <a:pt x="207286" y="2777859"/>
                    <a:pt x="0" y="2570573"/>
                    <a:pt x="0" y="2314873"/>
                  </a:cubicBezTo>
                  <a:lnTo>
                    <a:pt x="0" y="462986"/>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88944" tIns="188944" rIns="188944" bIns="188944" numCol="1" spcCol="1270" anchor="ctr" anchorCtr="0">
              <a:noAutofit/>
            </a:bodyPr>
            <a:lstStyle/>
            <a:p>
              <a:pPr marL="0" lvl="0" indent="0" algn="l" defTabSz="622300">
                <a:lnSpc>
                  <a:spcPct val="90000"/>
                </a:lnSpc>
                <a:spcBef>
                  <a:spcPct val="0"/>
                </a:spcBef>
                <a:spcAft>
                  <a:spcPct val="35000"/>
                </a:spcAft>
                <a:buNone/>
              </a:pPr>
              <a:r>
                <a:rPr lang="en-US" kern="1200" dirty="0">
                  <a:solidFill>
                    <a:schemeClr val="tx1"/>
                  </a:solidFill>
                </a:rPr>
                <a:t>Telemedicine Coordination:</a:t>
              </a:r>
            </a:p>
            <a:p>
              <a:pPr marL="0" lvl="0" indent="0" algn="l" defTabSz="622300">
                <a:lnSpc>
                  <a:spcPct val="90000"/>
                </a:lnSpc>
                <a:spcBef>
                  <a:spcPct val="0"/>
                </a:spcBef>
                <a:spcAft>
                  <a:spcPct val="35000"/>
                </a:spcAft>
                <a:buNone/>
              </a:pPr>
              <a:r>
                <a:rPr lang="en-US" kern="1200" dirty="0">
                  <a:solidFill>
                    <a:schemeClr val="tx1"/>
                  </a:solidFill>
                </a:rPr>
                <a:t>- Confirm patient’s appointment type</a:t>
              </a:r>
            </a:p>
            <a:p>
              <a:pPr marL="0" lvl="0" indent="0" algn="l" defTabSz="622300">
                <a:lnSpc>
                  <a:spcPct val="90000"/>
                </a:lnSpc>
                <a:spcBef>
                  <a:spcPct val="0"/>
                </a:spcBef>
                <a:spcAft>
                  <a:spcPct val="35000"/>
                </a:spcAft>
                <a:buNone/>
              </a:pPr>
              <a:r>
                <a:rPr lang="en-US" kern="1200" dirty="0">
                  <a:solidFill>
                    <a:schemeClr val="tx1"/>
                  </a:solidFill>
                </a:rPr>
                <a:t>-Coordinate necessary lab work and access to virtual consults</a:t>
              </a:r>
            </a:p>
            <a:p>
              <a:pPr marL="0" lvl="0" indent="0" algn="l" defTabSz="622300">
                <a:lnSpc>
                  <a:spcPct val="90000"/>
                </a:lnSpc>
                <a:spcBef>
                  <a:spcPct val="0"/>
                </a:spcBef>
                <a:spcAft>
                  <a:spcPct val="35000"/>
                </a:spcAft>
                <a:buNone/>
              </a:pPr>
              <a:r>
                <a:rPr lang="en-US" kern="1200" dirty="0">
                  <a:solidFill>
                    <a:schemeClr val="tx1"/>
                  </a:solidFill>
                </a:rPr>
                <a:t>-Make sure patient has a clear understanding of follow up plan, provide in writing if possible</a:t>
              </a:r>
            </a:p>
            <a:p>
              <a:pPr marL="0" lvl="0" indent="0" algn="l" defTabSz="622300">
                <a:lnSpc>
                  <a:spcPct val="90000"/>
                </a:lnSpc>
                <a:spcBef>
                  <a:spcPct val="0"/>
                </a:spcBef>
                <a:spcAft>
                  <a:spcPct val="35000"/>
                </a:spcAft>
                <a:buNone/>
              </a:pPr>
              <a:r>
                <a:rPr lang="en-US" kern="1200" dirty="0">
                  <a:solidFill>
                    <a:schemeClr val="tx1"/>
                  </a:solidFill>
                </a:rPr>
                <a:t>-Make sure patient has access to all necessary testing, including STI swabs</a:t>
              </a:r>
            </a:p>
          </p:txBody>
        </p:sp>
        <p:sp>
          <p:nvSpPr>
            <p:cNvPr id="9" name="Freeform: Shape 8">
              <a:extLst>
                <a:ext uri="{FF2B5EF4-FFF2-40B4-BE49-F238E27FC236}">
                  <a16:creationId xmlns:a16="http://schemas.microsoft.com/office/drawing/2014/main" id="{51EEE0D3-2D05-449A-BC3C-6D4ED30986E0}"/>
                </a:ext>
              </a:extLst>
            </p:cNvPr>
            <p:cNvSpPr/>
            <p:nvPr/>
          </p:nvSpPr>
          <p:spPr>
            <a:xfrm>
              <a:off x="3700462" y="5847932"/>
              <a:ext cx="4945856" cy="231840"/>
            </a:xfrm>
            <a:custGeom>
              <a:avLst/>
              <a:gdLst>
                <a:gd name="connsiteX0" fmla="*/ 0 w 4945856"/>
                <a:gd name="connsiteY0" fmla="*/ 0 h 231840"/>
                <a:gd name="connsiteX1" fmla="*/ 4945856 w 4945856"/>
                <a:gd name="connsiteY1" fmla="*/ 0 h 231840"/>
                <a:gd name="connsiteX2" fmla="*/ 4945856 w 4945856"/>
                <a:gd name="connsiteY2" fmla="*/ 231840 h 231840"/>
                <a:gd name="connsiteX3" fmla="*/ 0 w 4945856"/>
                <a:gd name="connsiteY3" fmla="*/ 231840 h 231840"/>
                <a:gd name="connsiteX4" fmla="*/ 0 w 4945856"/>
                <a:gd name="connsiteY4" fmla="*/ 0 h 23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856" h="231840">
                  <a:moveTo>
                    <a:pt x="0" y="0"/>
                  </a:moveTo>
                  <a:lnTo>
                    <a:pt x="4945856" y="0"/>
                  </a:lnTo>
                  <a:lnTo>
                    <a:pt x="4945856" y="231840"/>
                  </a:lnTo>
                  <a:lnTo>
                    <a:pt x="0" y="231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7031" tIns="17780" rIns="99568" bIns="17780" numCol="1" spcCol="1270" anchor="t" anchorCtr="0">
              <a:noAutofit/>
            </a:bodyPr>
            <a:lstStyle/>
            <a:p>
              <a:pPr marL="57150" lvl="1" indent="-57150" algn="l" defTabSz="488950">
                <a:lnSpc>
                  <a:spcPct val="90000"/>
                </a:lnSpc>
                <a:spcBef>
                  <a:spcPct val="0"/>
                </a:spcBef>
                <a:spcAft>
                  <a:spcPct val="20000"/>
                </a:spcAft>
                <a:buChar char="•"/>
              </a:pPr>
              <a:endParaRPr lang="en-US" sz="1100" kern="1200" dirty="0"/>
            </a:p>
          </p:txBody>
        </p:sp>
      </p:grpSp>
      <p:sp>
        <p:nvSpPr>
          <p:cNvPr id="5" name="Footer Placeholder 4">
            <a:extLst>
              <a:ext uri="{FF2B5EF4-FFF2-40B4-BE49-F238E27FC236}">
                <a16:creationId xmlns:a16="http://schemas.microsoft.com/office/drawing/2014/main" id="{84581695-59D4-455C-ACC1-6C7011AB9B05}"/>
              </a:ext>
            </a:extLst>
          </p:cNvPr>
          <p:cNvSpPr>
            <a:spLocks noGrp="1"/>
          </p:cNvSpPr>
          <p:nvPr>
            <p:ph type="ftr" sz="quarter" idx="11"/>
          </p:nvPr>
        </p:nvSpPr>
        <p:spPr>
          <a:xfrm>
            <a:off x="3700462" y="6535157"/>
            <a:ext cx="4945856" cy="274320"/>
          </a:xfrm>
        </p:spPr>
        <p:txBody>
          <a:bodyPr>
            <a:normAutofit/>
          </a:bodyPr>
          <a:lstStyle/>
          <a:p>
            <a:pPr algn="l">
              <a:spcAft>
                <a:spcPts val="600"/>
              </a:spcAft>
            </a:pPr>
            <a:r>
              <a:rPr lang="en-US">
                <a:solidFill>
                  <a:schemeClr val="tx1">
                    <a:lumMod val="50000"/>
                    <a:lumOff val="50000"/>
                  </a:schemeClr>
                </a:solidFill>
              </a:rPr>
              <a:t>paetc.org</a:t>
            </a:r>
          </a:p>
        </p:txBody>
      </p:sp>
      <p:sp>
        <p:nvSpPr>
          <p:cNvPr id="4" name="Slide Number Placeholder 3">
            <a:extLst>
              <a:ext uri="{FF2B5EF4-FFF2-40B4-BE49-F238E27FC236}">
                <a16:creationId xmlns:a16="http://schemas.microsoft.com/office/drawing/2014/main" id="{B270782D-8675-4841-BBFE-C53F09F95EC0}"/>
              </a:ext>
            </a:extLst>
          </p:cNvPr>
          <p:cNvSpPr>
            <a:spLocks noGrp="1"/>
          </p:cNvSpPr>
          <p:nvPr>
            <p:ph type="sldNum" sz="quarter" idx="12"/>
          </p:nvPr>
        </p:nvSpPr>
        <p:spPr>
          <a:xfrm>
            <a:off x="2454547" y="6535157"/>
            <a:ext cx="730250" cy="274320"/>
          </a:xfrm>
        </p:spPr>
        <p:txBody>
          <a:bodyPr>
            <a:normAutofit/>
          </a:bodyPr>
          <a:lstStyle/>
          <a:p>
            <a:pPr>
              <a:spcAft>
                <a:spcPts val="600"/>
              </a:spcAft>
            </a:pPr>
            <a:fld id="{1D2EA5EF-C699-AF4C-BA42-C0A1CAAB713C}" type="slidenum">
              <a:rPr lang="en-US">
                <a:solidFill>
                  <a:schemeClr val="tx1">
                    <a:lumMod val="50000"/>
                    <a:lumOff val="50000"/>
                  </a:schemeClr>
                </a:solidFill>
              </a:rPr>
              <a:pPr>
                <a:spcAft>
                  <a:spcPts val="600"/>
                </a:spcAft>
              </a:pPr>
              <a:t>23</a:t>
            </a:fld>
            <a:endParaRPr lang="en-US">
              <a:solidFill>
                <a:schemeClr val="tx1">
                  <a:lumMod val="50000"/>
                  <a:lumOff val="50000"/>
                </a:schemeClr>
              </a:solidFill>
            </a:endParaRPr>
          </a:p>
        </p:txBody>
      </p:sp>
    </p:spTree>
    <p:extLst>
      <p:ext uri="{BB962C8B-B14F-4D97-AF65-F5344CB8AC3E}">
        <p14:creationId xmlns:p14="http://schemas.microsoft.com/office/powerpoint/2010/main" val="4082552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217D2B-3296-49BC-9FE2-023B01EE33F5}"/>
              </a:ext>
            </a:extLst>
          </p:cNvPr>
          <p:cNvSpPr>
            <a:spLocks noGrp="1"/>
          </p:cNvSpPr>
          <p:nvPr>
            <p:ph type="title"/>
          </p:nvPr>
        </p:nvSpPr>
        <p:spPr>
          <a:xfrm>
            <a:off x="393192" y="583616"/>
            <a:ext cx="2791605" cy="5520579"/>
          </a:xfrm>
        </p:spPr>
        <p:txBody>
          <a:bodyPr>
            <a:normAutofit/>
          </a:bodyPr>
          <a:lstStyle/>
          <a:p>
            <a:r>
              <a:rPr lang="en-US" dirty="0">
                <a:solidFill>
                  <a:srgbClr val="FFFFFF"/>
                </a:solidFill>
              </a:rPr>
              <a:t>Baseline Testing</a:t>
            </a:r>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descr="HIV screening test,&#10;Estimated creatinine clearance,&#10;Hepatitis B serologies (HBsAb, HBcAb, HBsAg): Follow up with HBV DNA if HBsAg is positive, &#10;Hepatitis C screening, and&#10;Bacterial STI testing&#10;">
            <a:extLst>
              <a:ext uri="{FF2B5EF4-FFF2-40B4-BE49-F238E27FC236}">
                <a16:creationId xmlns:a16="http://schemas.microsoft.com/office/drawing/2014/main" id="{F35D1FF1-3CA5-40BF-879B-CCB1D940B538}"/>
              </a:ext>
              <a:ext uri="{C183D7F6-B498-43B3-948B-1728B52AA6E4}">
                <adec:decorative xmlns:adec="http://schemas.microsoft.com/office/drawing/2017/decorative" val="0"/>
              </a:ext>
            </a:extLst>
          </p:cNvPr>
          <p:cNvGrpSpPr/>
          <p:nvPr/>
        </p:nvGrpSpPr>
        <p:grpSpPr>
          <a:xfrm>
            <a:off x="3700462" y="658159"/>
            <a:ext cx="4945856" cy="5371818"/>
            <a:chOff x="3700462" y="658159"/>
            <a:chExt cx="4945856" cy="5371818"/>
          </a:xfrm>
        </p:grpSpPr>
        <p:sp>
          <p:nvSpPr>
            <p:cNvPr id="5" name="Freeform: Shape 4" descr="HIV screening test&#10;">
              <a:extLst>
                <a:ext uri="{FF2B5EF4-FFF2-40B4-BE49-F238E27FC236}">
                  <a16:creationId xmlns:a16="http://schemas.microsoft.com/office/drawing/2014/main" id="{884EF085-30A9-4BCC-AA79-093D696141D1}"/>
                </a:ext>
              </a:extLst>
            </p:cNvPr>
            <p:cNvSpPr/>
            <p:nvPr/>
          </p:nvSpPr>
          <p:spPr>
            <a:xfrm>
              <a:off x="3700462" y="658159"/>
              <a:ext cx="4945856" cy="953403"/>
            </a:xfrm>
            <a:custGeom>
              <a:avLst/>
              <a:gdLst>
                <a:gd name="connsiteX0" fmla="*/ 0 w 4945856"/>
                <a:gd name="connsiteY0" fmla="*/ 158904 h 953403"/>
                <a:gd name="connsiteX1" fmla="*/ 158904 w 4945856"/>
                <a:gd name="connsiteY1" fmla="*/ 0 h 953403"/>
                <a:gd name="connsiteX2" fmla="*/ 4786952 w 4945856"/>
                <a:gd name="connsiteY2" fmla="*/ 0 h 953403"/>
                <a:gd name="connsiteX3" fmla="*/ 4945856 w 4945856"/>
                <a:gd name="connsiteY3" fmla="*/ 158904 h 953403"/>
                <a:gd name="connsiteX4" fmla="*/ 4945856 w 4945856"/>
                <a:gd name="connsiteY4" fmla="*/ 794499 h 953403"/>
                <a:gd name="connsiteX5" fmla="*/ 4786952 w 4945856"/>
                <a:gd name="connsiteY5" fmla="*/ 953403 h 953403"/>
                <a:gd name="connsiteX6" fmla="*/ 158904 w 4945856"/>
                <a:gd name="connsiteY6" fmla="*/ 953403 h 953403"/>
                <a:gd name="connsiteX7" fmla="*/ 0 w 4945856"/>
                <a:gd name="connsiteY7" fmla="*/ 794499 h 953403"/>
                <a:gd name="connsiteX8" fmla="*/ 0 w 4945856"/>
                <a:gd name="connsiteY8" fmla="*/ 158904 h 9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5856" h="953403">
                  <a:moveTo>
                    <a:pt x="0" y="158904"/>
                  </a:moveTo>
                  <a:cubicBezTo>
                    <a:pt x="0" y="71144"/>
                    <a:pt x="71144" y="0"/>
                    <a:pt x="158904" y="0"/>
                  </a:cubicBezTo>
                  <a:lnTo>
                    <a:pt x="4786952" y="0"/>
                  </a:lnTo>
                  <a:cubicBezTo>
                    <a:pt x="4874712" y="0"/>
                    <a:pt x="4945856" y="71144"/>
                    <a:pt x="4945856" y="158904"/>
                  </a:cubicBezTo>
                  <a:lnTo>
                    <a:pt x="4945856" y="794499"/>
                  </a:lnTo>
                  <a:cubicBezTo>
                    <a:pt x="4945856" y="882259"/>
                    <a:pt x="4874712" y="953403"/>
                    <a:pt x="4786952" y="953403"/>
                  </a:cubicBezTo>
                  <a:lnTo>
                    <a:pt x="158904" y="953403"/>
                  </a:lnTo>
                  <a:cubicBezTo>
                    <a:pt x="71144" y="953403"/>
                    <a:pt x="0" y="882259"/>
                    <a:pt x="0" y="794499"/>
                  </a:cubicBezTo>
                  <a:lnTo>
                    <a:pt x="0" y="15890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7981" tIns="137981" rIns="137981" bIns="137981"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HIV screening test</a:t>
              </a:r>
            </a:p>
          </p:txBody>
        </p:sp>
        <p:sp>
          <p:nvSpPr>
            <p:cNvPr id="6" name="Freeform: Shape 5" descr="Estimated creatinine clearance&#10;">
              <a:extLst>
                <a:ext uri="{FF2B5EF4-FFF2-40B4-BE49-F238E27FC236}">
                  <a16:creationId xmlns:a16="http://schemas.microsoft.com/office/drawing/2014/main" id="{19930B30-E6F4-4141-A1F5-88FC410231B2}"/>
                </a:ext>
              </a:extLst>
            </p:cNvPr>
            <p:cNvSpPr/>
            <p:nvPr/>
          </p:nvSpPr>
          <p:spPr>
            <a:xfrm>
              <a:off x="3700462" y="1680683"/>
              <a:ext cx="4945856" cy="953403"/>
            </a:xfrm>
            <a:custGeom>
              <a:avLst/>
              <a:gdLst>
                <a:gd name="connsiteX0" fmla="*/ 0 w 4945856"/>
                <a:gd name="connsiteY0" fmla="*/ 158904 h 953403"/>
                <a:gd name="connsiteX1" fmla="*/ 158904 w 4945856"/>
                <a:gd name="connsiteY1" fmla="*/ 0 h 953403"/>
                <a:gd name="connsiteX2" fmla="*/ 4786952 w 4945856"/>
                <a:gd name="connsiteY2" fmla="*/ 0 h 953403"/>
                <a:gd name="connsiteX3" fmla="*/ 4945856 w 4945856"/>
                <a:gd name="connsiteY3" fmla="*/ 158904 h 953403"/>
                <a:gd name="connsiteX4" fmla="*/ 4945856 w 4945856"/>
                <a:gd name="connsiteY4" fmla="*/ 794499 h 953403"/>
                <a:gd name="connsiteX5" fmla="*/ 4786952 w 4945856"/>
                <a:gd name="connsiteY5" fmla="*/ 953403 h 953403"/>
                <a:gd name="connsiteX6" fmla="*/ 158904 w 4945856"/>
                <a:gd name="connsiteY6" fmla="*/ 953403 h 953403"/>
                <a:gd name="connsiteX7" fmla="*/ 0 w 4945856"/>
                <a:gd name="connsiteY7" fmla="*/ 794499 h 953403"/>
                <a:gd name="connsiteX8" fmla="*/ 0 w 4945856"/>
                <a:gd name="connsiteY8" fmla="*/ 158904 h 9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5856" h="953403">
                  <a:moveTo>
                    <a:pt x="0" y="158904"/>
                  </a:moveTo>
                  <a:cubicBezTo>
                    <a:pt x="0" y="71144"/>
                    <a:pt x="71144" y="0"/>
                    <a:pt x="158904" y="0"/>
                  </a:cubicBezTo>
                  <a:lnTo>
                    <a:pt x="4786952" y="0"/>
                  </a:lnTo>
                  <a:cubicBezTo>
                    <a:pt x="4874712" y="0"/>
                    <a:pt x="4945856" y="71144"/>
                    <a:pt x="4945856" y="158904"/>
                  </a:cubicBezTo>
                  <a:lnTo>
                    <a:pt x="4945856" y="794499"/>
                  </a:lnTo>
                  <a:cubicBezTo>
                    <a:pt x="4945856" y="882259"/>
                    <a:pt x="4874712" y="953403"/>
                    <a:pt x="4786952" y="953403"/>
                  </a:cubicBezTo>
                  <a:lnTo>
                    <a:pt x="158904" y="953403"/>
                  </a:lnTo>
                  <a:cubicBezTo>
                    <a:pt x="71144" y="953403"/>
                    <a:pt x="0" y="882259"/>
                    <a:pt x="0" y="794499"/>
                  </a:cubicBezTo>
                  <a:lnTo>
                    <a:pt x="0" y="158904"/>
                  </a:lnTo>
                  <a:close/>
                </a:path>
              </a:pathLst>
            </a:custGeom>
          </p:spPr>
          <p:style>
            <a:lnRef idx="2">
              <a:schemeClr val="lt1">
                <a:hueOff val="0"/>
                <a:satOff val="0"/>
                <a:lumOff val="0"/>
                <a:alphaOff val="0"/>
              </a:schemeClr>
            </a:lnRef>
            <a:fillRef idx="1">
              <a:schemeClr val="accent2">
                <a:hueOff val="-363841"/>
                <a:satOff val="-20982"/>
                <a:lumOff val="2157"/>
                <a:alphaOff val="0"/>
              </a:schemeClr>
            </a:fillRef>
            <a:effectRef idx="0">
              <a:schemeClr val="accent2">
                <a:hueOff val="-363841"/>
                <a:satOff val="-20982"/>
                <a:lumOff val="2157"/>
                <a:alphaOff val="0"/>
              </a:schemeClr>
            </a:effectRef>
            <a:fontRef idx="minor">
              <a:schemeClr val="lt1"/>
            </a:fontRef>
          </p:style>
          <p:txBody>
            <a:bodyPr spcFirstLastPara="0" vert="horz" wrap="square" lIns="137981" tIns="137981" rIns="137981" bIns="137981"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Estimated creatinine clearance</a:t>
              </a:r>
            </a:p>
          </p:txBody>
        </p:sp>
        <p:sp>
          <p:nvSpPr>
            <p:cNvPr id="8" name="Freeform: Shape 7" descr="Hepatitis B serologies (HBsAb, HBcAb, HBsAg)&#10;">
              <a:extLst>
                <a:ext uri="{FF2B5EF4-FFF2-40B4-BE49-F238E27FC236}">
                  <a16:creationId xmlns:a16="http://schemas.microsoft.com/office/drawing/2014/main" id="{868FBB0C-24D2-4DDE-8CBA-C040F5278483}"/>
                </a:ext>
              </a:extLst>
            </p:cNvPr>
            <p:cNvSpPr/>
            <p:nvPr/>
          </p:nvSpPr>
          <p:spPr>
            <a:xfrm>
              <a:off x="3700462" y="2703207"/>
              <a:ext cx="4945856" cy="953403"/>
            </a:xfrm>
            <a:custGeom>
              <a:avLst/>
              <a:gdLst>
                <a:gd name="connsiteX0" fmla="*/ 0 w 4945856"/>
                <a:gd name="connsiteY0" fmla="*/ 158904 h 953403"/>
                <a:gd name="connsiteX1" fmla="*/ 158904 w 4945856"/>
                <a:gd name="connsiteY1" fmla="*/ 0 h 953403"/>
                <a:gd name="connsiteX2" fmla="*/ 4786952 w 4945856"/>
                <a:gd name="connsiteY2" fmla="*/ 0 h 953403"/>
                <a:gd name="connsiteX3" fmla="*/ 4945856 w 4945856"/>
                <a:gd name="connsiteY3" fmla="*/ 158904 h 953403"/>
                <a:gd name="connsiteX4" fmla="*/ 4945856 w 4945856"/>
                <a:gd name="connsiteY4" fmla="*/ 794499 h 953403"/>
                <a:gd name="connsiteX5" fmla="*/ 4786952 w 4945856"/>
                <a:gd name="connsiteY5" fmla="*/ 953403 h 953403"/>
                <a:gd name="connsiteX6" fmla="*/ 158904 w 4945856"/>
                <a:gd name="connsiteY6" fmla="*/ 953403 h 953403"/>
                <a:gd name="connsiteX7" fmla="*/ 0 w 4945856"/>
                <a:gd name="connsiteY7" fmla="*/ 794499 h 953403"/>
                <a:gd name="connsiteX8" fmla="*/ 0 w 4945856"/>
                <a:gd name="connsiteY8" fmla="*/ 158904 h 9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5856" h="953403">
                  <a:moveTo>
                    <a:pt x="0" y="158904"/>
                  </a:moveTo>
                  <a:cubicBezTo>
                    <a:pt x="0" y="71144"/>
                    <a:pt x="71144" y="0"/>
                    <a:pt x="158904" y="0"/>
                  </a:cubicBezTo>
                  <a:lnTo>
                    <a:pt x="4786952" y="0"/>
                  </a:lnTo>
                  <a:cubicBezTo>
                    <a:pt x="4874712" y="0"/>
                    <a:pt x="4945856" y="71144"/>
                    <a:pt x="4945856" y="158904"/>
                  </a:cubicBezTo>
                  <a:lnTo>
                    <a:pt x="4945856" y="794499"/>
                  </a:lnTo>
                  <a:cubicBezTo>
                    <a:pt x="4945856" y="882259"/>
                    <a:pt x="4874712" y="953403"/>
                    <a:pt x="4786952" y="953403"/>
                  </a:cubicBezTo>
                  <a:lnTo>
                    <a:pt x="158904" y="953403"/>
                  </a:lnTo>
                  <a:cubicBezTo>
                    <a:pt x="71144" y="953403"/>
                    <a:pt x="0" y="882259"/>
                    <a:pt x="0" y="794499"/>
                  </a:cubicBezTo>
                  <a:lnTo>
                    <a:pt x="0" y="158904"/>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37981" tIns="137981" rIns="137981" bIns="137981"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Hepatitis B serologies (</a:t>
              </a:r>
              <a:r>
                <a:rPr lang="en-US" sz="2400" kern="1200" dirty="0" err="1">
                  <a:solidFill>
                    <a:schemeClr val="tx1"/>
                  </a:solidFill>
                </a:rPr>
                <a:t>HBsAb</a:t>
              </a:r>
              <a:r>
                <a:rPr lang="en-US" sz="2400" kern="1200" dirty="0">
                  <a:solidFill>
                    <a:schemeClr val="tx1"/>
                  </a:solidFill>
                </a:rPr>
                <a:t>, </a:t>
              </a:r>
              <a:r>
                <a:rPr lang="en-US" sz="2400" kern="1200" dirty="0" err="1">
                  <a:solidFill>
                    <a:schemeClr val="tx1"/>
                  </a:solidFill>
                </a:rPr>
                <a:t>HBcAb</a:t>
              </a:r>
              <a:r>
                <a:rPr lang="en-US" sz="2400" kern="1200" dirty="0">
                  <a:solidFill>
                    <a:schemeClr val="tx1"/>
                  </a:solidFill>
                </a:rPr>
                <a:t>, HBsAg)</a:t>
              </a:r>
            </a:p>
          </p:txBody>
        </p:sp>
        <p:sp>
          <p:nvSpPr>
            <p:cNvPr id="9" name="Freeform: Shape 8" descr="Follow up with HBV DNA if HBsAg is positive&#10;">
              <a:extLst>
                <a:ext uri="{FF2B5EF4-FFF2-40B4-BE49-F238E27FC236}">
                  <a16:creationId xmlns:a16="http://schemas.microsoft.com/office/drawing/2014/main" id="{E5322AAB-9BBE-4BD3-AAA2-30B767BAA508}"/>
                </a:ext>
              </a:extLst>
            </p:cNvPr>
            <p:cNvSpPr/>
            <p:nvPr/>
          </p:nvSpPr>
          <p:spPr>
            <a:xfrm>
              <a:off x="3700462" y="3656610"/>
              <a:ext cx="4945856" cy="397440"/>
            </a:xfrm>
            <a:custGeom>
              <a:avLst/>
              <a:gdLst>
                <a:gd name="connsiteX0" fmla="*/ 0 w 4945856"/>
                <a:gd name="connsiteY0" fmla="*/ 0 h 397440"/>
                <a:gd name="connsiteX1" fmla="*/ 4945856 w 4945856"/>
                <a:gd name="connsiteY1" fmla="*/ 0 h 397440"/>
                <a:gd name="connsiteX2" fmla="*/ 4945856 w 4945856"/>
                <a:gd name="connsiteY2" fmla="*/ 397440 h 397440"/>
                <a:gd name="connsiteX3" fmla="*/ 0 w 4945856"/>
                <a:gd name="connsiteY3" fmla="*/ 397440 h 397440"/>
                <a:gd name="connsiteX4" fmla="*/ 0 w 4945856"/>
                <a:gd name="connsiteY4" fmla="*/ 0 h 39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856" h="397440">
                  <a:moveTo>
                    <a:pt x="0" y="0"/>
                  </a:moveTo>
                  <a:lnTo>
                    <a:pt x="4945856" y="0"/>
                  </a:lnTo>
                  <a:lnTo>
                    <a:pt x="4945856" y="397440"/>
                  </a:lnTo>
                  <a:lnTo>
                    <a:pt x="0" y="397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703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solidFill>
                    <a:schemeClr val="bg1"/>
                  </a:solidFill>
                </a:rPr>
                <a:t>Follow up with HBV DNA if HBsAg is positive</a:t>
              </a:r>
            </a:p>
          </p:txBody>
        </p:sp>
        <p:sp>
          <p:nvSpPr>
            <p:cNvPr id="10" name="Freeform: Shape 9" descr="Hepatitis C screening&#10;">
              <a:extLst>
                <a:ext uri="{FF2B5EF4-FFF2-40B4-BE49-F238E27FC236}">
                  <a16:creationId xmlns:a16="http://schemas.microsoft.com/office/drawing/2014/main" id="{31A45123-AAB8-41AE-8E89-82FCF935096E}"/>
                </a:ext>
              </a:extLst>
            </p:cNvPr>
            <p:cNvSpPr/>
            <p:nvPr/>
          </p:nvSpPr>
          <p:spPr>
            <a:xfrm>
              <a:off x="3700462" y="4054050"/>
              <a:ext cx="4945856" cy="953403"/>
            </a:xfrm>
            <a:custGeom>
              <a:avLst/>
              <a:gdLst>
                <a:gd name="connsiteX0" fmla="*/ 0 w 4945856"/>
                <a:gd name="connsiteY0" fmla="*/ 158904 h 953403"/>
                <a:gd name="connsiteX1" fmla="*/ 158904 w 4945856"/>
                <a:gd name="connsiteY1" fmla="*/ 0 h 953403"/>
                <a:gd name="connsiteX2" fmla="*/ 4786952 w 4945856"/>
                <a:gd name="connsiteY2" fmla="*/ 0 h 953403"/>
                <a:gd name="connsiteX3" fmla="*/ 4945856 w 4945856"/>
                <a:gd name="connsiteY3" fmla="*/ 158904 h 953403"/>
                <a:gd name="connsiteX4" fmla="*/ 4945856 w 4945856"/>
                <a:gd name="connsiteY4" fmla="*/ 794499 h 953403"/>
                <a:gd name="connsiteX5" fmla="*/ 4786952 w 4945856"/>
                <a:gd name="connsiteY5" fmla="*/ 953403 h 953403"/>
                <a:gd name="connsiteX6" fmla="*/ 158904 w 4945856"/>
                <a:gd name="connsiteY6" fmla="*/ 953403 h 953403"/>
                <a:gd name="connsiteX7" fmla="*/ 0 w 4945856"/>
                <a:gd name="connsiteY7" fmla="*/ 794499 h 953403"/>
                <a:gd name="connsiteX8" fmla="*/ 0 w 4945856"/>
                <a:gd name="connsiteY8" fmla="*/ 158904 h 9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5856" h="953403">
                  <a:moveTo>
                    <a:pt x="0" y="158904"/>
                  </a:moveTo>
                  <a:cubicBezTo>
                    <a:pt x="0" y="71144"/>
                    <a:pt x="71144" y="0"/>
                    <a:pt x="158904" y="0"/>
                  </a:cubicBezTo>
                  <a:lnTo>
                    <a:pt x="4786952" y="0"/>
                  </a:lnTo>
                  <a:cubicBezTo>
                    <a:pt x="4874712" y="0"/>
                    <a:pt x="4945856" y="71144"/>
                    <a:pt x="4945856" y="158904"/>
                  </a:cubicBezTo>
                  <a:lnTo>
                    <a:pt x="4945856" y="794499"/>
                  </a:lnTo>
                  <a:cubicBezTo>
                    <a:pt x="4945856" y="882259"/>
                    <a:pt x="4874712" y="953403"/>
                    <a:pt x="4786952" y="953403"/>
                  </a:cubicBezTo>
                  <a:lnTo>
                    <a:pt x="158904" y="953403"/>
                  </a:lnTo>
                  <a:cubicBezTo>
                    <a:pt x="71144" y="953403"/>
                    <a:pt x="0" y="882259"/>
                    <a:pt x="0" y="794499"/>
                  </a:cubicBezTo>
                  <a:lnTo>
                    <a:pt x="0" y="158904"/>
                  </a:lnTo>
                  <a:close/>
                </a:path>
              </a:pathLst>
            </a:custGeom>
          </p:spPr>
          <p:style>
            <a:lnRef idx="2">
              <a:schemeClr val="lt1">
                <a:hueOff val="0"/>
                <a:satOff val="0"/>
                <a:lumOff val="0"/>
                <a:alphaOff val="0"/>
              </a:schemeClr>
            </a:lnRef>
            <a:fillRef idx="1">
              <a:schemeClr val="accent2">
                <a:hueOff val="-1091522"/>
                <a:satOff val="-62946"/>
                <a:lumOff val="6471"/>
                <a:alphaOff val="0"/>
              </a:schemeClr>
            </a:fillRef>
            <a:effectRef idx="0">
              <a:schemeClr val="accent2">
                <a:hueOff val="-1091522"/>
                <a:satOff val="-62946"/>
                <a:lumOff val="6471"/>
                <a:alphaOff val="0"/>
              </a:schemeClr>
            </a:effectRef>
            <a:fontRef idx="minor">
              <a:schemeClr val="lt1"/>
            </a:fontRef>
          </p:style>
          <p:txBody>
            <a:bodyPr spcFirstLastPara="0" vert="horz" wrap="square" lIns="137981" tIns="137981" rIns="137981" bIns="137981"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2060"/>
                  </a:solidFill>
                </a:rPr>
                <a:t>Hepatitis C screening</a:t>
              </a:r>
            </a:p>
          </p:txBody>
        </p:sp>
        <p:sp>
          <p:nvSpPr>
            <p:cNvPr id="11" name="Freeform: Shape 10" descr="Bacterial STI testing&#10;">
              <a:extLst>
                <a:ext uri="{FF2B5EF4-FFF2-40B4-BE49-F238E27FC236}">
                  <a16:creationId xmlns:a16="http://schemas.microsoft.com/office/drawing/2014/main" id="{98A5BDD4-2788-46F9-88D3-D180A9DA2F64}"/>
                </a:ext>
              </a:extLst>
            </p:cNvPr>
            <p:cNvSpPr/>
            <p:nvPr/>
          </p:nvSpPr>
          <p:spPr>
            <a:xfrm>
              <a:off x="3700462" y="5076574"/>
              <a:ext cx="4945856" cy="953403"/>
            </a:xfrm>
            <a:custGeom>
              <a:avLst/>
              <a:gdLst>
                <a:gd name="connsiteX0" fmla="*/ 0 w 4945856"/>
                <a:gd name="connsiteY0" fmla="*/ 158904 h 953403"/>
                <a:gd name="connsiteX1" fmla="*/ 158904 w 4945856"/>
                <a:gd name="connsiteY1" fmla="*/ 0 h 953403"/>
                <a:gd name="connsiteX2" fmla="*/ 4786952 w 4945856"/>
                <a:gd name="connsiteY2" fmla="*/ 0 h 953403"/>
                <a:gd name="connsiteX3" fmla="*/ 4945856 w 4945856"/>
                <a:gd name="connsiteY3" fmla="*/ 158904 h 953403"/>
                <a:gd name="connsiteX4" fmla="*/ 4945856 w 4945856"/>
                <a:gd name="connsiteY4" fmla="*/ 794499 h 953403"/>
                <a:gd name="connsiteX5" fmla="*/ 4786952 w 4945856"/>
                <a:gd name="connsiteY5" fmla="*/ 953403 h 953403"/>
                <a:gd name="connsiteX6" fmla="*/ 158904 w 4945856"/>
                <a:gd name="connsiteY6" fmla="*/ 953403 h 953403"/>
                <a:gd name="connsiteX7" fmla="*/ 0 w 4945856"/>
                <a:gd name="connsiteY7" fmla="*/ 794499 h 953403"/>
                <a:gd name="connsiteX8" fmla="*/ 0 w 4945856"/>
                <a:gd name="connsiteY8" fmla="*/ 158904 h 9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5856" h="953403">
                  <a:moveTo>
                    <a:pt x="0" y="158904"/>
                  </a:moveTo>
                  <a:cubicBezTo>
                    <a:pt x="0" y="71144"/>
                    <a:pt x="71144" y="0"/>
                    <a:pt x="158904" y="0"/>
                  </a:cubicBezTo>
                  <a:lnTo>
                    <a:pt x="4786952" y="0"/>
                  </a:lnTo>
                  <a:cubicBezTo>
                    <a:pt x="4874712" y="0"/>
                    <a:pt x="4945856" y="71144"/>
                    <a:pt x="4945856" y="158904"/>
                  </a:cubicBezTo>
                  <a:lnTo>
                    <a:pt x="4945856" y="794499"/>
                  </a:lnTo>
                  <a:cubicBezTo>
                    <a:pt x="4945856" y="882259"/>
                    <a:pt x="4874712" y="953403"/>
                    <a:pt x="4786952" y="953403"/>
                  </a:cubicBezTo>
                  <a:lnTo>
                    <a:pt x="158904" y="953403"/>
                  </a:lnTo>
                  <a:cubicBezTo>
                    <a:pt x="71144" y="953403"/>
                    <a:pt x="0" y="882259"/>
                    <a:pt x="0" y="794499"/>
                  </a:cubicBezTo>
                  <a:lnTo>
                    <a:pt x="0" y="158904"/>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37981" tIns="137981" rIns="137981" bIns="137981"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2060"/>
                  </a:solidFill>
                </a:rPr>
                <a:t>Bacterial STI testing</a:t>
              </a:r>
            </a:p>
          </p:txBody>
        </p:sp>
      </p:grpSp>
      <p:sp>
        <p:nvSpPr>
          <p:cNvPr id="4" name="Slide Number Placeholder 3">
            <a:extLst>
              <a:ext uri="{FF2B5EF4-FFF2-40B4-BE49-F238E27FC236}">
                <a16:creationId xmlns:a16="http://schemas.microsoft.com/office/drawing/2014/main" id="{614F35B4-C832-40E4-AFD6-CCDF6AD34739}"/>
              </a:ext>
            </a:extLst>
          </p:cNvPr>
          <p:cNvSpPr>
            <a:spLocks noGrp="1"/>
          </p:cNvSpPr>
          <p:nvPr>
            <p:ph type="sldNum" sz="quarter" idx="12"/>
          </p:nvPr>
        </p:nvSpPr>
        <p:spPr>
          <a:xfrm>
            <a:off x="2454547" y="6535157"/>
            <a:ext cx="730250" cy="274320"/>
          </a:xfrm>
        </p:spPr>
        <p:txBody>
          <a:bodyPr>
            <a:normAutofit/>
          </a:bodyPr>
          <a:lstStyle/>
          <a:p>
            <a:pPr>
              <a:spcAft>
                <a:spcPts val="600"/>
              </a:spcAft>
            </a:pPr>
            <a:fld id="{1D2EA5EF-C699-AF4C-BA42-C0A1CAAB713C}" type="slidenum">
              <a:rPr lang="en-US">
                <a:solidFill>
                  <a:schemeClr val="tx1">
                    <a:lumMod val="50000"/>
                    <a:lumOff val="50000"/>
                  </a:schemeClr>
                </a:solidFill>
              </a:rPr>
              <a:pPr>
                <a:spcAft>
                  <a:spcPts val="600"/>
                </a:spcAft>
              </a:pPr>
              <a:t>24</a:t>
            </a:fld>
            <a:endParaRPr lang="en-US">
              <a:solidFill>
                <a:schemeClr val="tx1">
                  <a:lumMod val="50000"/>
                  <a:lumOff val="50000"/>
                </a:schemeClr>
              </a:solidFill>
            </a:endParaRPr>
          </a:p>
        </p:txBody>
      </p:sp>
    </p:spTree>
    <p:extLst>
      <p:ext uri="{BB962C8B-B14F-4D97-AF65-F5344CB8AC3E}">
        <p14:creationId xmlns:p14="http://schemas.microsoft.com/office/powerpoint/2010/main" val="3159491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6731D7-DF4E-499F-B838-B6A32E7B0568}"/>
              </a:ext>
            </a:extLst>
          </p:cNvPr>
          <p:cNvSpPr>
            <a:spLocks noGrp="1"/>
          </p:cNvSpPr>
          <p:nvPr>
            <p:ph type="title"/>
          </p:nvPr>
        </p:nvSpPr>
        <p:spPr>
          <a:xfrm>
            <a:off x="647271" y="1012004"/>
            <a:ext cx="2562119" cy="4795408"/>
          </a:xfrm>
        </p:spPr>
        <p:txBody>
          <a:bodyPr>
            <a:normAutofit/>
          </a:bodyPr>
          <a:lstStyle/>
          <a:p>
            <a:r>
              <a:rPr lang="en-US" dirty="0">
                <a:solidFill>
                  <a:srgbClr val="FFFFFF"/>
                </a:solidFill>
              </a:rPr>
              <a:t>Every 3 Month Monitoring</a:t>
            </a:r>
          </a:p>
        </p:txBody>
      </p:sp>
      <p:grpSp>
        <p:nvGrpSpPr>
          <p:cNvPr id="3" name="Group 2" descr="HIV testing (preferably 4th generation)&#10;Pregnancy testing for women who may become pregnant&#10;Bacterial STI testing if signs/symptoms present&#10;Bacterial STI testing for asymptomatic MSM patients if there is a history of STI or multiple partners.&#10;&#10;">
            <a:extLst>
              <a:ext uri="{FF2B5EF4-FFF2-40B4-BE49-F238E27FC236}">
                <a16:creationId xmlns:a16="http://schemas.microsoft.com/office/drawing/2014/main" id="{33A32A69-7BCF-46F3-9B60-60C1AF3366E5}"/>
              </a:ext>
              <a:ext uri="{C183D7F6-B498-43B3-948B-1728B52AA6E4}">
                <adec:decorative xmlns:adec="http://schemas.microsoft.com/office/drawing/2017/decorative" val="0"/>
              </a:ext>
            </a:extLst>
          </p:cNvPr>
          <p:cNvGrpSpPr/>
          <p:nvPr/>
        </p:nvGrpSpPr>
        <p:grpSpPr>
          <a:xfrm>
            <a:off x="3895725" y="648836"/>
            <a:ext cx="4885203" cy="5529600"/>
            <a:chOff x="3895725" y="648836"/>
            <a:chExt cx="4885203" cy="5529600"/>
          </a:xfrm>
        </p:grpSpPr>
        <p:sp>
          <p:nvSpPr>
            <p:cNvPr id="5" name="Freeform: Shape 4" descr="HIV testing (preferably 4th generation)&#10;">
              <a:extLst>
                <a:ext uri="{FF2B5EF4-FFF2-40B4-BE49-F238E27FC236}">
                  <a16:creationId xmlns:a16="http://schemas.microsoft.com/office/drawing/2014/main" id="{EC52DD19-051D-414A-ADEB-49A09FB7F838}"/>
                </a:ext>
              </a:extLst>
            </p:cNvPr>
            <p:cNvSpPr/>
            <p:nvPr/>
          </p:nvSpPr>
          <p:spPr>
            <a:xfrm>
              <a:off x="3895725" y="648836"/>
              <a:ext cx="4885203" cy="1193400"/>
            </a:xfrm>
            <a:custGeom>
              <a:avLst/>
              <a:gdLst>
                <a:gd name="connsiteX0" fmla="*/ 0 w 4885203"/>
                <a:gd name="connsiteY0" fmla="*/ 198904 h 1193400"/>
                <a:gd name="connsiteX1" fmla="*/ 198904 w 4885203"/>
                <a:gd name="connsiteY1" fmla="*/ 0 h 1193400"/>
                <a:gd name="connsiteX2" fmla="*/ 4686299 w 4885203"/>
                <a:gd name="connsiteY2" fmla="*/ 0 h 1193400"/>
                <a:gd name="connsiteX3" fmla="*/ 4885203 w 4885203"/>
                <a:gd name="connsiteY3" fmla="*/ 198904 h 1193400"/>
                <a:gd name="connsiteX4" fmla="*/ 4885203 w 4885203"/>
                <a:gd name="connsiteY4" fmla="*/ 994496 h 1193400"/>
                <a:gd name="connsiteX5" fmla="*/ 4686299 w 4885203"/>
                <a:gd name="connsiteY5" fmla="*/ 1193400 h 1193400"/>
                <a:gd name="connsiteX6" fmla="*/ 198904 w 4885203"/>
                <a:gd name="connsiteY6" fmla="*/ 1193400 h 1193400"/>
                <a:gd name="connsiteX7" fmla="*/ 0 w 4885203"/>
                <a:gd name="connsiteY7" fmla="*/ 994496 h 1193400"/>
                <a:gd name="connsiteX8" fmla="*/ 0 w 4885203"/>
                <a:gd name="connsiteY8" fmla="*/ 198904 h 119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193400">
                  <a:moveTo>
                    <a:pt x="0" y="198904"/>
                  </a:moveTo>
                  <a:cubicBezTo>
                    <a:pt x="0" y="89052"/>
                    <a:pt x="89052" y="0"/>
                    <a:pt x="198904" y="0"/>
                  </a:cubicBezTo>
                  <a:lnTo>
                    <a:pt x="4686299" y="0"/>
                  </a:lnTo>
                  <a:cubicBezTo>
                    <a:pt x="4796151" y="0"/>
                    <a:pt x="4885203" y="89052"/>
                    <a:pt x="4885203" y="198904"/>
                  </a:cubicBezTo>
                  <a:lnTo>
                    <a:pt x="4885203" y="994496"/>
                  </a:lnTo>
                  <a:cubicBezTo>
                    <a:pt x="4885203" y="1104348"/>
                    <a:pt x="4796151" y="1193400"/>
                    <a:pt x="4686299" y="1193400"/>
                  </a:cubicBezTo>
                  <a:lnTo>
                    <a:pt x="198904" y="1193400"/>
                  </a:lnTo>
                  <a:cubicBezTo>
                    <a:pt x="89052" y="1193400"/>
                    <a:pt x="0" y="1104348"/>
                    <a:pt x="0" y="994496"/>
                  </a:cubicBezTo>
                  <a:lnTo>
                    <a:pt x="0" y="19890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2557" tIns="172557" rIns="172557" bIns="172557"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002060"/>
                  </a:solidFill>
                </a:rPr>
                <a:t>HIV testing (preferably 4</a:t>
              </a:r>
              <a:r>
                <a:rPr lang="en-US" sz="3000" kern="1200" baseline="30000" dirty="0">
                  <a:solidFill>
                    <a:srgbClr val="002060"/>
                  </a:solidFill>
                </a:rPr>
                <a:t>th</a:t>
              </a:r>
              <a:r>
                <a:rPr lang="en-US" sz="3000" kern="1200" dirty="0">
                  <a:solidFill>
                    <a:srgbClr val="002060"/>
                  </a:solidFill>
                </a:rPr>
                <a:t> generation)</a:t>
              </a:r>
            </a:p>
          </p:txBody>
        </p:sp>
        <p:sp>
          <p:nvSpPr>
            <p:cNvPr id="6" name="Freeform: Shape 5" descr="Pregnancy testing for women who may become pregnant&#10;">
              <a:extLst>
                <a:ext uri="{FF2B5EF4-FFF2-40B4-BE49-F238E27FC236}">
                  <a16:creationId xmlns:a16="http://schemas.microsoft.com/office/drawing/2014/main" id="{D2665933-F8FD-4224-B568-10814BDC5FED}"/>
                </a:ext>
              </a:extLst>
            </p:cNvPr>
            <p:cNvSpPr/>
            <p:nvPr/>
          </p:nvSpPr>
          <p:spPr>
            <a:xfrm>
              <a:off x="3895725" y="1928636"/>
              <a:ext cx="4885203" cy="1193400"/>
            </a:xfrm>
            <a:custGeom>
              <a:avLst/>
              <a:gdLst>
                <a:gd name="connsiteX0" fmla="*/ 0 w 4885203"/>
                <a:gd name="connsiteY0" fmla="*/ 198904 h 1193400"/>
                <a:gd name="connsiteX1" fmla="*/ 198904 w 4885203"/>
                <a:gd name="connsiteY1" fmla="*/ 0 h 1193400"/>
                <a:gd name="connsiteX2" fmla="*/ 4686299 w 4885203"/>
                <a:gd name="connsiteY2" fmla="*/ 0 h 1193400"/>
                <a:gd name="connsiteX3" fmla="*/ 4885203 w 4885203"/>
                <a:gd name="connsiteY3" fmla="*/ 198904 h 1193400"/>
                <a:gd name="connsiteX4" fmla="*/ 4885203 w 4885203"/>
                <a:gd name="connsiteY4" fmla="*/ 994496 h 1193400"/>
                <a:gd name="connsiteX5" fmla="*/ 4686299 w 4885203"/>
                <a:gd name="connsiteY5" fmla="*/ 1193400 h 1193400"/>
                <a:gd name="connsiteX6" fmla="*/ 198904 w 4885203"/>
                <a:gd name="connsiteY6" fmla="*/ 1193400 h 1193400"/>
                <a:gd name="connsiteX7" fmla="*/ 0 w 4885203"/>
                <a:gd name="connsiteY7" fmla="*/ 994496 h 1193400"/>
                <a:gd name="connsiteX8" fmla="*/ 0 w 4885203"/>
                <a:gd name="connsiteY8" fmla="*/ 198904 h 119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193400">
                  <a:moveTo>
                    <a:pt x="0" y="198904"/>
                  </a:moveTo>
                  <a:cubicBezTo>
                    <a:pt x="0" y="89052"/>
                    <a:pt x="89052" y="0"/>
                    <a:pt x="198904" y="0"/>
                  </a:cubicBezTo>
                  <a:lnTo>
                    <a:pt x="4686299" y="0"/>
                  </a:lnTo>
                  <a:cubicBezTo>
                    <a:pt x="4796151" y="0"/>
                    <a:pt x="4885203" y="89052"/>
                    <a:pt x="4885203" y="198904"/>
                  </a:cubicBezTo>
                  <a:lnTo>
                    <a:pt x="4885203" y="994496"/>
                  </a:lnTo>
                  <a:cubicBezTo>
                    <a:pt x="4885203" y="1104348"/>
                    <a:pt x="4796151" y="1193400"/>
                    <a:pt x="4686299" y="1193400"/>
                  </a:cubicBezTo>
                  <a:lnTo>
                    <a:pt x="198904" y="1193400"/>
                  </a:lnTo>
                  <a:cubicBezTo>
                    <a:pt x="89052" y="1193400"/>
                    <a:pt x="0" y="1104348"/>
                    <a:pt x="0" y="994496"/>
                  </a:cubicBezTo>
                  <a:lnTo>
                    <a:pt x="0" y="198904"/>
                  </a:lnTo>
                  <a:close/>
                </a:path>
              </a:pathLst>
            </a:custGeom>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txBody>
            <a:bodyPr spcFirstLastPara="0" vert="horz" wrap="square" lIns="172557" tIns="172557" rIns="172557" bIns="172557"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002060"/>
                  </a:solidFill>
                </a:rPr>
                <a:t>Pregnancy testing for women who may become pregnant</a:t>
              </a:r>
            </a:p>
          </p:txBody>
        </p:sp>
        <p:sp>
          <p:nvSpPr>
            <p:cNvPr id="8" name="Freeform: Shape 7" descr="Bacterial STI testing if signs/symptoms present&#10;">
              <a:extLst>
                <a:ext uri="{FF2B5EF4-FFF2-40B4-BE49-F238E27FC236}">
                  <a16:creationId xmlns:a16="http://schemas.microsoft.com/office/drawing/2014/main" id="{CB40F3E7-4013-46C1-9110-990552B4548E}"/>
                </a:ext>
              </a:extLst>
            </p:cNvPr>
            <p:cNvSpPr/>
            <p:nvPr/>
          </p:nvSpPr>
          <p:spPr>
            <a:xfrm>
              <a:off x="3895725" y="3208436"/>
              <a:ext cx="4885203" cy="1193400"/>
            </a:xfrm>
            <a:custGeom>
              <a:avLst/>
              <a:gdLst>
                <a:gd name="connsiteX0" fmla="*/ 0 w 4885203"/>
                <a:gd name="connsiteY0" fmla="*/ 198904 h 1193400"/>
                <a:gd name="connsiteX1" fmla="*/ 198904 w 4885203"/>
                <a:gd name="connsiteY1" fmla="*/ 0 h 1193400"/>
                <a:gd name="connsiteX2" fmla="*/ 4686299 w 4885203"/>
                <a:gd name="connsiteY2" fmla="*/ 0 h 1193400"/>
                <a:gd name="connsiteX3" fmla="*/ 4885203 w 4885203"/>
                <a:gd name="connsiteY3" fmla="*/ 198904 h 1193400"/>
                <a:gd name="connsiteX4" fmla="*/ 4885203 w 4885203"/>
                <a:gd name="connsiteY4" fmla="*/ 994496 h 1193400"/>
                <a:gd name="connsiteX5" fmla="*/ 4686299 w 4885203"/>
                <a:gd name="connsiteY5" fmla="*/ 1193400 h 1193400"/>
                <a:gd name="connsiteX6" fmla="*/ 198904 w 4885203"/>
                <a:gd name="connsiteY6" fmla="*/ 1193400 h 1193400"/>
                <a:gd name="connsiteX7" fmla="*/ 0 w 4885203"/>
                <a:gd name="connsiteY7" fmla="*/ 994496 h 1193400"/>
                <a:gd name="connsiteX8" fmla="*/ 0 w 4885203"/>
                <a:gd name="connsiteY8" fmla="*/ 198904 h 119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193400">
                  <a:moveTo>
                    <a:pt x="0" y="198904"/>
                  </a:moveTo>
                  <a:cubicBezTo>
                    <a:pt x="0" y="89052"/>
                    <a:pt x="89052" y="0"/>
                    <a:pt x="198904" y="0"/>
                  </a:cubicBezTo>
                  <a:lnTo>
                    <a:pt x="4686299" y="0"/>
                  </a:lnTo>
                  <a:cubicBezTo>
                    <a:pt x="4796151" y="0"/>
                    <a:pt x="4885203" y="89052"/>
                    <a:pt x="4885203" y="198904"/>
                  </a:cubicBezTo>
                  <a:lnTo>
                    <a:pt x="4885203" y="994496"/>
                  </a:lnTo>
                  <a:cubicBezTo>
                    <a:pt x="4885203" y="1104348"/>
                    <a:pt x="4796151" y="1193400"/>
                    <a:pt x="4686299" y="1193400"/>
                  </a:cubicBezTo>
                  <a:lnTo>
                    <a:pt x="198904" y="1193400"/>
                  </a:lnTo>
                  <a:cubicBezTo>
                    <a:pt x="89052" y="1193400"/>
                    <a:pt x="0" y="1104348"/>
                    <a:pt x="0" y="994496"/>
                  </a:cubicBezTo>
                  <a:lnTo>
                    <a:pt x="0" y="198904"/>
                  </a:lnTo>
                  <a:close/>
                </a:path>
              </a:pathLst>
            </a:custGeom>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spcFirstLastPara="0" vert="horz" wrap="square" lIns="172557" tIns="172557" rIns="172557" bIns="172557"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002060"/>
                  </a:solidFill>
                </a:rPr>
                <a:t>Bacterial STI testing if signs/symptoms present</a:t>
              </a:r>
            </a:p>
          </p:txBody>
        </p:sp>
        <p:sp>
          <p:nvSpPr>
            <p:cNvPr id="9" name="Freeform: Shape 8" descr="Bacterial STI testing for asymptomatic MSM patients&#10;">
              <a:extLst>
                <a:ext uri="{FF2B5EF4-FFF2-40B4-BE49-F238E27FC236}">
                  <a16:creationId xmlns:a16="http://schemas.microsoft.com/office/drawing/2014/main" id="{844FD115-743C-46F1-89F0-639080FB1C51}"/>
                </a:ext>
              </a:extLst>
            </p:cNvPr>
            <p:cNvSpPr/>
            <p:nvPr/>
          </p:nvSpPr>
          <p:spPr>
            <a:xfrm>
              <a:off x="3895725" y="4488237"/>
              <a:ext cx="4885203" cy="1193400"/>
            </a:xfrm>
            <a:custGeom>
              <a:avLst/>
              <a:gdLst>
                <a:gd name="connsiteX0" fmla="*/ 0 w 4885203"/>
                <a:gd name="connsiteY0" fmla="*/ 198904 h 1193400"/>
                <a:gd name="connsiteX1" fmla="*/ 198904 w 4885203"/>
                <a:gd name="connsiteY1" fmla="*/ 0 h 1193400"/>
                <a:gd name="connsiteX2" fmla="*/ 4686299 w 4885203"/>
                <a:gd name="connsiteY2" fmla="*/ 0 h 1193400"/>
                <a:gd name="connsiteX3" fmla="*/ 4885203 w 4885203"/>
                <a:gd name="connsiteY3" fmla="*/ 198904 h 1193400"/>
                <a:gd name="connsiteX4" fmla="*/ 4885203 w 4885203"/>
                <a:gd name="connsiteY4" fmla="*/ 994496 h 1193400"/>
                <a:gd name="connsiteX5" fmla="*/ 4686299 w 4885203"/>
                <a:gd name="connsiteY5" fmla="*/ 1193400 h 1193400"/>
                <a:gd name="connsiteX6" fmla="*/ 198904 w 4885203"/>
                <a:gd name="connsiteY6" fmla="*/ 1193400 h 1193400"/>
                <a:gd name="connsiteX7" fmla="*/ 0 w 4885203"/>
                <a:gd name="connsiteY7" fmla="*/ 994496 h 1193400"/>
                <a:gd name="connsiteX8" fmla="*/ 0 w 4885203"/>
                <a:gd name="connsiteY8" fmla="*/ 198904 h 119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193400">
                  <a:moveTo>
                    <a:pt x="0" y="198904"/>
                  </a:moveTo>
                  <a:cubicBezTo>
                    <a:pt x="0" y="89052"/>
                    <a:pt x="89052" y="0"/>
                    <a:pt x="198904" y="0"/>
                  </a:cubicBezTo>
                  <a:lnTo>
                    <a:pt x="4686299" y="0"/>
                  </a:lnTo>
                  <a:cubicBezTo>
                    <a:pt x="4796151" y="0"/>
                    <a:pt x="4885203" y="89052"/>
                    <a:pt x="4885203" y="198904"/>
                  </a:cubicBezTo>
                  <a:lnTo>
                    <a:pt x="4885203" y="994496"/>
                  </a:lnTo>
                  <a:cubicBezTo>
                    <a:pt x="4885203" y="1104348"/>
                    <a:pt x="4796151" y="1193400"/>
                    <a:pt x="4686299" y="1193400"/>
                  </a:cubicBezTo>
                  <a:lnTo>
                    <a:pt x="198904" y="1193400"/>
                  </a:lnTo>
                  <a:cubicBezTo>
                    <a:pt x="89052" y="1193400"/>
                    <a:pt x="0" y="1104348"/>
                    <a:pt x="0" y="994496"/>
                  </a:cubicBezTo>
                  <a:lnTo>
                    <a:pt x="0" y="198904"/>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72557" tIns="172557" rIns="172557" bIns="172557"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002060"/>
                  </a:solidFill>
                </a:rPr>
                <a:t>Bacterial STI testing for asymptomatic MSM patients</a:t>
              </a:r>
            </a:p>
          </p:txBody>
        </p:sp>
        <p:sp>
          <p:nvSpPr>
            <p:cNvPr id="10" name="Freeform: Shape 9" descr="If history of STI or multiple partners&#10;">
              <a:extLst>
                <a:ext uri="{FF2B5EF4-FFF2-40B4-BE49-F238E27FC236}">
                  <a16:creationId xmlns:a16="http://schemas.microsoft.com/office/drawing/2014/main" id="{8487E855-57CD-4395-9929-0B0D9CF43794}"/>
                </a:ext>
              </a:extLst>
            </p:cNvPr>
            <p:cNvSpPr/>
            <p:nvPr/>
          </p:nvSpPr>
          <p:spPr>
            <a:xfrm>
              <a:off x="3895725" y="5681636"/>
              <a:ext cx="4885203" cy="496800"/>
            </a:xfrm>
            <a:custGeom>
              <a:avLst/>
              <a:gdLst>
                <a:gd name="connsiteX0" fmla="*/ 0 w 4885203"/>
                <a:gd name="connsiteY0" fmla="*/ 0 h 496800"/>
                <a:gd name="connsiteX1" fmla="*/ 4885203 w 4885203"/>
                <a:gd name="connsiteY1" fmla="*/ 0 h 496800"/>
                <a:gd name="connsiteX2" fmla="*/ 4885203 w 4885203"/>
                <a:gd name="connsiteY2" fmla="*/ 496800 h 496800"/>
                <a:gd name="connsiteX3" fmla="*/ 0 w 4885203"/>
                <a:gd name="connsiteY3" fmla="*/ 496800 h 496800"/>
                <a:gd name="connsiteX4" fmla="*/ 0 w 4885203"/>
                <a:gd name="connsiteY4" fmla="*/ 0 h 49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203" h="496800">
                  <a:moveTo>
                    <a:pt x="0" y="0"/>
                  </a:moveTo>
                  <a:lnTo>
                    <a:pt x="4885203" y="0"/>
                  </a:lnTo>
                  <a:lnTo>
                    <a:pt x="4885203" y="496800"/>
                  </a:lnTo>
                  <a:lnTo>
                    <a:pt x="0" y="496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510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If history of STI or multiple partners</a:t>
              </a:r>
            </a:p>
          </p:txBody>
        </p:sp>
      </p:grpSp>
      <p:sp>
        <p:nvSpPr>
          <p:cNvPr id="4" name="Slide Number Placeholder 3">
            <a:extLst>
              <a:ext uri="{FF2B5EF4-FFF2-40B4-BE49-F238E27FC236}">
                <a16:creationId xmlns:a16="http://schemas.microsoft.com/office/drawing/2014/main" id="{06ABF210-356B-4B4A-A36A-BCD95E4DD48F}"/>
              </a:ext>
            </a:extLst>
          </p:cNvPr>
          <p:cNvSpPr>
            <a:spLocks noGrp="1"/>
          </p:cNvSpPr>
          <p:nvPr>
            <p:ph type="sldNum" sz="quarter" idx="12"/>
          </p:nvPr>
        </p:nvSpPr>
        <p:spPr>
          <a:xfrm>
            <a:off x="8044665" y="6356350"/>
            <a:ext cx="470685" cy="365125"/>
          </a:xfrm>
        </p:spPr>
        <p:txBody>
          <a:bodyPr>
            <a:normAutofit/>
          </a:bodyPr>
          <a:lstStyle/>
          <a:p>
            <a:pPr>
              <a:spcAft>
                <a:spcPts val="600"/>
              </a:spcAft>
            </a:pPr>
            <a:fld id="{1D2EA5EF-C699-AF4C-BA42-C0A1CAAB713C}" type="slidenum">
              <a:rPr lang="en-US" sz="1000">
                <a:solidFill>
                  <a:prstClr val="black">
                    <a:tint val="75000"/>
                  </a:prstClr>
                </a:solidFill>
              </a:rPr>
              <a:pPr>
                <a:spcAft>
                  <a:spcPts val="600"/>
                </a:spcAft>
              </a:pPr>
              <a:t>25</a:t>
            </a:fld>
            <a:endParaRPr lang="en-US" sz="1000">
              <a:solidFill>
                <a:prstClr val="black">
                  <a:tint val="75000"/>
                </a:prstClr>
              </a:solidFill>
            </a:endParaRPr>
          </a:p>
        </p:txBody>
      </p:sp>
    </p:spTree>
    <p:extLst>
      <p:ext uri="{BB962C8B-B14F-4D97-AF65-F5344CB8AC3E}">
        <p14:creationId xmlns:p14="http://schemas.microsoft.com/office/powerpoint/2010/main" val="504822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FCBEF6-6BC6-407B-A5DA-E9A5154D5ACB}"/>
              </a:ext>
            </a:extLst>
          </p:cNvPr>
          <p:cNvSpPr>
            <a:spLocks noGrp="1"/>
          </p:cNvSpPr>
          <p:nvPr>
            <p:ph type="title"/>
          </p:nvPr>
        </p:nvSpPr>
        <p:spPr>
          <a:xfrm>
            <a:off x="647271" y="1012004"/>
            <a:ext cx="2562119" cy="4795408"/>
          </a:xfrm>
        </p:spPr>
        <p:txBody>
          <a:bodyPr>
            <a:normAutofit/>
          </a:bodyPr>
          <a:lstStyle/>
          <a:p>
            <a:r>
              <a:rPr lang="en-US" dirty="0">
                <a:solidFill>
                  <a:srgbClr val="FFFFFF"/>
                </a:solidFill>
              </a:rPr>
              <a:t>Every 6 Month Monitoring</a:t>
            </a:r>
          </a:p>
        </p:txBody>
      </p:sp>
      <p:grpSp>
        <p:nvGrpSpPr>
          <p:cNvPr id="3" name="Group 2" descr="Monitor estimated creatinine clearance&#10;">
            <a:extLst>
              <a:ext uri="{FF2B5EF4-FFF2-40B4-BE49-F238E27FC236}">
                <a16:creationId xmlns:a16="http://schemas.microsoft.com/office/drawing/2014/main" id="{9ED43767-E545-4A6B-A2C9-9213CA00D88E}"/>
              </a:ext>
              <a:ext uri="{C183D7F6-B498-43B3-948B-1728B52AA6E4}">
                <adec:decorative xmlns:adec="http://schemas.microsoft.com/office/drawing/2017/decorative" val="0"/>
              </a:ext>
            </a:extLst>
          </p:cNvPr>
          <p:cNvGrpSpPr/>
          <p:nvPr/>
        </p:nvGrpSpPr>
        <p:grpSpPr>
          <a:xfrm>
            <a:off x="3781425" y="1012004"/>
            <a:ext cx="5248275" cy="5082825"/>
            <a:chOff x="3895725" y="1003650"/>
            <a:chExt cx="4885203" cy="4819973"/>
          </a:xfrm>
        </p:grpSpPr>
        <p:sp>
          <p:nvSpPr>
            <p:cNvPr id="5" name="Freeform: Shape 4" descr="Monitor estimated creatinine clearance&#10;">
              <a:extLst>
                <a:ext uri="{FF2B5EF4-FFF2-40B4-BE49-F238E27FC236}">
                  <a16:creationId xmlns:a16="http://schemas.microsoft.com/office/drawing/2014/main" id="{894B0E2E-0DCA-46CC-89AF-9C44A3C25462}"/>
                </a:ext>
              </a:extLst>
            </p:cNvPr>
            <p:cNvSpPr/>
            <p:nvPr/>
          </p:nvSpPr>
          <p:spPr>
            <a:xfrm>
              <a:off x="3895725" y="1003650"/>
              <a:ext cx="4885203" cy="2349506"/>
            </a:xfrm>
            <a:custGeom>
              <a:avLst/>
              <a:gdLst>
                <a:gd name="connsiteX0" fmla="*/ 0 w 4885203"/>
                <a:gd name="connsiteY0" fmla="*/ 391592 h 2349506"/>
                <a:gd name="connsiteX1" fmla="*/ 391592 w 4885203"/>
                <a:gd name="connsiteY1" fmla="*/ 0 h 2349506"/>
                <a:gd name="connsiteX2" fmla="*/ 4493611 w 4885203"/>
                <a:gd name="connsiteY2" fmla="*/ 0 h 2349506"/>
                <a:gd name="connsiteX3" fmla="*/ 4885203 w 4885203"/>
                <a:gd name="connsiteY3" fmla="*/ 391592 h 2349506"/>
                <a:gd name="connsiteX4" fmla="*/ 4885203 w 4885203"/>
                <a:gd name="connsiteY4" fmla="*/ 1957914 h 2349506"/>
                <a:gd name="connsiteX5" fmla="*/ 4493611 w 4885203"/>
                <a:gd name="connsiteY5" fmla="*/ 2349506 h 2349506"/>
                <a:gd name="connsiteX6" fmla="*/ 391592 w 4885203"/>
                <a:gd name="connsiteY6" fmla="*/ 2349506 h 2349506"/>
                <a:gd name="connsiteX7" fmla="*/ 0 w 4885203"/>
                <a:gd name="connsiteY7" fmla="*/ 1957914 h 2349506"/>
                <a:gd name="connsiteX8" fmla="*/ 0 w 4885203"/>
                <a:gd name="connsiteY8" fmla="*/ 391592 h 234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2349506">
                  <a:moveTo>
                    <a:pt x="0" y="391592"/>
                  </a:moveTo>
                  <a:cubicBezTo>
                    <a:pt x="0" y="175322"/>
                    <a:pt x="175322" y="0"/>
                    <a:pt x="391592" y="0"/>
                  </a:cubicBezTo>
                  <a:lnTo>
                    <a:pt x="4493611" y="0"/>
                  </a:lnTo>
                  <a:cubicBezTo>
                    <a:pt x="4709881" y="0"/>
                    <a:pt x="4885203" y="175322"/>
                    <a:pt x="4885203" y="391592"/>
                  </a:cubicBezTo>
                  <a:lnTo>
                    <a:pt x="4885203" y="1957914"/>
                  </a:lnTo>
                  <a:cubicBezTo>
                    <a:pt x="4885203" y="2174184"/>
                    <a:pt x="4709881" y="2349506"/>
                    <a:pt x="4493611" y="2349506"/>
                  </a:cubicBezTo>
                  <a:lnTo>
                    <a:pt x="391592" y="2349506"/>
                  </a:lnTo>
                  <a:cubicBezTo>
                    <a:pt x="175322" y="2349506"/>
                    <a:pt x="0" y="2174184"/>
                    <a:pt x="0" y="1957914"/>
                  </a:cubicBezTo>
                  <a:lnTo>
                    <a:pt x="0" y="39159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4713" tIns="274713" rIns="274713" bIns="274713" numCol="1" spcCol="1270" anchor="ctr" anchorCtr="0">
              <a:noAutofit/>
            </a:bodyPr>
            <a:lstStyle/>
            <a:p>
              <a:pPr marL="0" lvl="0" indent="0" algn="l" defTabSz="1866900">
                <a:lnSpc>
                  <a:spcPct val="90000"/>
                </a:lnSpc>
                <a:spcBef>
                  <a:spcPct val="0"/>
                </a:spcBef>
                <a:spcAft>
                  <a:spcPct val="35000"/>
                </a:spcAft>
                <a:buNone/>
              </a:pPr>
              <a:r>
                <a:rPr lang="en-US" sz="4200" kern="1200" dirty="0">
                  <a:solidFill>
                    <a:srgbClr val="002060"/>
                  </a:solidFill>
                </a:rPr>
                <a:t>Monitor estimated creatinine clearance</a:t>
              </a:r>
            </a:p>
          </p:txBody>
        </p:sp>
        <p:sp>
          <p:nvSpPr>
            <p:cNvPr id="6" name="Freeform: Shape 5" descr="Bacterial STI testing for all sexually active patients&#10;Bacterial STI testing for all sexually active patients&#10;">
              <a:extLst>
                <a:ext uri="{FF2B5EF4-FFF2-40B4-BE49-F238E27FC236}">
                  <a16:creationId xmlns:a16="http://schemas.microsoft.com/office/drawing/2014/main" id="{3B4F2F06-8CAC-4159-BF28-C5465A6EAA44}"/>
                </a:ext>
              </a:extLst>
            </p:cNvPr>
            <p:cNvSpPr/>
            <p:nvPr/>
          </p:nvSpPr>
          <p:spPr>
            <a:xfrm>
              <a:off x="3895725" y="3474117"/>
              <a:ext cx="4885203" cy="2349506"/>
            </a:xfrm>
            <a:custGeom>
              <a:avLst/>
              <a:gdLst>
                <a:gd name="connsiteX0" fmla="*/ 0 w 4885203"/>
                <a:gd name="connsiteY0" fmla="*/ 391592 h 2349506"/>
                <a:gd name="connsiteX1" fmla="*/ 391592 w 4885203"/>
                <a:gd name="connsiteY1" fmla="*/ 0 h 2349506"/>
                <a:gd name="connsiteX2" fmla="*/ 4493611 w 4885203"/>
                <a:gd name="connsiteY2" fmla="*/ 0 h 2349506"/>
                <a:gd name="connsiteX3" fmla="*/ 4885203 w 4885203"/>
                <a:gd name="connsiteY3" fmla="*/ 391592 h 2349506"/>
                <a:gd name="connsiteX4" fmla="*/ 4885203 w 4885203"/>
                <a:gd name="connsiteY4" fmla="*/ 1957914 h 2349506"/>
                <a:gd name="connsiteX5" fmla="*/ 4493611 w 4885203"/>
                <a:gd name="connsiteY5" fmla="*/ 2349506 h 2349506"/>
                <a:gd name="connsiteX6" fmla="*/ 391592 w 4885203"/>
                <a:gd name="connsiteY6" fmla="*/ 2349506 h 2349506"/>
                <a:gd name="connsiteX7" fmla="*/ 0 w 4885203"/>
                <a:gd name="connsiteY7" fmla="*/ 1957914 h 2349506"/>
                <a:gd name="connsiteX8" fmla="*/ 0 w 4885203"/>
                <a:gd name="connsiteY8" fmla="*/ 391592 h 234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2349506">
                  <a:moveTo>
                    <a:pt x="0" y="391592"/>
                  </a:moveTo>
                  <a:cubicBezTo>
                    <a:pt x="0" y="175322"/>
                    <a:pt x="175322" y="0"/>
                    <a:pt x="391592" y="0"/>
                  </a:cubicBezTo>
                  <a:lnTo>
                    <a:pt x="4493611" y="0"/>
                  </a:lnTo>
                  <a:cubicBezTo>
                    <a:pt x="4709881" y="0"/>
                    <a:pt x="4885203" y="175322"/>
                    <a:pt x="4885203" y="391592"/>
                  </a:cubicBezTo>
                  <a:lnTo>
                    <a:pt x="4885203" y="1957914"/>
                  </a:lnTo>
                  <a:cubicBezTo>
                    <a:pt x="4885203" y="2174184"/>
                    <a:pt x="4709881" y="2349506"/>
                    <a:pt x="4493611" y="2349506"/>
                  </a:cubicBezTo>
                  <a:lnTo>
                    <a:pt x="391592" y="2349506"/>
                  </a:lnTo>
                  <a:cubicBezTo>
                    <a:pt x="175322" y="2349506"/>
                    <a:pt x="0" y="2174184"/>
                    <a:pt x="0" y="1957914"/>
                  </a:cubicBezTo>
                  <a:lnTo>
                    <a:pt x="0" y="391592"/>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274713" tIns="274713" rIns="274713" bIns="274713" numCol="1" spcCol="1270" anchor="ctr" anchorCtr="0">
              <a:noAutofit/>
            </a:bodyPr>
            <a:lstStyle/>
            <a:p>
              <a:pPr marL="0" lvl="0" indent="0" algn="l" defTabSz="1866900">
                <a:lnSpc>
                  <a:spcPct val="90000"/>
                </a:lnSpc>
                <a:spcBef>
                  <a:spcPct val="0"/>
                </a:spcBef>
                <a:spcAft>
                  <a:spcPct val="35000"/>
                </a:spcAft>
                <a:buNone/>
              </a:pPr>
              <a:r>
                <a:rPr lang="en-US" sz="4200" kern="1200" dirty="0">
                  <a:solidFill>
                    <a:srgbClr val="002060"/>
                  </a:solidFill>
                </a:rPr>
                <a:t>Bacterial STI testing for all sexually active patients</a:t>
              </a:r>
            </a:p>
          </p:txBody>
        </p:sp>
      </p:grpSp>
      <p:sp>
        <p:nvSpPr>
          <p:cNvPr id="4" name="Slide Number Placeholder 3">
            <a:extLst>
              <a:ext uri="{FF2B5EF4-FFF2-40B4-BE49-F238E27FC236}">
                <a16:creationId xmlns:a16="http://schemas.microsoft.com/office/drawing/2014/main" id="{2BA72A7F-6745-4A3F-89BB-9676B2421AF6}"/>
              </a:ext>
            </a:extLst>
          </p:cNvPr>
          <p:cNvSpPr>
            <a:spLocks noGrp="1"/>
          </p:cNvSpPr>
          <p:nvPr>
            <p:ph type="sldNum" sz="quarter" idx="12"/>
          </p:nvPr>
        </p:nvSpPr>
        <p:spPr>
          <a:xfrm>
            <a:off x="8044665" y="6356350"/>
            <a:ext cx="470685" cy="365125"/>
          </a:xfrm>
        </p:spPr>
        <p:txBody>
          <a:bodyPr>
            <a:normAutofit/>
          </a:bodyPr>
          <a:lstStyle/>
          <a:p>
            <a:pPr>
              <a:spcAft>
                <a:spcPts val="600"/>
              </a:spcAft>
            </a:pPr>
            <a:fld id="{1D2EA5EF-C699-AF4C-BA42-C0A1CAAB713C}" type="slidenum">
              <a:rPr lang="en-US" sz="1000">
                <a:solidFill>
                  <a:prstClr val="black">
                    <a:tint val="75000"/>
                  </a:prstClr>
                </a:solidFill>
              </a:rPr>
              <a:pPr>
                <a:spcAft>
                  <a:spcPts val="600"/>
                </a:spcAft>
              </a:pPr>
              <a:t>26</a:t>
            </a:fld>
            <a:endParaRPr lang="en-US" sz="1000">
              <a:solidFill>
                <a:prstClr val="black">
                  <a:tint val="75000"/>
                </a:prstClr>
              </a:solidFill>
            </a:endParaRPr>
          </a:p>
        </p:txBody>
      </p:sp>
    </p:spTree>
    <p:extLst>
      <p:ext uri="{BB962C8B-B14F-4D97-AF65-F5344CB8AC3E}">
        <p14:creationId xmlns:p14="http://schemas.microsoft.com/office/powerpoint/2010/main" val="3205933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dirty="0">
                <a:solidFill>
                  <a:srgbClr val="FFFFFF"/>
                </a:solidFill>
              </a:rPr>
              <a:t>HIV 4</a:t>
            </a:r>
            <a:r>
              <a:rPr lang="en-US" baseline="30000" dirty="0">
                <a:solidFill>
                  <a:srgbClr val="FFFFFF"/>
                </a:solidFill>
              </a:rPr>
              <a:t>th</a:t>
            </a:r>
            <a:r>
              <a:rPr lang="en-US" dirty="0">
                <a:solidFill>
                  <a:srgbClr val="FFFFFF"/>
                </a:solidFill>
              </a:rPr>
              <a:t> Generation Screening Test</a:t>
            </a:r>
          </a:p>
        </p:txBody>
      </p:sp>
      <p:grpSp>
        <p:nvGrpSpPr>
          <p:cNvPr id="3" name="Group 2" descr="Preferred test, quickest identification on HIV&#10;Can detect a new infection 10-14 days after exposure&#10;May affect decision to initiate PrEP&#10;If unprotected encounter within 2-week period, may repeat test&#10;">
            <a:extLst>
              <a:ext uri="{FF2B5EF4-FFF2-40B4-BE49-F238E27FC236}">
                <a16:creationId xmlns:a16="http://schemas.microsoft.com/office/drawing/2014/main" id="{F1FEBA2D-7F66-46DC-921C-058B07F72D3A}"/>
              </a:ext>
              <a:ext uri="{C183D7F6-B498-43B3-948B-1728B52AA6E4}">
                <adec:decorative xmlns:adec="http://schemas.microsoft.com/office/drawing/2017/decorative" val="0"/>
              </a:ext>
            </a:extLst>
          </p:cNvPr>
          <p:cNvGrpSpPr/>
          <p:nvPr/>
        </p:nvGrpSpPr>
        <p:grpSpPr>
          <a:xfrm>
            <a:off x="3895725" y="1014597"/>
            <a:ext cx="4885203" cy="4798080"/>
            <a:chOff x="3895725" y="1014597"/>
            <a:chExt cx="4885203" cy="4798080"/>
          </a:xfrm>
        </p:grpSpPr>
        <p:sp>
          <p:nvSpPr>
            <p:cNvPr id="5" name="Freeform: Shape 4" descr="Preferred test, quickest identification on HIV&#10;">
              <a:extLst>
                <a:ext uri="{FF2B5EF4-FFF2-40B4-BE49-F238E27FC236}">
                  <a16:creationId xmlns:a16="http://schemas.microsoft.com/office/drawing/2014/main" id="{3819D20A-D423-4E5A-9F9B-6487527AF01D}"/>
                </a:ext>
              </a:extLst>
            </p:cNvPr>
            <p:cNvSpPr/>
            <p:nvPr/>
          </p:nvSpPr>
          <p:spPr>
            <a:xfrm>
              <a:off x="3895725" y="1014597"/>
              <a:ext cx="4885203" cy="1272960"/>
            </a:xfrm>
            <a:custGeom>
              <a:avLst/>
              <a:gdLst>
                <a:gd name="connsiteX0" fmla="*/ 0 w 4885203"/>
                <a:gd name="connsiteY0" fmla="*/ 212164 h 1272960"/>
                <a:gd name="connsiteX1" fmla="*/ 212164 w 4885203"/>
                <a:gd name="connsiteY1" fmla="*/ 0 h 1272960"/>
                <a:gd name="connsiteX2" fmla="*/ 4673039 w 4885203"/>
                <a:gd name="connsiteY2" fmla="*/ 0 h 1272960"/>
                <a:gd name="connsiteX3" fmla="*/ 4885203 w 4885203"/>
                <a:gd name="connsiteY3" fmla="*/ 212164 h 1272960"/>
                <a:gd name="connsiteX4" fmla="*/ 4885203 w 4885203"/>
                <a:gd name="connsiteY4" fmla="*/ 1060796 h 1272960"/>
                <a:gd name="connsiteX5" fmla="*/ 4673039 w 4885203"/>
                <a:gd name="connsiteY5" fmla="*/ 1272960 h 1272960"/>
                <a:gd name="connsiteX6" fmla="*/ 212164 w 4885203"/>
                <a:gd name="connsiteY6" fmla="*/ 1272960 h 1272960"/>
                <a:gd name="connsiteX7" fmla="*/ 0 w 4885203"/>
                <a:gd name="connsiteY7" fmla="*/ 1060796 h 1272960"/>
                <a:gd name="connsiteX8" fmla="*/ 0 w 4885203"/>
                <a:gd name="connsiteY8" fmla="*/ 212164 h 127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272960">
                  <a:moveTo>
                    <a:pt x="0" y="212164"/>
                  </a:moveTo>
                  <a:cubicBezTo>
                    <a:pt x="0" y="94989"/>
                    <a:pt x="94989" y="0"/>
                    <a:pt x="212164" y="0"/>
                  </a:cubicBezTo>
                  <a:lnTo>
                    <a:pt x="4673039" y="0"/>
                  </a:lnTo>
                  <a:cubicBezTo>
                    <a:pt x="4790214" y="0"/>
                    <a:pt x="4885203" y="94989"/>
                    <a:pt x="4885203" y="212164"/>
                  </a:cubicBezTo>
                  <a:lnTo>
                    <a:pt x="4885203" y="1060796"/>
                  </a:lnTo>
                  <a:cubicBezTo>
                    <a:pt x="4885203" y="1177971"/>
                    <a:pt x="4790214" y="1272960"/>
                    <a:pt x="4673039" y="1272960"/>
                  </a:cubicBezTo>
                  <a:lnTo>
                    <a:pt x="212164" y="1272960"/>
                  </a:lnTo>
                  <a:cubicBezTo>
                    <a:pt x="94989" y="1272960"/>
                    <a:pt x="0" y="1177971"/>
                    <a:pt x="0" y="1060796"/>
                  </a:cubicBezTo>
                  <a:lnTo>
                    <a:pt x="0" y="21216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4061" tIns="184061" rIns="184061" bIns="184061"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002060"/>
                  </a:solidFill>
                </a:rPr>
                <a:t>Preferred test, quickest identification on HIV</a:t>
              </a:r>
            </a:p>
          </p:txBody>
        </p:sp>
        <p:sp>
          <p:nvSpPr>
            <p:cNvPr id="6" name="Freeform: Shape 5" descr="Can detect a new infection 10-14 days after exposure&#10;">
              <a:extLst>
                <a:ext uri="{FF2B5EF4-FFF2-40B4-BE49-F238E27FC236}">
                  <a16:creationId xmlns:a16="http://schemas.microsoft.com/office/drawing/2014/main" id="{8C3B3905-E6E5-4EA7-8298-42A459CC73C9}"/>
                </a:ext>
              </a:extLst>
            </p:cNvPr>
            <p:cNvSpPr/>
            <p:nvPr/>
          </p:nvSpPr>
          <p:spPr>
            <a:xfrm>
              <a:off x="3895725" y="2379717"/>
              <a:ext cx="4885203" cy="1272960"/>
            </a:xfrm>
            <a:custGeom>
              <a:avLst/>
              <a:gdLst>
                <a:gd name="connsiteX0" fmla="*/ 0 w 4885203"/>
                <a:gd name="connsiteY0" fmla="*/ 212164 h 1272960"/>
                <a:gd name="connsiteX1" fmla="*/ 212164 w 4885203"/>
                <a:gd name="connsiteY1" fmla="*/ 0 h 1272960"/>
                <a:gd name="connsiteX2" fmla="*/ 4673039 w 4885203"/>
                <a:gd name="connsiteY2" fmla="*/ 0 h 1272960"/>
                <a:gd name="connsiteX3" fmla="*/ 4885203 w 4885203"/>
                <a:gd name="connsiteY3" fmla="*/ 212164 h 1272960"/>
                <a:gd name="connsiteX4" fmla="*/ 4885203 w 4885203"/>
                <a:gd name="connsiteY4" fmla="*/ 1060796 h 1272960"/>
                <a:gd name="connsiteX5" fmla="*/ 4673039 w 4885203"/>
                <a:gd name="connsiteY5" fmla="*/ 1272960 h 1272960"/>
                <a:gd name="connsiteX6" fmla="*/ 212164 w 4885203"/>
                <a:gd name="connsiteY6" fmla="*/ 1272960 h 1272960"/>
                <a:gd name="connsiteX7" fmla="*/ 0 w 4885203"/>
                <a:gd name="connsiteY7" fmla="*/ 1060796 h 1272960"/>
                <a:gd name="connsiteX8" fmla="*/ 0 w 4885203"/>
                <a:gd name="connsiteY8" fmla="*/ 212164 h 127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272960">
                  <a:moveTo>
                    <a:pt x="0" y="212164"/>
                  </a:moveTo>
                  <a:cubicBezTo>
                    <a:pt x="0" y="94989"/>
                    <a:pt x="94989" y="0"/>
                    <a:pt x="212164" y="0"/>
                  </a:cubicBezTo>
                  <a:lnTo>
                    <a:pt x="4673039" y="0"/>
                  </a:lnTo>
                  <a:cubicBezTo>
                    <a:pt x="4790214" y="0"/>
                    <a:pt x="4885203" y="94989"/>
                    <a:pt x="4885203" y="212164"/>
                  </a:cubicBezTo>
                  <a:lnTo>
                    <a:pt x="4885203" y="1060796"/>
                  </a:lnTo>
                  <a:cubicBezTo>
                    <a:pt x="4885203" y="1177971"/>
                    <a:pt x="4790214" y="1272960"/>
                    <a:pt x="4673039" y="1272960"/>
                  </a:cubicBezTo>
                  <a:lnTo>
                    <a:pt x="212164" y="1272960"/>
                  </a:lnTo>
                  <a:cubicBezTo>
                    <a:pt x="94989" y="1272960"/>
                    <a:pt x="0" y="1177971"/>
                    <a:pt x="0" y="1060796"/>
                  </a:cubicBezTo>
                  <a:lnTo>
                    <a:pt x="0" y="212164"/>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84061" tIns="184061" rIns="184061" bIns="184061"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002060"/>
                  </a:solidFill>
                </a:rPr>
                <a:t>Can detect a new infection 10-14 days after exposure</a:t>
              </a:r>
            </a:p>
          </p:txBody>
        </p:sp>
        <p:sp>
          <p:nvSpPr>
            <p:cNvPr id="8" name="Freeform: Shape 7" descr="May affect decision to initiate PrEP&#10;">
              <a:extLst>
                <a:ext uri="{FF2B5EF4-FFF2-40B4-BE49-F238E27FC236}">
                  <a16:creationId xmlns:a16="http://schemas.microsoft.com/office/drawing/2014/main" id="{FB6B0E19-1A1D-4AB6-A303-5532B09D1EE8}"/>
                </a:ext>
              </a:extLst>
            </p:cNvPr>
            <p:cNvSpPr/>
            <p:nvPr/>
          </p:nvSpPr>
          <p:spPr>
            <a:xfrm>
              <a:off x="3895725" y="3744837"/>
              <a:ext cx="4885203" cy="1272960"/>
            </a:xfrm>
            <a:custGeom>
              <a:avLst/>
              <a:gdLst>
                <a:gd name="connsiteX0" fmla="*/ 0 w 4885203"/>
                <a:gd name="connsiteY0" fmla="*/ 212164 h 1272960"/>
                <a:gd name="connsiteX1" fmla="*/ 212164 w 4885203"/>
                <a:gd name="connsiteY1" fmla="*/ 0 h 1272960"/>
                <a:gd name="connsiteX2" fmla="*/ 4673039 w 4885203"/>
                <a:gd name="connsiteY2" fmla="*/ 0 h 1272960"/>
                <a:gd name="connsiteX3" fmla="*/ 4885203 w 4885203"/>
                <a:gd name="connsiteY3" fmla="*/ 212164 h 1272960"/>
                <a:gd name="connsiteX4" fmla="*/ 4885203 w 4885203"/>
                <a:gd name="connsiteY4" fmla="*/ 1060796 h 1272960"/>
                <a:gd name="connsiteX5" fmla="*/ 4673039 w 4885203"/>
                <a:gd name="connsiteY5" fmla="*/ 1272960 h 1272960"/>
                <a:gd name="connsiteX6" fmla="*/ 212164 w 4885203"/>
                <a:gd name="connsiteY6" fmla="*/ 1272960 h 1272960"/>
                <a:gd name="connsiteX7" fmla="*/ 0 w 4885203"/>
                <a:gd name="connsiteY7" fmla="*/ 1060796 h 1272960"/>
                <a:gd name="connsiteX8" fmla="*/ 0 w 4885203"/>
                <a:gd name="connsiteY8" fmla="*/ 212164 h 127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272960">
                  <a:moveTo>
                    <a:pt x="0" y="212164"/>
                  </a:moveTo>
                  <a:cubicBezTo>
                    <a:pt x="0" y="94989"/>
                    <a:pt x="94989" y="0"/>
                    <a:pt x="212164" y="0"/>
                  </a:cubicBezTo>
                  <a:lnTo>
                    <a:pt x="4673039" y="0"/>
                  </a:lnTo>
                  <a:cubicBezTo>
                    <a:pt x="4790214" y="0"/>
                    <a:pt x="4885203" y="94989"/>
                    <a:pt x="4885203" y="212164"/>
                  </a:cubicBezTo>
                  <a:lnTo>
                    <a:pt x="4885203" y="1060796"/>
                  </a:lnTo>
                  <a:cubicBezTo>
                    <a:pt x="4885203" y="1177971"/>
                    <a:pt x="4790214" y="1272960"/>
                    <a:pt x="4673039" y="1272960"/>
                  </a:cubicBezTo>
                  <a:lnTo>
                    <a:pt x="212164" y="1272960"/>
                  </a:lnTo>
                  <a:cubicBezTo>
                    <a:pt x="94989" y="1272960"/>
                    <a:pt x="0" y="1177971"/>
                    <a:pt x="0" y="1060796"/>
                  </a:cubicBezTo>
                  <a:lnTo>
                    <a:pt x="0" y="212164"/>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84061" tIns="184061" rIns="184061" bIns="184061"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002060"/>
                  </a:solidFill>
                </a:rPr>
                <a:t>May affect decision to initiate </a:t>
              </a:r>
              <a:r>
                <a:rPr lang="en-US" sz="3200" kern="1200" dirty="0" err="1">
                  <a:solidFill>
                    <a:srgbClr val="002060"/>
                  </a:solidFill>
                </a:rPr>
                <a:t>PrEP</a:t>
              </a:r>
              <a:endParaRPr lang="en-US" sz="3200" kern="1200" dirty="0">
                <a:solidFill>
                  <a:srgbClr val="002060"/>
                </a:solidFill>
              </a:endParaRPr>
            </a:p>
          </p:txBody>
        </p:sp>
        <p:sp>
          <p:nvSpPr>
            <p:cNvPr id="9" name="Freeform: Shape 8" descr="If unprotected encounter within 2-week period, may repeat test&#10;">
              <a:extLst>
                <a:ext uri="{FF2B5EF4-FFF2-40B4-BE49-F238E27FC236}">
                  <a16:creationId xmlns:a16="http://schemas.microsoft.com/office/drawing/2014/main" id="{E71240C2-A049-42AF-98DA-628D70345672}"/>
                </a:ext>
              </a:extLst>
            </p:cNvPr>
            <p:cNvSpPr/>
            <p:nvPr/>
          </p:nvSpPr>
          <p:spPr>
            <a:xfrm>
              <a:off x="3895725" y="5017797"/>
              <a:ext cx="4885203" cy="794880"/>
            </a:xfrm>
            <a:custGeom>
              <a:avLst/>
              <a:gdLst>
                <a:gd name="connsiteX0" fmla="*/ 0 w 4885203"/>
                <a:gd name="connsiteY0" fmla="*/ 0 h 794880"/>
                <a:gd name="connsiteX1" fmla="*/ 4885203 w 4885203"/>
                <a:gd name="connsiteY1" fmla="*/ 0 h 794880"/>
                <a:gd name="connsiteX2" fmla="*/ 4885203 w 4885203"/>
                <a:gd name="connsiteY2" fmla="*/ 794880 h 794880"/>
                <a:gd name="connsiteX3" fmla="*/ 0 w 4885203"/>
                <a:gd name="connsiteY3" fmla="*/ 794880 h 794880"/>
                <a:gd name="connsiteX4" fmla="*/ 0 w 4885203"/>
                <a:gd name="connsiteY4" fmla="*/ 0 h 79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203" h="794880">
                  <a:moveTo>
                    <a:pt x="0" y="0"/>
                  </a:moveTo>
                  <a:lnTo>
                    <a:pt x="4885203" y="0"/>
                  </a:lnTo>
                  <a:lnTo>
                    <a:pt x="4885203" y="794880"/>
                  </a:lnTo>
                  <a:lnTo>
                    <a:pt x="0" y="794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510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If unprotected encounter within 2-week period, may repeat test</a:t>
              </a:r>
            </a:p>
          </p:txBody>
        </p:sp>
      </p:grpSp>
      <p:sp>
        <p:nvSpPr>
          <p:cNvPr id="4" name="Slide Number Placeholder 3"/>
          <p:cNvSpPr>
            <a:spLocks noGrp="1"/>
          </p:cNvSpPr>
          <p:nvPr>
            <p:ph type="sldNum" sz="quarter" idx="12"/>
          </p:nvPr>
        </p:nvSpPr>
        <p:spPr>
          <a:xfrm>
            <a:off x="8044665" y="6356350"/>
            <a:ext cx="470685" cy="365125"/>
          </a:xfrm>
        </p:spPr>
        <p:txBody>
          <a:bodyPr>
            <a:normAutofit/>
          </a:bodyPr>
          <a:lstStyle/>
          <a:p>
            <a:pPr>
              <a:spcAft>
                <a:spcPts val="600"/>
              </a:spcAft>
            </a:pPr>
            <a:fld id="{1D2EA5EF-C699-AF4C-BA42-C0A1CAAB713C}" type="slidenum">
              <a:rPr lang="en-US" sz="1000">
                <a:solidFill>
                  <a:prstClr val="black">
                    <a:tint val="75000"/>
                  </a:prstClr>
                </a:solidFill>
              </a:rPr>
              <a:pPr>
                <a:spcAft>
                  <a:spcPts val="600"/>
                </a:spcAft>
              </a:pPr>
              <a:t>27</a:t>
            </a:fld>
            <a:endParaRPr lang="en-US" sz="1000">
              <a:solidFill>
                <a:prstClr val="black">
                  <a:tint val="75000"/>
                </a:prstClr>
              </a:solidFill>
            </a:endParaRPr>
          </a:p>
        </p:txBody>
      </p:sp>
    </p:spTree>
    <p:extLst>
      <p:ext uri="{BB962C8B-B14F-4D97-AF65-F5344CB8AC3E}">
        <p14:creationId xmlns:p14="http://schemas.microsoft.com/office/powerpoint/2010/main" val="3393888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173621"/>
            <a:ext cx="7772400" cy="1103313"/>
          </a:xfrm>
        </p:spPr>
        <p:txBody>
          <a:bodyPr/>
          <a:lstStyle/>
          <a:p>
            <a:r>
              <a:rPr lang="en-US" dirty="0"/>
              <a:t>Patient Snapshot by Race/Ethnicity</a:t>
            </a:r>
          </a:p>
        </p:txBody>
      </p:sp>
      <p:graphicFrame>
        <p:nvGraphicFramePr>
          <p:cNvPr id="5" name="Chart 4" descr="PrEP Initiation by Race and Ethnicity. &#10;For Phase 1: &#10;32 white patients, 20 hispanic, 0 Pacific Islander, 2 Other, 1 Multi Racial, 2 Black, and 2 Asian. &#10;For Phase 2: &#10;51 White patients, 31 Hispanic, 1 Pacific Islander, 4 Other, 2 Multi Racial, 4 Black, and 1 Asian.">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1955452283"/>
              </p:ext>
            </p:extLst>
          </p:nvPr>
        </p:nvGraphicFramePr>
        <p:xfrm>
          <a:off x="482988" y="723835"/>
          <a:ext cx="8178023" cy="569225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E1EFF49-6E42-4665-88E4-B3C8234368C2}"/>
              </a:ext>
            </a:extLst>
          </p:cNvPr>
          <p:cNvSpPr txBox="1"/>
          <p:nvPr/>
        </p:nvSpPr>
        <p:spPr>
          <a:xfrm>
            <a:off x="685291" y="6439241"/>
            <a:ext cx="3433953" cy="369332"/>
          </a:xfrm>
          <a:prstGeom prst="rect">
            <a:avLst/>
          </a:prstGeom>
          <a:noFill/>
        </p:spPr>
        <p:txBody>
          <a:bodyPr wrap="none" rtlCol="0">
            <a:spAutoFit/>
          </a:bodyPr>
          <a:lstStyle/>
          <a:p>
            <a:r>
              <a:rPr lang="en-US" dirty="0">
                <a:solidFill>
                  <a:schemeClr val="bg1"/>
                </a:solidFill>
              </a:rPr>
              <a:t>Phase 1 – 01/01/2014-09/30/2016</a:t>
            </a:r>
          </a:p>
        </p:txBody>
      </p:sp>
      <p:sp>
        <p:nvSpPr>
          <p:cNvPr id="9" name="TextBox 8">
            <a:extLst>
              <a:ext uri="{FF2B5EF4-FFF2-40B4-BE49-F238E27FC236}">
                <a16:creationId xmlns:a16="http://schemas.microsoft.com/office/drawing/2014/main" id="{4417E102-C679-4D36-8039-1728C6E843E7}"/>
              </a:ext>
            </a:extLst>
          </p:cNvPr>
          <p:cNvSpPr txBox="1"/>
          <p:nvPr/>
        </p:nvSpPr>
        <p:spPr>
          <a:xfrm>
            <a:off x="5023738" y="6439241"/>
            <a:ext cx="3433953" cy="369332"/>
          </a:xfrm>
          <a:prstGeom prst="rect">
            <a:avLst/>
          </a:prstGeom>
          <a:noFill/>
        </p:spPr>
        <p:txBody>
          <a:bodyPr wrap="none" rtlCol="0">
            <a:spAutoFit/>
          </a:bodyPr>
          <a:lstStyle/>
          <a:p>
            <a:r>
              <a:rPr lang="en-US" dirty="0">
                <a:solidFill>
                  <a:schemeClr val="bg1"/>
                </a:solidFill>
              </a:rPr>
              <a:t>Phase 2 – 10/01/2016-12/31/2018</a:t>
            </a:r>
          </a:p>
        </p:txBody>
      </p:sp>
    </p:spTree>
    <p:extLst>
      <p:ext uri="{BB962C8B-B14F-4D97-AF65-F5344CB8AC3E}">
        <p14:creationId xmlns:p14="http://schemas.microsoft.com/office/powerpoint/2010/main" val="1096136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173621"/>
            <a:ext cx="7772400" cy="1103313"/>
          </a:xfrm>
        </p:spPr>
        <p:txBody>
          <a:bodyPr/>
          <a:lstStyle/>
          <a:p>
            <a:r>
              <a:rPr lang="en-US" dirty="0"/>
              <a:t>Patient Snapshot by Age Category</a:t>
            </a:r>
          </a:p>
        </p:txBody>
      </p:sp>
      <p:graphicFrame>
        <p:nvGraphicFramePr>
          <p:cNvPr id="7" name="Chart 6" descr="PrEP Initiation by Age Category. &#10;For Phase 1: &#10;13 18 to 24 year old patients, 23 25 to 34 year old patients, 9 35 to 44 year old patients, 7 45 to 54 year old patients, 6 55 to 64 year old patients, and 1 65 plus patient. &#10;Phase 2:&#10;12 18 to 24 year old patients, 34 25 to 34 year old patients, 18 35 to 44 year old patients, 15 45 to 54 year old patients, 8 55 to 64 year old patients, and 6 65 plus patient. &#10;">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2539200610"/>
              </p:ext>
            </p:extLst>
          </p:nvPr>
        </p:nvGraphicFramePr>
        <p:xfrm>
          <a:off x="405114" y="698199"/>
          <a:ext cx="8322196" cy="568316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234E7C0-A0EF-4313-892E-AF55848B6025}"/>
              </a:ext>
            </a:extLst>
          </p:cNvPr>
          <p:cNvSpPr txBox="1"/>
          <p:nvPr/>
        </p:nvSpPr>
        <p:spPr>
          <a:xfrm>
            <a:off x="685291" y="6439241"/>
            <a:ext cx="3433953" cy="369332"/>
          </a:xfrm>
          <a:prstGeom prst="rect">
            <a:avLst/>
          </a:prstGeom>
          <a:noFill/>
        </p:spPr>
        <p:txBody>
          <a:bodyPr wrap="none" rtlCol="0">
            <a:spAutoFit/>
          </a:bodyPr>
          <a:lstStyle/>
          <a:p>
            <a:r>
              <a:rPr lang="en-US" dirty="0">
                <a:solidFill>
                  <a:schemeClr val="bg1"/>
                </a:solidFill>
              </a:rPr>
              <a:t>Phase 1 – 01/01/2014-09/30/2016</a:t>
            </a:r>
          </a:p>
        </p:txBody>
      </p:sp>
      <p:sp>
        <p:nvSpPr>
          <p:cNvPr id="8" name="TextBox 7">
            <a:extLst>
              <a:ext uri="{FF2B5EF4-FFF2-40B4-BE49-F238E27FC236}">
                <a16:creationId xmlns:a16="http://schemas.microsoft.com/office/drawing/2014/main" id="{C26F1F8D-2BC4-490F-9B38-5B3AC8016EB9}"/>
              </a:ext>
            </a:extLst>
          </p:cNvPr>
          <p:cNvSpPr txBox="1"/>
          <p:nvPr/>
        </p:nvSpPr>
        <p:spPr>
          <a:xfrm>
            <a:off x="5023738" y="6439241"/>
            <a:ext cx="3433953" cy="369332"/>
          </a:xfrm>
          <a:prstGeom prst="rect">
            <a:avLst/>
          </a:prstGeom>
          <a:noFill/>
        </p:spPr>
        <p:txBody>
          <a:bodyPr wrap="none" rtlCol="0">
            <a:spAutoFit/>
          </a:bodyPr>
          <a:lstStyle/>
          <a:p>
            <a:r>
              <a:rPr lang="en-US" dirty="0">
                <a:solidFill>
                  <a:schemeClr val="bg1"/>
                </a:solidFill>
              </a:rPr>
              <a:t>Phase 2 – 10/01/2016-12/31/2018</a:t>
            </a:r>
          </a:p>
        </p:txBody>
      </p:sp>
    </p:spTree>
    <p:extLst>
      <p:ext uri="{BB962C8B-B14F-4D97-AF65-F5344CB8AC3E}">
        <p14:creationId xmlns:p14="http://schemas.microsoft.com/office/powerpoint/2010/main" val="361748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dirty="0">
                <a:solidFill>
                  <a:srgbClr val="FFFFFF"/>
                </a:solidFill>
              </a:rPr>
              <a:t>What is </a:t>
            </a:r>
            <a:r>
              <a:rPr lang="en-US" sz="3500" dirty="0" err="1">
                <a:solidFill>
                  <a:srgbClr val="FFFFFF"/>
                </a:solidFill>
              </a:rPr>
              <a:t>PrEP</a:t>
            </a:r>
            <a:r>
              <a:rPr lang="en-US" sz="3500" dirty="0">
                <a:solidFill>
                  <a:srgbClr val="FFFFFF"/>
                </a:solidFill>
              </a:rPr>
              <a:t>?</a:t>
            </a:r>
          </a:p>
        </p:txBody>
      </p:sp>
      <p:sp>
        <p:nvSpPr>
          <p:cNvPr id="3" name="Content Placeholder 2"/>
          <p:cNvSpPr>
            <a:spLocks noGrp="1"/>
          </p:cNvSpPr>
          <p:nvPr>
            <p:ph idx="1"/>
          </p:nvPr>
        </p:nvSpPr>
        <p:spPr>
          <a:xfrm>
            <a:off x="884419" y="3092970"/>
            <a:ext cx="7375161" cy="2693976"/>
          </a:xfrm>
        </p:spPr>
        <p:txBody>
          <a:bodyPr>
            <a:normAutofit/>
          </a:bodyPr>
          <a:lstStyle/>
          <a:p>
            <a:r>
              <a:rPr lang="en-US" sz="1700" dirty="0">
                <a:solidFill>
                  <a:srgbClr val="000000"/>
                </a:solidFill>
              </a:rPr>
              <a:t>One pill once a day to reduce risk of contracting HIV</a:t>
            </a:r>
          </a:p>
          <a:p>
            <a:endParaRPr lang="en-US" sz="1700" dirty="0">
              <a:solidFill>
                <a:srgbClr val="000000"/>
              </a:solidFill>
            </a:endParaRPr>
          </a:p>
          <a:p>
            <a:r>
              <a:rPr lang="en-US" sz="1700" u="sng" dirty="0">
                <a:solidFill>
                  <a:srgbClr val="000000"/>
                </a:solidFill>
              </a:rPr>
              <a:t>&gt;</a:t>
            </a:r>
            <a:r>
              <a:rPr lang="en-US" sz="1700" dirty="0">
                <a:solidFill>
                  <a:srgbClr val="000000"/>
                </a:solidFill>
              </a:rPr>
              <a:t> 90% protective against sexually acquiring HIV</a:t>
            </a:r>
          </a:p>
          <a:p>
            <a:endParaRPr lang="en-US" sz="1700" dirty="0">
              <a:solidFill>
                <a:srgbClr val="000000"/>
              </a:solidFill>
            </a:endParaRPr>
          </a:p>
          <a:p>
            <a:r>
              <a:rPr lang="en-US" sz="1700" dirty="0">
                <a:solidFill>
                  <a:srgbClr val="000000"/>
                </a:solidFill>
              </a:rPr>
              <a:t>Reduces HIV acquisition risk in intravenous drug users (IVDU)</a:t>
            </a:r>
          </a:p>
          <a:p>
            <a:endParaRPr lang="en-US" sz="1700" dirty="0">
              <a:solidFill>
                <a:srgbClr val="000000"/>
              </a:solidFill>
            </a:endParaRPr>
          </a:p>
          <a:p>
            <a:r>
              <a:rPr lang="en-US" sz="1700" dirty="0">
                <a:solidFill>
                  <a:srgbClr val="000000"/>
                </a:solidFill>
              </a:rPr>
              <a:t>Currently only two agents approved for </a:t>
            </a:r>
            <a:r>
              <a:rPr lang="en-US" sz="1700" dirty="0" err="1">
                <a:solidFill>
                  <a:srgbClr val="000000"/>
                </a:solidFill>
              </a:rPr>
              <a:t>PrEP</a:t>
            </a:r>
            <a:endParaRPr lang="en-US" sz="17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1D2EA5EF-C699-AF4C-BA42-C0A1CAAB713C}" type="slidenum">
              <a:rPr lang="en-US">
                <a:solidFill>
                  <a:srgbClr val="898989"/>
                </a:solidFill>
              </a:rPr>
              <a:pPr>
                <a:spcAft>
                  <a:spcPts val="600"/>
                </a:spcAft>
              </a:pPr>
              <a:t>3</a:t>
            </a:fld>
            <a:endParaRPr lang="en-US">
              <a:solidFill>
                <a:srgbClr val="898989"/>
              </a:solidFill>
            </a:endParaRPr>
          </a:p>
        </p:txBody>
      </p:sp>
    </p:spTree>
    <p:extLst>
      <p:ext uri="{BB962C8B-B14F-4D97-AF65-F5344CB8AC3E}">
        <p14:creationId xmlns:p14="http://schemas.microsoft.com/office/powerpoint/2010/main" val="13847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26313C-715C-4B65-8B81-F96873B638DE}"/>
              </a:ext>
            </a:extLst>
          </p:cNvPr>
          <p:cNvSpPr>
            <a:spLocks noGrp="1"/>
          </p:cNvSpPr>
          <p:nvPr>
            <p:ph type="title"/>
          </p:nvPr>
        </p:nvSpPr>
        <p:spPr>
          <a:xfrm>
            <a:off x="685291" y="-173622"/>
            <a:ext cx="7772400" cy="1103313"/>
          </a:xfrm>
        </p:spPr>
        <p:txBody>
          <a:bodyPr/>
          <a:lstStyle/>
          <a:p>
            <a:r>
              <a:rPr lang="en-US" dirty="0"/>
              <a:t>Patient Snapshot by Gender</a:t>
            </a:r>
          </a:p>
        </p:txBody>
      </p:sp>
      <p:graphicFrame>
        <p:nvGraphicFramePr>
          <p:cNvPr id="6" name="Chart 5" descr="PrEP Initiators by Gender.&#10;Phase 1:&#10;5 female, 53 male, and 1 transgender/GNC.&#10;&#10;Phase 2: &#10;3 female, 87 males, and 1 3 transgender/GNC patients">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2884689438"/>
              </p:ext>
            </p:extLst>
          </p:nvPr>
        </p:nvGraphicFramePr>
        <p:xfrm>
          <a:off x="408005" y="798652"/>
          <a:ext cx="8327989" cy="556742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5A474EE-36DB-4751-A942-91CFAE46234E}"/>
              </a:ext>
            </a:extLst>
          </p:cNvPr>
          <p:cNvSpPr txBox="1"/>
          <p:nvPr/>
        </p:nvSpPr>
        <p:spPr>
          <a:xfrm>
            <a:off x="685291" y="6439241"/>
            <a:ext cx="3433953" cy="369332"/>
          </a:xfrm>
          <a:prstGeom prst="rect">
            <a:avLst/>
          </a:prstGeom>
          <a:noFill/>
        </p:spPr>
        <p:txBody>
          <a:bodyPr wrap="none" rtlCol="0">
            <a:spAutoFit/>
          </a:bodyPr>
          <a:lstStyle/>
          <a:p>
            <a:r>
              <a:rPr lang="en-US" dirty="0">
                <a:solidFill>
                  <a:schemeClr val="bg1"/>
                </a:solidFill>
              </a:rPr>
              <a:t>Phase 1 – 01/01/2014-09/30/2016</a:t>
            </a:r>
          </a:p>
        </p:txBody>
      </p:sp>
      <p:sp>
        <p:nvSpPr>
          <p:cNvPr id="10" name="TextBox 9">
            <a:extLst>
              <a:ext uri="{FF2B5EF4-FFF2-40B4-BE49-F238E27FC236}">
                <a16:creationId xmlns:a16="http://schemas.microsoft.com/office/drawing/2014/main" id="{0C43B317-BB77-4CEE-B727-9501A6EFA443}"/>
              </a:ext>
            </a:extLst>
          </p:cNvPr>
          <p:cNvSpPr txBox="1"/>
          <p:nvPr/>
        </p:nvSpPr>
        <p:spPr>
          <a:xfrm>
            <a:off x="5023738" y="6439241"/>
            <a:ext cx="3433953" cy="369332"/>
          </a:xfrm>
          <a:prstGeom prst="rect">
            <a:avLst/>
          </a:prstGeom>
          <a:noFill/>
        </p:spPr>
        <p:txBody>
          <a:bodyPr wrap="none" rtlCol="0">
            <a:spAutoFit/>
          </a:bodyPr>
          <a:lstStyle/>
          <a:p>
            <a:r>
              <a:rPr lang="en-US" dirty="0">
                <a:solidFill>
                  <a:schemeClr val="bg1"/>
                </a:solidFill>
              </a:rPr>
              <a:t>Phase 2 – 10/01/2016-12/31/2018</a:t>
            </a:r>
          </a:p>
        </p:txBody>
      </p:sp>
    </p:spTree>
    <p:extLst>
      <p:ext uri="{BB962C8B-B14F-4D97-AF65-F5344CB8AC3E}">
        <p14:creationId xmlns:p14="http://schemas.microsoft.com/office/powerpoint/2010/main" val="3057073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26313C-715C-4B65-8B81-F96873B638DE}"/>
              </a:ext>
            </a:extLst>
          </p:cNvPr>
          <p:cNvSpPr>
            <a:spLocks noGrp="1"/>
          </p:cNvSpPr>
          <p:nvPr>
            <p:ph type="title"/>
          </p:nvPr>
        </p:nvSpPr>
        <p:spPr>
          <a:xfrm>
            <a:off x="685291" y="-173622"/>
            <a:ext cx="7772400" cy="1103313"/>
          </a:xfrm>
        </p:spPr>
        <p:txBody>
          <a:bodyPr/>
          <a:lstStyle/>
          <a:p>
            <a:r>
              <a:rPr lang="en-US" dirty="0"/>
              <a:t>Patient Snapshot by Sexual Orientation</a:t>
            </a:r>
          </a:p>
        </p:txBody>
      </p:sp>
      <p:graphicFrame>
        <p:nvGraphicFramePr>
          <p:cNvPr id="7" name="Chart 6" descr="PrEP Initiation by Sexual Orientation.&#10;Phase 1:&#10;3 bisexual, 5 heterosexual, 51 homosexual, and 0 other. &#10;&#10;Phase 2:&#10;3 bisexual, 6 heterosexual, 81 homosexual, and 4 other.">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43176212"/>
              </p:ext>
            </p:extLst>
          </p:nvPr>
        </p:nvGraphicFramePr>
        <p:xfrm>
          <a:off x="295149" y="625032"/>
          <a:ext cx="8524759" cy="58799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351A5B7-0542-4BA0-8CD8-107039263EFE}"/>
              </a:ext>
            </a:extLst>
          </p:cNvPr>
          <p:cNvSpPr txBox="1"/>
          <p:nvPr/>
        </p:nvSpPr>
        <p:spPr>
          <a:xfrm>
            <a:off x="685291" y="6439241"/>
            <a:ext cx="3433953" cy="369332"/>
          </a:xfrm>
          <a:prstGeom prst="rect">
            <a:avLst/>
          </a:prstGeom>
          <a:noFill/>
        </p:spPr>
        <p:txBody>
          <a:bodyPr wrap="none" rtlCol="0">
            <a:spAutoFit/>
          </a:bodyPr>
          <a:lstStyle/>
          <a:p>
            <a:r>
              <a:rPr lang="en-US" dirty="0">
                <a:solidFill>
                  <a:schemeClr val="bg1"/>
                </a:solidFill>
              </a:rPr>
              <a:t>Phase 1 – 01/01/2014-09/30/2016</a:t>
            </a:r>
          </a:p>
        </p:txBody>
      </p:sp>
      <p:sp>
        <p:nvSpPr>
          <p:cNvPr id="10" name="TextBox 9">
            <a:extLst>
              <a:ext uri="{FF2B5EF4-FFF2-40B4-BE49-F238E27FC236}">
                <a16:creationId xmlns:a16="http://schemas.microsoft.com/office/drawing/2014/main" id="{04615F79-7CEE-4520-9034-0D1D67174506}"/>
              </a:ext>
            </a:extLst>
          </p:cNvPr>
          <p:cNvSpPr txBox="1"/>
          <p:nvPr/>
        </p:nvSpPr>
        <p:spPr>
          <a:xfrm>
            <a:off x="5023738" y="6439241"/>
            <a:ext cx="3433953" cy="369332"/>
          </a:xfrm>
          <a:prstGeom prst="rect">
            <a:avLst/>
          </a:prstGeom>
          <a:noFill/>
        </p:spPr>
        <p:txBody>
          <a:bodyPr wrap="none" rtlCol="0">
            <a:spAutoFit/>
          </a:bodyPr>
          <a:lstStyle/>
          <a:p>
            <a:r>
              <a:rPr lang="en-US" dirty="0">
                <a:solidFill>
                  <a:schemeClr val="bg1"/>
                </a:solidFill>
              </a:rPr>
              <a:t>Phase 2 – 10/01/2016-12/31/2018</a:t>
            </a:r>
          </a:p>
        </p:txBody>
      </p:sp>
    </p:spTree>
    <p:extLst>
      <p:ext uri="{BB962C8B-B14F-4D97-AF65-F5344CB8AC3E}">
        <p14:creationId xmlns:p14="http://schemas.microsoft.com/office/powerpoint/2010/main" val="3604485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26313C-715C-4B65-8B81-F96873B638DE}"/>
              </a:ext>
            </a:extLst>
          </p:cNvPr>
          <p:cNvSpPr>
            <a:spLocks noGrp="1"/>
          </p:cNvSpPr>
          <p:nvPr>
            <p:ph type="title"/>
          </p:nvPr>
        </p:nvSpPr>
        <p:spPr>
          <a:xfrm>
            <a:off x="685291" y="-173622"/>
            <a:ext cx="7772400" cy="1103313"/>
          </a:xfrm>
        </p:spPr>
        <p:txBody>
          <a:bodyPr/>
          <a:lstStyle/>
          <a:p>
            <a:r>
              <a:rPr lang="en-US" dirty="0"/>
              <a:t>Patient Snapshot by Risk</a:t>
            </a:r>
            <a:r>
              <a:rPr lang="en-US" baseline="0" dirty="0"/>
              <a:t> Group</a:t>
            </a:r>
            <a:endParaRPr lang="en-US" dirty="0"/>
          </a:p>
        </p:txBody>
      </p:sp>
      <p:graphicFrame>
        <p:nvGraphicFramePr>
          <p:cNvPr id="8" name="Chart 7" descr="PrEP Initiators by Risk Group.&#10;Phase 1:&#10;0 bisexual multi partner, 6 heterosexual HIV positive partner, 19 MSM HIV positive partner, 33 MSM multi partner, and 1 other.&#10;&#10;Phase 2:&#10;3 bisexual multi partner, 5 heterosexual HIV positive partner, 25 MSM HIV positive partner, 58 MSM Multi partner, and 3 other.">
            <a:extLst>
              <a:ext uri="{FF2B5EF4-FFF2-40B4-BE49-F238E27FC236}">
                <a16:creationId xmlns:a16="http://schemas.microsoft.com/office/drawing/2014/main" id="{00000000-0008-0000-0600-000006000000}"/>
              </a:ext>
            </a:extLst>
          </p:cNvPr>
          <p:cNvGraphicFramePr>
            <a:graphicFrameLocks/>
          </p:cNvGraphicFramePr>
          <p:nvPr>
            <p:extLst>
              <p:ext uri="{D42A27DB-BD31-4B8C-83A1-F6EECF244321}">
                <p14:modId xmlns:p14="http://schemas.microsoft.com/office/powerpoint/2010/main" val="2494495927"/>
              </p:ext>
            </p:extLst>
          </p:nvPr>
        </p:nvGraphicFramePr>
        <p:xfrm>
          <a:off x="202559" y="706056"/>
          <a:ext cx="8738882" cy="57641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8A9612E-D114-4CD1-B6FC-CBDAB810E7FA}"/>
              </a:ext>
            </a:extLst>
          </p:cNvPr>
          <p:cNvSpPr txBox="1"/>
          <p:nvPr/>
        </p:nvSpPr>
        <p:spPr>
          <a:xfrm>
            <a:off x="685291" y="6439241"/>
            <a:ext cx="3433953" cy="369332"/>
          </a:xfrm>
          <a:prstGeom prst="rect">
            <a:avLst/>
          </a:prstGeom>
          <a:noFill/>
        </p:spPr>
        <p:txBody>
          <a:bodyPr wrap="none" rtlCol="0">
            <a:spAutoFit/>
          </a:bodyPr>
          <a:lstStyle/>
          <a:p>
            <a:r>
              <a:rPr lang="en-US" dirty="0">
                <a:solidFill>
                  <a:schemeClr val="bg1"/>
                </a:solidFill>
              </a:rPr>
              <a:t>Phase 1 – 01/01/2014-09/30/2016</a:t>
            </a:r>
          </a:p>
        </p:txBody>
      </p:sp>
      <p:sp>
        <p:nvSpPr>
          <p:cNvPr id="10" name="TextBox 9">
            <a:extLst>
              <a:ext uri="{FF2B5EF4-FFF2-40B4-BE49-F238E27FC236}">
                <a16:creationId xmlns:a16="http://schemas.microsoft.com/office/drawing/2014/main" id="{8A4E6ED5-77DE-4639-A84E-028CE364D99C}"/>
              </a:ext>
            </a:extLst>
          </p:cNvPr>
          <p:cNvSpPr txBox="1"/>
          <p:nvPr/>
        </p:nvSpPr>
        <p:spPr>
          <a:xfrm>
            <a:off x="5023738" y="6439241"/>
            <a:ext cx="3433953" cy="369332"/>
          </a:xfrm>
          <a:prstGeom prst="rect">
            <a:avLst/>
          </a:prstGeom>
          <a:noFill/>
        </p:spPr>
        <p:txBody>
          <a:bodyPr wrap="none" rtlCol="0">
            <a:spAutoFit/>
          </a:bodyPr>
          <a:lstStyle/>
          <a:p>
            <a:r>
              <a:rPr lang="en-US" dirty="0">
                <a:solidFill>
                  <a:schemeClr val="bg1"/>
                </a:solidFill>
              </a:rPr>
              <a:t>Phase 2 – 10/01/2016-12/31/2018</a:t>
            </a:r>
          </a:p>
        </p:txBody>
      </p:sp>
    </p:spTree>
    <p:extLst>
      <p:ext uri="{BB962C8B-B14F-4D97-AF65-F5344CB8AC3E}">
        <p14:creationId xmlns:p14="http://schemas.microsoft.com/office/powerpoint/2010/main" val="1803294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84BF3-31C4-4F5D-8335-0969A61AB688}"/>
              </a:ext>
            </a:extLst>
          </p:cNvPr>
          <p:cNvSpPr>
            <a:spLocks noGrp="1"/>
          </p:cNvSpPr>
          <p:nvPr>
            <p:ph type="title"/>
          </p:nvPr>
        </p:nvSpPr>
        <p:spPr/>
        <p:txBody>
          <a:bodyPr/>
          <a:lstStyle/>
          <a:p>
            <a:r>
              <a:rPr lang="en-US" dirty="0"/>
              <a:t>Clinical PrEP Cascade</a:t>
            </a:r>
          </a:p>
        </p:txBody>
      </p:sp>
      <p:graphicFrame>
        <p:nvGraphicFramePr>
          <p:cNvPr id="5" name="Chart 4" descr="Clinical PrEP Cascade.&#10;&#10;100% interested, 91.2% linked, 88.1% initiated (retention baseline), 71.6% retained (Q1), and 42.6% adherence (Q4).">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3411142494"/>
              </p:ext>
            </p:extLst>
          </p:nvPr>
        </p:nvGraphicFramePr>
        <p:xfrm>
          <a:off x="862542" y="1108074"/>
          <a:ext cx="7418916" cy="4641851"/>
        </p:xfrm>
        <a:graphic>
          <a:graphicData uri="http://schemas.openxmlformats.org/drawingml/2006/chart">
            <c:chart xmlns:c="http://schemas.openxmlformats.org/drawingml/2006/chart" xmlns:r="http://schemas.openxmlformats.org/officeDocument/2006/relationships" r:id="rId3"/>
          </a:graphicData>
        </a:graphic>
      </p:graphicFrame>
      <p:sp>
        <p:nvSpPr>
          <p:cNvPr id="6" name="Callout: Down Arrow 5">
            <a:extLst>
              <a:ext uri="{FF2B5EF4-FFF2-40B4-BE49-F238E27FC236}">
                <a16:creationId xmlns:a16="http://schemas.microsoft.com/office/drawing/2014/main" id="{6955581D-87E0-46BB-A036-B0C59CB94340}"/>
              </a:ext>
            </a:extLst>
          </p:cNvPr>
          <p:cNvSpPr/>
          <p:nvPr/>
        </p:nvSpPr>
        <p:spPr>
          <a:xfrm>
            <a:off x="3842793" y="1210174"/>
            <a:ext cx="1747777" cy="1103313"/>
          </a:xfrm>
          <a:prstGeom prst="downArrowCallou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Retention Baseline</a:t>
            </a:r>
          </a:p>
        </p:txBody>
      </p:sp>
      <p:sp>
        <p:nvSpPr>
          <p:cNvPr id="7" name="TextBox 6">
            <a:extLst>
              <a:ext uri="{FF2B5EF4-FFF2-40B4-BE49-F238E27FC236}">
                <a16:creationId xmlns:a16="http://schemas.microsoft.com/office/drawing/2014/main" id="{E7B01BAE-708B-42D3-BC24-6666469DAC84}"/>
              </a:ext>
            </a:extLst>
          </p:cNvPr>
          <p:cNvSpPr txBox="1"/>
          <p:nvPr/>
        </p:nvSpPr>
        <p:spPr>
          <a:xfrm>
            <a:off x="995423" y="5856786"/>
            <a:ext cx="4563237" cy="369332"/>
          </a:xfrm>
          <a:prstGeom prst="rect">
            <a:avLst/>
          </a:prstGeom>
          <a:noFill/>
        </p:spPr>
        <p:txBody>
          <a:bodyPr wrap="none" rtlCol="0">
            <a:spAutoFit/>
          </a:bodyPr>
          <a:lstStyle/>
          <a:p>
            <a:r>
              <a:rPr lang="en-US" dirty="0">
                <a:solidFill>
                  <a:schemeClr val="bg1"/>
                </a:solidFill>
              </a:rPr>
              <a:t>2014-2018 seroconversion prior to initiation: 5</a:t>
            </a:r>
          </a:p>
        </p:txBody>
      </p:sp>
    </p:spTree>
    <p:extLst>
      <p:ext uri="{BB962C8B-B14F-4D97-AF65-F5344CB8AC3E}">
        <p14:creationId xmlns:p14="http://schemas.microsoft.com/office/powerpoint/2010/main" val="2153023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AAAE-8182-47EE-9E51-8F665752DC13}"/>
              </a:ext>
            </a:extLst>
          </p:cNvPr>
          <p:cNvSpPr>
            <a:spLocks noGrp="1"/>
          </p:cNvSpPr>
          <p:nvPr>
            <p:ph type="title"/>
          </p:nvPr>
        </p:nvSpPr>
        <p:spPr/>
        <p:txBody>
          <a:bodyPr/>
          <a:lstStyle/>
          <a:p>
            <a:r>
              <a:rPr lang="en-US" dirty="0"/>
              <a:t>STI</a:t>
            </a:r>
            <a:r>
              <a:rPr lang="en-US" baseline="0" dirty="0"/>
              <a:t> Positivity Rate</a:t>
            </a:r>
            <a:endParaRPr lang="en-US" dirty="0"/>
          </a:p>
        </p:txBody>
      </p:sp>
      <p:graphicFrame>
        <p:nvGraphicFramePr>
          <p:cNvPr id="5" name="Chart 4" descr="A graph of the STI positivity rate. &#10;At Initiation: 7.4% Gonorrhea/Chlamydia (urine), RPR, 18.6% Gonorrhea and Chlamydia swabs; &#10;At Q1: 3.7% Gonorrhea/Chlamydia (urine), RPR, 23.8% Gonorrhea and Chlamydia swabs; &#10;At Q2: 5.9% Gonorrhea/Chlamydia (urine), 18.2% Gonorrhea and Chlamydia swabs; &#10;At Q3: 3.8% Gonorrhea/Chlamydia (urine), 12.0%  Gonorrhea and Chlamydia swabs; &#10;At Q4: 4.5% Gonorrhea/Chlamydia (urine), 6.3% Gonorrhea and Chlamydia swabs">
            <a:extLst>
              <a:ext uri="{FF2B5EF4-FFF2-40B4-BE49-F238E27FC236}">
                <a16:creationId xmlns:a16="http://schemas.microsoft.com/office/drawing/2014/main" id="{147B39AB-6E75-413A-B607-805250218E33}"/>
              </a:ext>
            </a:extLst>
          </p:cNvPr>
          <p:cNvGraphicFramePr>
            <a:graphicFrameLocks/>
          </p:cNvGraphicFramePr>
          <p:nvPr>
            <p:extLst>
              <p:ext uri="{D42A27DB-BD31-4B8C-83A1-F6EECF244321}">
                <p14:modId xmlns:p14="http://schemas.microsoft.com/office/powerpoint/2010/main" val="4116537546"/>
              </p:ext>
            </p:extLst>
          </p:nvPr>
        </p:nvGraphicFramePr>
        <p:xfrm>
          <a:off x="1325301" y="810227"/>
          <a:ext cx="6493397" cy="45372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78E4D76-A14F-4B64-928C-449525DA9BFC}"/>
              </a:ext>
            </a:extLst>
          </p:cNvPr>
          <p:cNvSpPr txBox="1"/>
          <p:nvPr/>
        </p:nvSpPr>
        <p:spPr>
          <a:xfrm>
            <a:off x="2078335" y="5625296"/>
            <a:ext cx="4987327" cy="369332"/>
          </a:xfrm>
          <a:prstGeom prst="rect">
            <a:avLst/>
          </a:prstGeom>
          <a:noFill/>
        </p:spPr>
        <p:txBody>
          <a:bodyPr wrap="none" rtlCol="0">
            <a:spAutoFit/>
          </a:bodyPr>
          <a:lstStyle/>
          <a:p>
            <a:r>
              <a:rPr lang="en-US" dirty="0">
                <a:solidFill>
                  <a:schemeClr val="bg1"/>
                </a:solidFill>
              </a:rPr>
              <a:t>HIV Positivity Rate for those maintained in care: 0%</a:t>
            </a:r>
          </a:p>
        </p:txBody>
      </p:sp>
    </p:spTree>
    <p:extLst>
      <p:ext uri="{BB962C8B-B14F-4D97-AF65-F5344CB8AC3E}">
        <p14:creationId xmlns:p14="http://schemas.microsoft.com/office/powerpoint/2010/main" val="3517673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583616"/>
            <a:ext cx="2791605" cy="5520579"/>
          </a:xfrm>
        </p:spPr>
        <p:txBody>
          <a:bodyPr>
            <a:normAutofit/>
          </a:bodyPr>
          <a:lstStyle/>
          <a:p>
            <a:r>
              <a:rPr lang="en-US" dirty="0">
                <a:solidFill>
                  <a:srgbClr val="FFFFFF"/>
                </a:solidFill>
              </a:rPr>
              <a:t>Increased Risk of STI Acquisition?</a:t>
            </a:r>
          </a:p>
        </p:txBody>
      </p:sp>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descr="A recent meta-analysis suggests increased STIs with PrEP&#10;Unclear association as even newer data refutes this&#10;Arguably, STI rates have increased for all MSM despite PrEP&#10;However, PrEP clearly has reduced the rate of HIV acquisition&#10;">
            <a:extLst>
              <a:ext uri="{FF2B5EF4-FFF2-40B4-BE49-F238E27FC236}">
                <a16:creationId xmlns:a16="http://schemas.microsoft.com/office/drawing/2014/main" id="{49B11BF7-D0C9-4A0D-B8DE-0A88A9500566}"/>
              </a:ext>
              <a:ext uri="{C183D7F6-B498-43B3-948B-1728B52AA6E4}">
                <adec:decorative xmlns:adec="http://schemas.microsoft.com/office/drawing/2017/decorative" val="0"/>
              </a:ext>
            </a:extLst>
          </p:cNvPr>
          <p:cNvGrpSpPr/>
          <p:nvPr/>
        </p:nvGrpSpPr>
        <p:grpSpPr>
          <a:xfrm>
            <a:off x="3552930" y="700934"/>
            <a:ext cx="5197878" cy="5657004"/>
            <a:chOff x="3700462" y="672359"/>
            <a:chExt cx="4945856" cy="5343418"/>
          </a:xfrm>
        </p:grpSpPr>
        <p:sp>
          <p:nvSpPr>
            <p:cNvPr id="5" name="Freeform: Shape 4" descr="A recent meta-analysis suggests increased STIs with PrEP&#10;">
              <a:extLst>
                <a:ext uri="{FF2B5EF4-FFF2-40B4-BE49-F238E27FC236}">
                  <a16:creationId xmlns:a16="http://schemas.microsoft.com/office/drawing/2014/main" id="{2DC84F93-74F1-48BF-BD6E-B10EFFB84CE1}"/>
                </a:ext>
              </a:extLst>
            </p:cNvPr>
            <p:cNvSpPr/>
            <p:nvPr/>
          </p:nvSpPr>
          <p:spPr>
            <a:xfrm>
              <a:off x="3700462" y="672359"/>
              <a:ext cx="4945856" cy="1510396"/>
            </a:xfrm>
            <a:custGeom>
              <a:avLst/>
              <a:gdLst>
                <a:gd name="connsiteX0" fmla="*/ 0 w 4945856"/>
                <a:gd name="connsiteY0" fmla="*/ 251738 h 1510396"/>
                <a:gd name="connsiteX1" fmla="*/ 251738 w 4945856"/>
                <a:gd name="connsiteY1" fmla="*/ 0 h 1510396"/>
                <a:gd name="connsiteX2" fmla="*/ 4694118 w 4945856"/>
                <a:gd name="connsiteY2" fmla="*/ 0 h 1510396"/>
                <a:gd name="connsiteX3" fmla="*/ 4945856 w 4945856"/>
                <a:gd name="connsiteY3" fmla="*/ 251738 h 1510396"/>
                <a:gd name="connsiteX4" fmla="*/ 4945856 w 4945856"/>
                <a:gd name="connsiteY4" fmla="*/ 1258658 h 1510396"/>
                <a:gd name="connsiteX5" fmla="*/ 4694118 w 4945856"/>
                <a:gd name="connsiteY5" fmla="*/ 1510396 h 1510396"/>
                <a:gd name="connsiteX6" fmla="*/ 251738 w 4945856"/>
                <a:gd name="connsiteY6" fmla="*/ 1510396 h 1510396"/>
                <a:gd name="connsiteX7" fmla="*/ 0 w 4945856"/>
                <a:gd name="connsiteY7" fmla="*/ 1258658 h 1510396"/>
                <a:gd name="connsiteX8" fmla="*/ 0 w 4945856"/>
                <a:gd name="connsiteY8" fmla="*/ 251738 h 15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5856" h="1510396">
                  <a:moveTo>
                    <a:pt x="0" y="251738"/>
                  </a:moveTo>
                  <a:cubicBezTo>
                    <a:pt x="0" y="112707"/>
                    <a:pt x="112707" y="0"/>
                    <a:pt x="251738" y="0"/>
                  </a:cubicBezTo>
                  <a:lnTo>
                    <a:pt x="4694118" y="0"/>
                  </a:lnTo>
                  <a:cubicBezTo>
                    <a:pt x="4833149" y="0"/>
                    <a:pt x="4945856" y="112707"/>
                    <a:pt x="4945856" y="251738"/>
                  </a:cubicBezTo>
                  <a:lnTo>
                    <a:pt x="4945856" y="1258658"/>
                  </a:lnTo>
                  <a:cubicBezTo>
                    <a:pt x="4945856" y="1397689"/>
                    <a:pt x="4833149" y="1510396"/>
                    <a:pt x="4694118" y="1510396"/>
                  </a:cubicBezTo>
                  <a:lnTo>
                    <a:pt x="251738" y="1510396"/>
                  </a:lnTo>
                  <a:cubicBezTo>
                    <a:pt x="112707" y="1510396"/>
                    <a:pt x="0" y="1397689"/>
                    <a:pt x="0" y="1258658"/>
                  </a:cubicBezTo>
                  <a:lnTo>
                    <a:pt x="0" y="25173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6601" tIns="176601" rIns="176601" bIns="176601" numCol="1" spcCol="1270" anchor="ctr" anchorCtr="0">
              <a:noAutofit/>
            </a:bodyPr>
            <a:lstStyle/>
            <a:p>
              <a:pPr marL="0" lvl="0" indent="0" algn="l" defTabSz="1200150">
                <a:lnSpc>
                  <a:spcPct val="90000"/>
                </a:lnSpc>
                <a:spcBef>
                  <a:spcPct val="0"/>
                </a:spcBef>
                <a:spcAft>
                  <a:spcPct val="35000"/>
                </a:spcAft>
                <a:buNone/>
              </a:pPr>
              <a:r>
                <a:rPr lang="en-US" sz="2700" kern="1200" dirty="0">
                  <a:solidFill>
                    <a:srgbClr val="002060"/>
                  </a:solidFill>
                </a:rPr>
                <a:t>A recent meta-analysis suggests increased STIs with </a:t>
              </a:r>
              <a:r>
                <a:rPr lang="en-US" sz="2700" kern="1200" dirty="0" err="1">
                  <a:solidFill>
                    <a:srgbClr val="002060"/>
                  </a:solidFill>
                </a:rPr>
                <a:t>PrEP</a:t>
              </a:r>
              <a:endParaRPr lang="en-US" sz="2700" kern="1200" dirty="0">
                <a:solidFill>
                  <a:srgbClr val="002060"/>
                </a:solidFill>
              </a:endParaRPr>
            </a:p>
          </p:txBody>
        </p:sp>
        <p:sp>
          <p:nvSpPr>
            <p:cNvPr id="7" name="Freeform: Shape 6" descr="Unclear association as even newer data refutes this&#10;">
              <a:extLst>
                <a:ext uri="{FF2B5EF4-FFF2-40B4-BE49-F238E27FC236}">
                  <a16:creationId xmlns:a16="http://schemas.microsoft.com/office/drawing/2014/main" id="{4399AA29-A150-49FF-A6C8-A8742BA8BD16}"/>
                </a:ext>
              </a:extLst>
            </p:cNvPr>
            <p:cNvSpPr/>
            <p:nvPr/>
          </p:nvSpPr>
          <p:spPr>
            <a:xfrm>
              <a:off x="3700462" y="2260516"/>
              <a:ext cx="4945856" cy="1510396"/>
            </a:xfrm>
            <a:custGeom>
              <a:avLst/>
              <a:gdLst>
                <a:gd name="connsiteX0" fmla="*/ 0 w 4945856"/>
                <a:gd name="connsiteY0" fmla="*/ 251738 h 1510396"/>
                <a:gd name="connsiteX1" fmla="*/ 251738 w 4945856"/>
                <a:gd name="connsiteY1" fmla="*/ 0 h 1510396"/>
                <a:gd name="connsiteX2" fmla="*/ 4694118 w 4945856"/>
                <a:gd name="connsiteY2" fmla="*/ 0 h 1510396"/>
                <a:gd name="connsiteX3" fmla="*/ 4945856 w 4945856"/>
                <a:gd name="connsiteY3" fmla="*/ 251738 h 1510396"/>
                <a:gd name="connsiteX4" fmla="*/ 4945856 w 4945856"/>
                <a:gd name="connsiteY4" fmla="*/ 1258658 h 1510396"/>
                <a:gd name="connsiteX5" fmla="*/ 4694118 w 4945856"/>
                <a:gd name="connsiteY5" fmla="*/ 1510396 h 1510396"/>
                <a:gd name="connsiteX6" fmla="*/ 251738 w 4945856"/>
                <a:gd name="connsiteY6" fmla="*/ 1510396 h 1510396"/>
                <a:gd name="connsiteX7" fmla="*/ 0 w 4945856"/>
                <a:gd name="connsiteY7" fmla="*/ 1258658 h 1510396"/>
                <a:gd name="connsiteX8" fmla="*/ 0 w 4945856"/>
                <a:gd name="connsiteY8" fmla="*/ 251738 h 15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5856" h="1510396">
                  <a:moveTo>
                    <a:pt x="0" y="251738"/>
                  </a:moveTo>
                  <a:cubicBezTo>
                    <a:pt x="0" y="112707"/>
                    <a:pt x="112707" y="0"/>
                    <a:pt x="251738" y="0"/>
                  </a:cubicBezTo>
                  <a:lnTo>
                    <a:pt x="4694118" y="0"/>
                  </a:lnTo>
                  <a:cubicBezTo>
                    <a:pt x="4833149" y="0"/>
                    <a:pt x="4945856" y="112707"/>
                    <a:pt x="4945856" y="251738"/>
                  </a:cubicBezTo>
                  <a:lnTo>
                    <a:pt x="4945856" y="1258658"/>
                  </a:lnTo>
                  <a:cubicBezTo>
                    <a:pt x="4945856" y="1397689"/>
                    <a:pt x="4833149" y="1510396"/>
                    <a:pt x="4694118" y="1510396"/>
                  </a:cubicBezTo>
                  <a:lnTo>
                    <a:pt x="251738" y="1510396"/>
                  </a:lnTo>
                  <a:cubicBezTo>
                    <a:pt x="112707" y="1510396"/>
                    <a:pt x="0" y="1397689"/>
                    <a:pt x="0" y="1258658"/>
                  </a:cubicBezTo>
                  <a:lnTo>
                    <a:pt x="0" y="251738"/>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76601" tIns="176601" rIns="176601" bIns="176601" numCol="1" spcCol="1270" anchor="ctr" anchorCtr="0">
              <a:noAutofit/>
            </a:bodyPr>
            <a:lstStyle/>
            <a:p>
              <a:pPr marL="0" lvl="0" indent="0" algn="l" defTabSz="1200150">
                <a:lnSpc>
                  <a:spcPct val="90000"/>
                </a:lnSpc>
                <a:spcBef>
                  <a:spcPct val="0"/>
                </a:spcBef>
                <a:spcAft>
                  <a:spcPct val="35000"/>
                </a:spcAft>
                <a:buNone/>
              </a:pPr>
              <a:r>
                <a:rPr lang="en-US" sz="2700" kern="1200" dirty="0">
                  <a:solidFill>
                    <a:srgbClr val="002060"/>
                  </a:solidFill>
                </a:rPr>
                <a:t>Unclear association as even newer data refutes this</a:t>
              </a:r>
            </a:p>
          </p:txBody>
        </p:sp>
        <p:sp>
          <p:nvSpPr>
            <p:cNvPr id="8" name="Freeform: Shape 7" descr="Arguably, STI rates have increased for all MSM despite PrEP&#10;">
              <a:extLst>
                <a:ext uri="{FF2B5EF4-FFF2-40B4-BE49-F238E27FC236}">
                  <a16:creationId xmlns:a16="http://schemas.microsoft.com/office/drawing/2014/main" id="{F2827474-5B8D-4221-B174-CAC6BF69A2DB}"/>
                </a:ext>
              </a:extLst>
            </p:cNvPr>
            <p:cNvSpPr/>
            <p:nvPr/>
          </p:nvSpPr>
          <p:spPr>
            <a:xfrm>
              <a:off x="3700462" y="3848673"/>
              <a:ext cx="4945856" cy="1510396"/>
            </a:xfrm>
            <a:custGeom>
              <a:avLst/>
              <a:gdLst>
                <a:gd name="connsiteX0" fmla="*/ 0 w 4945856"/>
                <a:gd name="connsiteY0" fmla="*/ 251738 h 1510396"/>
                <a:gd name="connsiteX1" fmla="*/ 251738 w 4945856"/>
                <a:gd name="connsiteY1" fmla="*/ 0 h 1510396"/>
                <a:gd name="connsiteX2" fmla="*/ 4694118 w 4945856"/>
                <a:gd name="connsiteY2" fmla="*/ 0 h 1510396"/>
                <a:gd name="connsiteX3" fmla="*/ 4945856 w 4945856"/>
                <a:gd name="connsiteY3" fmla="*/ 251738 h 1510396"/>
                <a:gd name="connsiteX4" fmla="*/ 4945856 w 4945856"/>
                <a:gd name="connsiteY4" fmla="*/ 1258658 h 1510396"/>
                <a:gd name="connsiteX5" fmla="*/ 4694118 w 4945856"/>
                <a:gd name="connsiteY5" fmla="*/ 1510396 h 1510396"/>
                <a:gd name="connsiteX6" fmla="*/ 251738 w 4945856"/>
                <a:gd name="connsiteY6" fmla="*/ 1510396 h 1510396"/>
                <a:gd name="connsiteX7" fmla="*/ 0 w 4945856"/>
                <a:gd name="connsiteY7" fmla="*/ 1258658 h 1510396"/>
                <a:gd name="connsiteX8" fmla="*/ 0 w 4945856"/>
                <a:gd name="connsiteY8" fmla="*/ 251738 h 15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5856" h="1510396">
                  <a:moveTo>
                    <a:pt x="0" y="251738"/>
                  </a:moveTo>
                  <a:cubicBezTo>
                    <a:pt x="0" y="112707"/>
                    <a:pt x="112707" y="0"/>
                    <a:pt x="251738" y="0"/>
                  </a:cubicBezTo>
                  <a:lnTo>
                    <a:pt x="4694118" y="0"/>
                  </a:lnTo>
                  <a:cubicBezTo>
                    <a:pt x="4833149" y="0"/>
                    <a:pt x="4945856" y="112707"/>
                    <a:pt x="4945856" y="251738"/>
                  </a:cubicBezTo>
                  <a:lnTo>
                    <a:pt x="4945856" y="1258658"/>
                  </a:lnTo>
                  <a:cubicBezTo>
                    <a:pt x="4945856" y="1397689"/>
                    <a:pt x="4833149" y="1510396"/>
                    <a:pt x="4694118" y="1510396"/>
                  </a:cubicBezTo>
                  <a:lnTo>
                    <a:pt x="251738" y="1510396"/>
                  </a:lnTo>
                  <a:cubicBezTo>
                    <a:pt x="112707" y="1510396"/>
                    <a:pt x="0" y="1397689"/>
                    <a:pt x="0" y="1258658"/>
                  </a:cubicBezTo>
                  <a:lnTo>
                    <a:pt x="0" y="251738"/>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76601" tIns="176601" rIns="176601" bIns="176601" numCol="1" spcCol="1270" anchor="ctr" anchorCtr="0">
              <a:noAutofit/>
            </a:bodyPr>
            <a:lstStyle/>
            <a:p>
              <a:pPr marL="0" lvl="0" indent="0" algn="l" defTabSz="1200150">
                <a:lnSpc>
                  <a:spcPct val="90000"/>
                </a:lnSpc>
                <a:spcBef>
                  <a:spcPct val="0"/>
                </a:spcBef>
                <a:spcAft>
                  <a:spcPct val="35000"/>
                </a:spcAft>
                <a:buNone/>
              </a:pPr>
              <a:r>
                <a:rPr lang="en-US" sz="2700" kern="1200" dirty="0">
                  <a:solidFill>
                    <a:srgbClr val="002060"/>
                  </a:solidFill>
                </a:rPr>
                <a:t>Arguably, STI rates have increased for all MSM despite </a:t>
              </a:r>
              <a:r>
                <a:rPr lang="en-US" sz="2700" kern="1200" dirty="0" err="1">
                  <a:solidFill>
                    <a:srgbClr val="002060"/>
                  </a:solidFill>
                </a:rPr>
                <a:t>PrEP</a:t>
              </a:r>
              <a:endParaRPr lang="en-US" sz="2700" kern="1200" dirty="0">
                <a:solidFill>
                  <a:srgbClr val="002060"/>
                </a:solidFill>
              </a:endParaRPr>
            </a:p>
          </p:txBody>
        </p:sp>
        <p:sp>
          <p:nvSpPr>
            <p:cNvPr id="9" name="Freeform: Shape 8" descr="However, PrEP clearly has reduced the rate of HIV acquisition&#10;">
              <a:extLst>
                <a:ext uri="{FF2B5EF4-FFF2-40B4-BE49-F238E27FC236}">
                  <a16:creationId xmlns:a16="http://schemas.microsoft.com/office/drawing/2014/main" id="{442253FC-FB4A-44C2-9B46-E6D891364956}"/>
                </a:ext>
              </a:extLst>
            </p:cNvPr>
            <p:cNvSpPr/>
            <p:nvPr/>
          </p:nvSpPr>
          <p:spPr>
            <a:xfrm>
              <a:off x="3700462" y="5359070"/>
              <a:ext cx="4945856" cy="656707"/>
            </a:xfrm>
            <a:custGeom>
              <a:avLst/>
              <a:gdLst>
                <a:gd name="connsiteX0" fmla="*/ 0 w 4945856"/>
                <a:gd name="connsiteY0" fmla="*/ 0 h 656707"/>
                <a:gd name="connsiteX1" fmla="*/ 4945856 w 4945856"/>
                <a:gd name="connsiteY1" fmla="*/ 0 h 656707"/>
                <a:gd name="connsiteX2" fmla="*/ 4945856 w 4945856"/>
                <a:gd name="connsiteY2" fmla="*/ 656707 h 656707"/>
                <a:gd name="connsiteX3" fmla="*/ 0 w 4945856"/>
                <a:gd name="connsiteY3" fmla="*/ 656707 h 656707"/>
                <a:gd name="connsiteX4" fmla="*/ 0 w 4945856"/>
                <a:gd name="connsiteY4" fmla="*/ 0 h 656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856" h="656707">
                  <a:moveTo>
                    <a:pt x="0" y="0"/>
                  </a:moveTo>
                  <a:lnTo>
                    <a:pt x="4945856" y="0"/>
                  </a:lnTo>
                  <a:lnTo>
                    <a:pt x="4945856" y="656707"/>
                  </a:lnTo>
                  <a:lnTo>
                    <a:pt x="0" y="6567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703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bg1"/>
                  </a:solidFill>
                </a:rPr>
                <a:t>However, </a:t>
              </a:r>
              <a:r>
                <a:rPr lang="en-US" sz="2100" kern="1200" dirty="0" err="1">
                  <a:solidFill>
                    <a:schemeClr val="bg1"/>
                  </a:solidFill>
                </a:rPr>
                <a:t>PrEP</a:t>
              </a:r>
              <a:r>
                <a:rPr lang="en-US" sz="2100" kern="1200" dirty="0">
                  <a:solidFill>
                    <a:schemeClr val="bg1"/>
                  </a:solidFill>
                </a:rPr>
                <a:t> clearly has reduced the rate of HIV acquisition</a:t>
              </a:r>
            </a:p>
          </p:txBody>
        </p:sp>
      </p:grpSp>
      <p:sp>
        <p:nvSpPr>
          <p:cNvPr id="4" name="Slide Number Placeholder 3"/>
          <p:cNvSpPr>
            <a:spLocks noGrp="1"/>
          </p:cNvSpPr>
          <p:nvPr>
            <p:ph type="sldNum" sz="quarter" idx="12"/>
          </p:nvPr>
        </p:nvSpPr>
        <p:spPr>
          <a:xfrm>
            <a:off x="2454547" y="6535157"/>
            <a:ext cx="730250" cy="274320"/>
          </a:xfrm>
        </p:spPr>
        <p:txBody>
          <a:bodyPr>
            <a:normAutofit/>
          </a:bodyPr>
          <a:lstStyle/>
          <a:p>
            <a:pPr>
              <a:spcAft>
                <a:spcPts val="600"/>
              </a:spcAft>
            </a:pPr>
            <a:fld id="{1D2EA5EF-C699-AF4C-BA42-C0A1CAAB713C}" type="slidenum">
              <a:rPr lang="en-US">
                <a:solidFill>
                  <a:schemeClr val="tx1">
                    <a:lumMod val="50000"/>
                    <a:lumOff val="50000"/>
                  </a:schemeClr>
                </a:solidFill>
              </a:rPr>
              <a:pPr>
                <a:spcAft>
                  <a:spcPts val="600"/>
                </a:spcAft>
              </a:pPr>
              <a:t>35</a:t>
            </a:fld>
            <a:endParaRPr lang="en-US">
              <a:solidFill>
                <a:schemeClr val="tx1">
                  <a:lumMod val="50000"/>
                  <a:lumOff val="50000"/>
                </a:schemeClr>
              </a:solidFill>
            </a:endParaRPr>
          </a:p>
        </p:txBody>
      </p:sp>
    </p:spTree>
    <p:extLst>
      <p:ext uri="{BB962C8B-B14F-4D97-AF65-F5344CB8AC3E}">
        <p14:creationId xmlns:p14="http://schemas.microsoft.com/office/powerpoint/2010/main" val="1240421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dirty="0">
                <a:solidFill>
                  <a:srgbClr val="FFFFFF"/>
                </a:solidFill>
              </a:rPr>
              <a:t>U=U: Need for </a:t>
            </a:r>
            <a:r>
              <a:rPr lang="en-US" dirty="0" err="1">
                <a:solidFill>
                  <a:srgbClr val="FFFFFF"/>
                </a:solidFill>
              </a:rPr>
              <a:t>PrEP</a:t>
            </a:r>
            <a:r>
              <a:rPr lang="en-US" dirty="0">
                <a:solidFill>
                  <a:srgbClr val="FFFFFF"/>
                </a:solidFill>
              </a:rPr>
              <a:t>?</a:t>
            </a:r>
          </a:p>
        </p:txBody>
      </p:sp>
      <p:grpSp>
        <p:nvGrpSpPr>
          <p:cNvPr id="3" name="Group 2" descr="Undetectable = Untransmittable&#10;Recent CDC initiative to raise awareness&#10;If HIV RNA &lt; 200 copies/mL, do not sexually transmit HIV&#10;If patient in a monogamous, serodiscordant relationship:&#10;PrEP may not be warranted&#10;Discussion with patient regarding desire for use&#10;">
            <a:extLst>
              <a:ext uri="{FF2B5EF4-FFF2-40B4-BE49-F238E27FC236}">
                <a16:creationId xmlns:a16="http://schemas.microsoft.com/office/drawing/2014/main" id="{4FC1A8C6-73AD-4513-BAB2-DE1502CF788D}"/>
              </a:ext>
              <a:ext uri="{C183D7F6-B498-43B3-948B-1728B52AA6E4}">
                <adec:decorative xmlns:adec="http://schemas.microsoft.com/office/drawing/2017/decorative" val="0"/>
              </a:ext>
            </a:extLst>
          </p:cNvPr>
          <p:cNvGrpSpPr/>
          <p:nvPr/>
        </p:nvGrpSpPr>
        <p:grpSpPr>
          <a:xfrm>
            <a:off x="3795712" y="520474"/>
            <a:ext cx="5091113" cy="6037883"/>
            <a:chOff x="3895725" y="548655"/>
            <a:chExt cx="4885203" cy="5729963"/>
          </a:xfrm>
        </p:grpSpPr>
        <p:sp>
          <p:nvSpPr>
            <p:cNvPr id="5" name="Freeform: Shape 4" descr="Undetectable = Untransmittable&#10;">
              <a:extLst>
                <a:ext uri="{FF2B5EF4-FFF2-40B4-BE49-F238E27FC236}">
                  <a16:creationId xmlns:a16="http://schemas.microsoft.com/office/drawing/2014/main" id="{4B8C3870-50F2-4C04-8655-18DEEDF79A6F}"/>
                </a:ext>
              </a:extLst>
            </p:cNvPr>
            <p:cNvSpPr/>
            <p:nvPr/>
          </p:nvSpPr>
          <p:spPr>
            <a:xfrm>
              <a:off x="3895725" y="548655"/>
              <a:ext cx="4885203" cy="1233179"/>
            </a:xfrm>
            <a:custGeom>
              <a:avLst/>
              <a:gdLst>
                <a:gd name="connsiteX0" fmla="*/ 0 w 4885203"/>
                <a:gd name="connsiteY0" fmla="*/ 205534 h 1233179"/>
                <a:gd name="connsiteX1" fmla="*/ 205534 w 4885203"/>
                <a:gd name="connsiteY1" fmla="*/ 0 h 1233179"/>
                <a:gd name="connsiteX2" fmla="*/ 4679669 w 4885203"/>
                <a:gd name="connsiteY2" fmla="*/ 0 h 1233179"/>
                <a:gd name="connsiteX3" fmla="*/ 4885203 w 4885203"/>
                <a:gd name="connsiteY3" fmla="*/ 205534 h 1233179"/>
                <a:gd name="connsiteX4" fmla="*/ 4885203 w 4885203"/>
                <a:gd name="connsiteY4" fmla="*/ 1027645 h 1233179"/>
                <a:gd name="connsiteX5" fmla="*/ 4679669 w 4885203"/>
                <a:gd name="connsiteY5" fmla="*/ 1233179 h 1233179"/>
                <a:gd name="connsiteX6" fmla="*/ 205534 w 4885203"/>
                <a:gd name="connsiteY6" fmla="*/ 1233179 h 1233179"/>
                <a:gd name="connsiteX7" fmla="*/ 0 w 4885203"/>
                <a:gd name="connsiteY7" fmla="*/ 1027645 h 1233179"/>
                <a:gd name="connsiteX8" fmla="*/ 0 w 4885203"/>
                <a:gd name="connsiteY8" fmla="*/ 205534 h 12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233179">
                  <a:moveTo>
                    <a:pt x="0" y="205534"/>
                  </a:moveTo>
                  <a:cubicBezTo>
                    <a:pt x="0" y="92021"/>
                    <a:pt x="92021" y="0"/>
                    <a:pt x="205534" y="0"/>
                  </a:cubicBezTo>
                  <a:lnTo>
                    <a:pt x="4679669" y="0"/>
                  </a:lnTo>
                  <a:cubicBezTo>
                    <a:pt x="4793182" y="0"/>
                    <a:pt x="4885203" y="92021"/>
                    <a:pt x="4885203" y="205534"/>
                  </a:cubicBezTo>
                  <a:lnTo>
                    <a:pt x="4885203" y="1027645"/>
                  </a:lnTo>
                  <a:cubicBezTo>
                    <a:pt x="4885203" y="1141158"/>
                    <a:pt x="4793182" y="1233179"/>
                    <a:pt x="4679669" y="1233179"/>
                  </a:cubicBezTo>
                  <a:lnTo>
                    <a:pt x="205534" y="1233179"/>
                  </a:lnTo>
                  <a:cubicBezTo>
                    <a:pt x="92021" y="1233179"/>
                    <a:pt x="0" y="1141158"/>
                    <a:pt x="0" y="1027645"/>
                  </a:cubicBezTo>
                  <a:lnTo>
                    <a:pt x="0" y="20553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8309" tIns="178309" rIns="178309" bIns="178309"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Undetectable = </a:t>
              </a:r>
              <a:r>
                <a:rPr lang="en-US" sz="3100" kern="1200" dirty="0" err="1">
                  <a:solidFill>
                    <a:schemeClr val="tx1"/>
                  </a:solidFill>
                </a:rPr>
                <a:t>Untransmittable</a:t>
              </a:r>
              <a:endParaRPr lang="en-US" sz="3100" kern="1200" dirty="0">
                <a:solidFill>
                  <a:schemeClr val="tx1"/>
                </a:solidFill>
              </a:endParaRPr>
            </a:p>
          </p:txBody>
        </p:sp>
        <p:sp>
          <p:nvSpPr>
            <p:cNvPr id="6" name="Freeform: Shape 5" descr="Recent CDC initiative to raise awareness&#10;">
              <a:extLst>
                <a:ext uri="{FF2B5EF4-FFF2-40B4-BE49-F238E27FC236}">
                  <a16:creationId xmlns:a16="http://schemas.microsoft.com/office/drawing/2014/main" id="{A13A2BE1-9E18-4BCE-ACAF-C6000DFADAE1}"/>
                </a:ext>
              </a:extLst>
            </p:cNvPr>
            <p:cNvSpPr/>
            <p:nvPr/>
          </p:nvSpPr>
          <p:spPr>
            <a:xfrm>
              <a:off x="3895725" y="1871115"/>
              <a:ext cx="4885203" cy="1233179"/>
            </a:xfrm>
            <a:custGeom>
              <a:avLst/>
              <a:gdLst>
                <a:gd name="connsiteX0" fmla="*/ 0 w 4885203"/>
                <a:gd name="connsiteY0" fmla="*/ 205534 h 1233179"/>
                <a:gd name="connsiteX1" fmla="*/ 205534 w 4885203"/>
                <a:gd name="connsiteY1" fmla="*/ 0 h 1233179"/>
                <a:gd name="connsiteX2" fmla="*/ 4679669 w 4885203"/>
                <a:gd name="connsiteY2" fmla="*/ 0 h 1233179"/>
                <a:gd name="connsiteX3" fmla="*/ 4885203 w 4885203"/>
                <a:gd name="connsiteY3" fmla="*/ 205534 h 1233179"/>
                <a:gd name="connsiteX4" fmla="*/ 4885203 w 4885203"/>
                <a:gd name="connsiteY4" fmla="*/ 1027645 h 1233179"/>
                <a:gd name="connsiteX5" fmla="*/ 4679669 w 4885203"/>
                <a:gd name="connsiteY5" fmla="*/ 1233179 h 1233179"/>
                <a:gd name="connsiteX6" fmla="*/ 205534 w 4885203"/>
                <a:gd name="connsiteY6" fmla="*/ 1233179 h 1233179"/>
                <a:gd name="connsiteX7" fmla="*/ 0 w 4885203"/>
                <a:gd name="connsiteY7" fmla="*/ 1027645 h 1233179"/>
                <a:gd name="connsiteX8" fmla="*/ 0 w 4885203"/>
                <a:gd name="connsiteY8" fmla="*/ 205534 h 12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233179">
                  <a:moveTo>
                    <a:pt x="0" y="205534"/>
                  </a:moveTo>
                  <a:cubicBezTo>
                    <a:pt x="0" y="92021"/>
                    <a:pt x="92021" y="0"/>
                    <a:pt x="205534" y="0"/>
                  </a:cubicBezTo>
                  <a:lnTo>
                    <a:pt x="4679669" y="0"/>
                  </a:lnTo>
                  <a:cubicBezTo>
                    <a:pt x="4793182" y="0"/>
                    <a:pt x="4885203" y="92021"/>
                    <a:pt x="4885203" y="205534"/>
                  </a:cubicBezTo>
                  <a:lnTo>
                    <a:pt x="4885203" y="1027645"/>
                  </a:lnTo>
                  <a:cubicBezTo>
                    <a:pt x="4885203" y="1141158"/>
                    <a:pt x="4793182" y="1233179"/>
                    <a:pt x="4679669" y="1233179"/>
                  </a:cubicBezTo>
                  <a:lnTo>
                    <a:pt x="205534" y="1233179"/>
                  </a:lnTo>
                  <a:cubicBezTo>
                    <a:pt x="92021" y="1233179"/>
                    <a:pt x="0" y="1141158"/>
                    <a:pt x="0" y="1027645"/>
                  </a:cubicBezTo>
                  <a:lnTo>
                    <a:pt x="0" y="205534"/>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78309" tIns="178309" rIns="178309" bIns="178309"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Recent CDC initiative to raise awareness</a:t>
              </a:r>
            </a:p>
          </p:txBody>
        </p:sp>
        <p:sp>
          <p:nvSpPr>
            <p:cNvPr id="8" name="Freeform: Shape 7" descr="If HIV RNA &lt; 200 copies/mL, do not sexually transmit HIV&#10;">
              <a:extLst>
                <a:ext uri="{FF2B5EF4-FFF2-40B4-BE49-F238E27FC236}">
                  <a16:creationId xmlns:a16="http://schemas.microsoft.com/office/drawing/2014/main" id="{DF1394E4-A0DB-40E4-BDF3-3C061780CB66}"/>
                </a:ext>
              </a:extLst>
            </p:cNvPr>
            <p:cNvSpPr/>
            <p:nvPr/>
          </p:nvSpPr>
          <p:spPr>
            <a:xfrm>
              <a:off x="3895725" y="3104295"/>
              <a:ext cx="4885203" cy="753997"/>
            </a:xfrm>
            <a:custGeom>
              <a:avLst/>
              <a:gdLst>
                <a:gd name="connsiteX0" fmla="*/ 0 w 4885203"/>
                <a:gd name="connsiteY0" fmla="*/ 0 h 753997"/>
                <a:gd name="connsiteX1" fmla="*/ 4885203 w 4885203"/>
                <a:gd name="connsiteY1" fmla="*/ 0 h 753997"/>
                <a:gd name="connsiteX2" fmla="*/ 4885203 w 4885203"/>
                <a:gd name="connsiteY2" fmla="*/ 753997 h 753997"/>
                <a:gd name="connsiteX3" fmla="*/ 0 w 4885203"/>
                <a:gd name="connsiteY3" fmla="*/ 753997 h 753997"/>
                <a:gd name="connsiteX4" fmla="*/ 0 w 4885203"/>
                <a:gd name="connsiteY4" fmla="*/ 0 h 753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203" h="753997">
                  <a:moveTo>
                    <a:pt x="0" y="0"/>
                  </a:moveTo>
                  <a:lnTo>
                    <a:pt x="4885203" y="0"/>
                  </a:lnTo>
                  <a:lnTo>
                    <a:pt x="4885203" y="753997"/>
                  </a:lnTo>
                  <a:lnTo>
                    <a:pt x="0" y="7539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510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If HIV RNA &lt; 200 copies/mL, do not sexually transmit HIV</a:t>
              </a:r>
            </a:p>
          </p:txBody>
        </p:sp>
        <p:sp>
          <p:nvSpPr>
            <p:cNvPr id="9" name="Freeform: Shape 8" descr="If patient in a monogamous, serodiscordant relationship:&#10;">
              <a:extLst>
                <a:ext uri="{FF2B5EF4-FFF2-40B4-BE49-F238E27FC236}">
                  <a16:creationId xmlns:a16="http://schemas.microsoft.com/office/drawing/2014/main" id="{FF3AB0E6-6C27-4799-9075-A91381F1E76F}"/>
                </a:ext>
              </a:extLst>
            </p:cNvPr>
            <p:cNvSpPr/>
            <p:nvPr/>
          </p:nvSpPr>
          <p:spPr>
            <a:xfrm>
              <a:off x="3895725" y="3858293"/>
              <a:ext cx="4885203" cy="1233179"/>
            </a:xfrm>
            <a:custGeom>
              <a:avLst/>
              <a:gdLst>
                <a:gd name="connsiteX0" fmla="*/ 0 w 4885203"/>
                <a:gd name="connsiteY0" fmla="*/ 205534 h 1233179"/>
                <a:gd name="connsiteX1" fmla="*/ 205534 w 4885203"/>
                <a:gd name="connsiteY1" fmla="*/ 0 h 1233179"/>
                <a:gd name="connsiteX2" fmla="*/ 4679669 w 4885203"/>
                <a:gd name="connsiteY2" fmla="*/ 0 h 1233179"/>
                <a:gd name="connsiteX3" fmla="*/ 4885203 w 4885203"/>
                <a:gd name="connsiteY3" fmla="*/ 205534 h 1233179"/>
                <a:gd name="connsiteX4" fmla="*/ 4885203 w 4885203"/>
                <a:gd name="connsiteY4" fmla="*/ 1027645 h 1233179"/>
                <a:gd name="connsiteX5" fmla="*/ 4679669 w 4885203"/>
                <a:gd name="connsiteY5" fmla="*/ 1233179 h 1233179"/>
                <a:gd name="connsiteX6" fmla="*/ 205534 w 4885203"/>
                <a:gd name="connsiteY6" fmla="*/ 1233179 h 1233179"/>
                <a:gd name="connsiteX7" fmla="*/ 0 w 4885203"/>
                <a:gd name="connsiteY7" fmla="*/ 1027645 h 1233179"/>
                <a:gd name="connsiteX8" fmla="*/ 0 w 4885203"/>
                <a:gd name="connsiteY8" fmla="*/ 205534 h 12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233179">
                  <a:moveTo>
                    <a:pt x="0" y="205534"/>
                  </a:moveTo>
                  <a:cubicBezTo>
                    <a:pt x="0" y="92021"/>
                    <a:pt x="92021" y="0"/>
                    <a:pt x="205534" y="0"/>
                  </a:cubicBezTo>
                  <a:lnTo>
                    <a:pt x="4679669" y="0"/>
                  </a:lnTo>
                  <a:cubicBezTo>
                    <a:pt x="4793182" y="0"/>
                    <a:pt x="4885203" y="92021"/>
                    <a:pt x="4885203" y="205534"/>
                  </a:cubicBezTo>
                  <a:lnTo>
                    <a:pt x="4885203" y="1027645"/>
                  </a:lnTo>
                  <a:cubicBezTo>
                    <a:pt x="4885203" y="1141158"/>
                    <a:pt x="4793182" y="1233179"/>
                    <a:pt x="4679669" y="1233179"/>
                  </a:cubicBezTo>
                  <a:lnTo>
                    <a:pt x="205534" y="1233179"/>
                  </a:lnTo>
                  <a:cubicBezTo>
                    <a:pt x="92021" y="1233179"/>
                    <a:pt x="0" y="1141158"/>
                    <a:pt x="0" y="1027645"/>
                  </a:cubicBezTo>
                  <a:lnTo>
                    <a:pt x="0" y="205534"/>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78309" tIns="178309" rIns="178309" bIns="178309"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If patient in a monogamous, </a:t>
              </a:r>
              <a:r>
                <a:rPr lang="en-US" sz="3100" kern="1200" dirty="0" err="1">
                  <a:solidFill>
                    <a:schemeClr val="tx1"/>
                  </a:solidFill>
                </a:rPr>
                <a:t>sero</a:t>
              </a:r>
              <a:r>
                <a:rPr lang="en-US" sz="3100" kern="1200" dirty="0">
                  <a:solidFill>
                    <a:schemeClr val="tx1"/>
                  </a:solidFill>
                </a:rPr>
                <a:t>-discordant relationship:</a:t>
              </a:r>
            </a:p>
          </p:txBody>
        </p:sp>
        <p:sp>
          <p:nvSpPr>
            <p:cNvPr id="10" name="Freeform: Shape 9" descr="PrEP may not be warranted&#10;Discussion with patient regarding desire for use&#10;">
              <a:extLst>
                <a:ext uri="{FF2B5EF4-FFF2-40B4-BE49-F238E27FC236}">
                  <a16:creationId xmlns:a16="http://schemas.microsoft.com/office/drawing/2014/main" id="{1D81FAC0-42B5-4BCF-88AF-6F89214FB7D5}"/>
                </a:ext>
              </a:extLst>
            </p:cNvPr>
            <p:cNvSpPr/>
            <p:nvPr/>
          </p:nvSpPr>
          <p:spPr>
            <a:xfrm>
              <a:off x="3895725" y="5091473"/>
              <a:ext cx="4885203" cy="1187145"/>
            </a:xfrm>
            <a:custGeom>
              <a:avLst/>
              <a:gdLst>
                <a:gd name="connsiteX0" fmla="*/ 0 w 4885203"/>
                <a:gd name="connsiteY0" fmla="*/ 0 h 1187145"/>
                <a:gd name="connsiteX1" fmla="*/ 4885203 w 4885203"/>
                <a:gd name="connsiteY1" fmla="*/ 0 h 1187145"/>
                <a:gd name="connsiteX2" fmla="*/ 4885203 w 4885203"/>
                <a:gd name="connsiteY2" fmla="*/ 1187145 h 1187145"/>
                <a:gd name="connsiteX3" fmla="*/ 0 w 4885203"/>
                <a:gd name="connsiteY3" fmla="*/ 1187145 h 1187145"/>
                <a:gd name="connsiteX4" fmla="*/ 0 w 4885203"/>
                <a:gd name="connsiteY4" fmla="*/ 0 h 118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203" h="1187145">
                  <a:moveTo>
                    <a:pt x="0" y="0"/>
                  </a:moveTo>
                  <a:lnTo>
                    <a:pt x="4885203" y="0"/>
                  </a:lnTo>
                  <a:lnTo>
                    <a:pt x="4885203" y="1187145"/>
                  </a:lnTo>
                  <a:lnTo>
                    <a:pt x="0" y="11871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510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err="1"/>
                <a:t>PrEP</a:t>
              </a:r>
              <a:r>
                <a:rPr lang="en-US" sz="2400" kern="1200" dirty="0"/>
                <a:t> may not be warranted</a:t>
              </a:r>
            </a:p>
            <a:p>
              <a:pPr marL="228600" lvl="1" indent="-228600" algn="l" defTabSz="1066800">
                <a:lnSpc>
                  <a:spcPct val="90000"/>
                </a:lnSpc>
                <a:spcBef>
                  <a:spcPct val="0"/>
                </a:spcBef>
                <a:spcAft>
                  <a:spcPct val="20000"/>
                </a:spcAft>
                <a:buChar char="•"/>
              </a:pPr>
              <a:r>
                <a:rPr lang="en-US" sz="2400" kern="1200" dirty="0"/>
                <a:t>Discussion with patient regarding desire for use</a:t>
              </a:r>
            </a:p>
          </p:txBody>
        </p:sp>
      </p:grpSp>
      <p:sp>
        <p:nvSpPr>
          <p:cNvPr id="4" name="Slide Number Placeholder 3"/>
          <p:cNvSpPr>
            <a:spLocks noGrp="1"/>
          </p:cNvSpPr>
          <p:nvPr>
            <p:ph type="sldNum" sz="quarter" idx="12"/>
          </p:nvPr>
        </p:nvSpPr>
        <p:spPr>
          <a:xfrm>
            <a:off x="8044665" y="6356350"/>
            <a:ext cx="470685" cy="365125"/>
          </a:xfrm>
        </p:spPr>
        <p:txBody>
          <a:bodyPr>
            <a:normAutofit/>
          </a:bodyPr>
          <a:lstStyle/>
          <a:p>
            <a:pPr>
              <a:spcAft>
                <a:spcPts val="600"/>
              </a:spcAft>
            </a:pPr>
            <a:fld id="{1D2EA5EF-C699-AF4C-BA42-C0A1CAAB713C}" type="slidenum">
              <a:rPr lang="en-US" sz="1000">
                <a:solidFill>
                  <a:prstClr val="black">
                    <a:tint val="75000"/>
                  </a:prstClr>
                </a:solidFill>
              </a:rPr>
              <a:pPr>
                <a:spcAft>
                  <a:spcPts val="600"/>
                </a:spcAft>
              </a:pPr>
              <a:t>36</a:t>
            </a:fld>
            <a:endParaRPr lang="en-US" sz="1000">
              <a:solidFill>
                <a:prstClr val="black">
                  <a:tint val="75000"/>
                </a:prstClr>
              </a:solidFill>
            </a:endParaRPr>
          </a:p>
        </p:txBody>
      </p:sp>
    </p:spTree>
    <p:extLst>
      <p:ext uri="{BB962C8B-B14F-4D97-AF65-F5344CB8AC3E}">
        <p14:creationId xmlns:p14="http://schemas.microsoft.com/office/powerpoint/2010/main" val="2189964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710292" cy="4795408"/>
          </a:xfrm>
        </p:spPr>
        <p:txBody>
          <a:bodyPr>
            <a:normAutofit/>
          </a:bodyPr>
          <a:lstStyle/>
          <a:p>
            <a:r>
              <a:rPr lang="en-US" dirty="0">
                <a:solidFill>
                  <a:srgbClr val="FFFFFF"/>
                </a:solidFill>
              </a:rPr>
              <a:t>Paying for </a:t>
            </a:r>
            <a:r>
              <a:rPr lang="en-US" dirty="0" err="1">
                <a:solidFill>
                  <a:srgbClr val="FFFFFF"/>
                </a:solidFill>
              </a:rPr>
              <a:t>PrEP</a:t>
            </a:r>
            <a:endParaRPr lang="en-US" dirty="0">
              <a:solidFill>
                <a:srgbClr val="FFFFFF"/>
              </a:solidFill>
            </a:endParaRPr>
          </a:p>
        </p:txBody>
      </p:sp>
      <p:grpSp>
        <p:nvGrpSpPr>
          <p:cNvPr id="3" name="Group 2" descr="AWP per tablet = $70.32&#10;If high copays:&#10;Gilead offers a copay card good for several thousand dollars/year&#10;If insurance will not cover or a PA appeal is denied:&#10;Gilead may pay for medication&#10;">
            <a:extLst>
              <a:ext uri="{FF2B5EF4-FFF2-40B4-BE49-F238E27FC236}">
                <a16:creationId xmlns:a16="http://schemas.microsoft.com/office/drawing/2014/main" id="{AD5C88B5-FF6C-4ABC-9F8D-28326A0BFF92}"/>
              </a:ext>
              <a:ext uri="{C183D7F6-B498-43B3-948B-1728B52AA6E4}">
                <adec:decorative xmlns:adec="http://schemas.microsoft.com/office/drawing/2017/decorative" val="0"/>
              </a:ext>
            </a:extLst>
          </p:cNvPr>
          <p:cNvGrpSpPr/>
          <p:nvPr/>
        </p:nvGrpSpPr>
        <p:grpSpPr>
          <a:xfrm>
            <a:off x="3895725" y="528769"/>
            <a:ext cx="4885203" cy="5769735"/>
            <a:chOff x="3895725" y="528769"/>
            <a:chExt cx="4885203" cy="5769735"/>
          </a:xfrm>
        </p:grpSpPr>
        <p:sp>
          <p:nvSpPr>
            <p:cNvPr id="5" name="Freeform: Shape 4" descr="AWP per tablet = $70.32&#10;">
              <a:extLst>
                <a:ext uri="{FF2B5EF4-FFF2-40B4-BE49-F238E27FC236}">
                  <a16:creationId xmlns:a16="http://schemas.microsoft.com/office/drawing/2014/main" id="{C8D71F6C-0782-4CBA-BC14-9E7477A4A9B6}"/>
                </a:ext>
              </a:extLst>
            </p:cNvPr>
            <p:cNvSpPr/>
            <p:nvPr/>
          </p:nvSpPr>
          <p:spPr>
            <a:xfrm>
              <a:off x="3895725" y="528769"/>
              <a:ext cx="4885203" cy="1310930"/>
            </a:xfrm>
            <a:custGeom>
              <a:avLst/>
              <a:gdLst>
                <a:gd name="connsiteX0" fmla="*/ 0 w 4885203"/>
                <a:gd name="connsiteY0" fmla="*/ 218493 h 1310930"/>
                <a:gd name="connsiteX1" fmla="*/ 218493 w 4885203"/>
                <a:gd name="connsiteY1" fmla="*/ 0 h 1310930"/>
                <a:gd name="connsiteX2" fmla="*/ 4666710 w 4885203"/>
                <a:gd name="connsiteY2" fmla="*/ 0 h 1310930"/>
                <a:gd name="connsiteX3" fmla="*/ 4885203 w 4885203"/>
                <a:gd name="connsiteY3" fmla="*/ 218493 h 1310930"/>
                <a:gd name="connsiteX4" fmla="*/ 4885203 w 4885203"/>
                <a:gd name="connsiteY4" fmla="*/ 1092437 h 1310930"/>
                <a:gd name="connsiteX5" fmla="*/ 4666710 w 4885203"/>
                <a:gd name="connsiteY5" fmla="*/ 1310930 h 1310930"/>
                <a:gd name="connsiteX6" fmla="*/ 218493 w 4885203"/>
                <a:gd name="connsiteY6" fmla="*/ 1310930 h 1310930"/>
                <a:gd name="connsiteX7" fmla="*/ 0 w 4885203"/>
                <a:gd name="connsiteY7" fmla="*/ 1092437 h 1310930"/>
                <a:gd name="connsiteX8" fmla="*/ 0 w 4885203"/>
                <a:gd name="connsiteY8" fmla="*/ 218493 h 131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310930">
                  <a:moveTo>
                    <a:pt x="0" y="218493"/>
                  </a:moveTo>
                  <a:cubicBezTo>
                    <a:pt x="0" y="97823"/>
                    <a:pt x="97823" y="0"/>
                    <a:pt x="218493" y="0"/>
                  </a:cubicBezTo>
                  <a:lnTo>
                    <a:pt x="4666710" y="0"/>
                  </a:lnTo>
                  <a:cubicBezTo>
                    <a:pt x="4787380" y="0"/>
                    <a:pt x="4885203" y="97823"/>
                    <a:pt x="4885203" y="218493"/>
                  </a:cubicBezTo>
                  <a:lnTo>
                    <a:pt x="4885203" y="1092437"/>
                  </a:lnTo>
                  <a:cubicBezTo>
                    <a:pt x="4885203" y="1213107"/>
                    <a:pt x="4787380" y="1310930"/>
                    <a:pt x="4666710" y="1310930"/>
                  </a:cubicBezTo>
                  <a:lnTo>
                    <a:pt x="218493" y="1310930"/>
                  </a:lnTo>
                  <a:cubicBezTo>
                    <a:pt x="97823" y="1310930"/>
                    <a:pt x="0" y="1213107"/>
                    <a:pt x="0" y="1092437"/>
                  </a:cubicBezTo>
                  <a:lnTo>
                    <a:pt x="0" y="21849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9724" tIns="189724" rIns="189724" bIns="189724"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rPr>
                <a:t>AWP per tablet = $70.32</a:t>
              </a:r>
            </a:p>
          </p:txBody>
        </p:sp>
        <p:sp>
          <p:nvSpPr>
            <p:cNvPr id="6" name="Freeform: Shape 5" descr="If high copays:&#10;">
              <a:extLst>
                <a:ext uri="{FF2B5EF4-FFF2-40B4-BE49-F238E27FC236}">
                  <a16:creationId xmlns:a16="http://schemas.microsoft.com/office/drawing/2014/main" id="{4E77C7C3-3D61-402D-934E-3BBC0ACC8C7E}"/>
                </a:ext>
              </a:extLst>
            </p:cNvPr>
            <p:cNvSpPr/>
            <p:nvPr/>
          </p:nvSpPr>
          <p:spPr>
            <a:xfrm>
              <a:off x="3895725" y="1934739"/>
              <a:ext cx="4885203" cy="1310930"/>
            </a:xfrm>
            <a:custGeom>
              <a:avLst/>
              <a:gdLst>
                <a:gd name="connsiteX0" fmla="*/ 0 w 4885203"/>
                <a:gd name="connsiteY0" fmla="*/ 218493 h 1310930"/>
                <a:gd name="connsiteX1" fmla="*/ 218493 w 4885203"/>
                <a:gd name="connsiteY1" fmla="*/ 0 h 1310930"/>
                <a:gd name="connsiteX2" fmla="*/ 4666710 w 4885203"/>
                <a:gd name="connsiteY2" fmla="*/ 0 h 1310930"/>
                <a:gd name="connsiteX3" fmla="*/ 4885203 w 4885203"/>
                <a:gd name="connsiteY3" fmla="*/ 218493 h 1310930"/>
                <a:gd name="connsiteX4" fmla="*/ 4885203 w 4885203"/>
                <a:gd name="connsiteY4" fmla="*/ 1092437 h 1310930"/>
                <a:gd name="connsiteX5" fmla="*/ 4666710 w 4885203"/>
                <a:gd name="connsiteY5" fmla="*/ 1310930 h 1310930"/>
                <a:gd name="connsiteX6" fmla="*/ 218493 w 4885203"/>
                <a:gd name="connsiteY6" fmla="*/ 1310930 h 1310930"/>
                <a:gd name="connsiteX7" fmla="*/ 0 w 4885203"/>
                <a:gd name="connsiteY7" fmla="*/ 1092437 h 1310930"/>
                <a:gd name="connsiteX8" fmla="*/ 0 w 4885203"/>
                <a:gd name="connsiteY8" fmla="*/ 218493 h 131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310930">
                  <a:moveTo>
                    <a:pt x="0" y="218493"/>
                  </a:moveTo>
                  <a:cubicBezTo>
                    <a:pt x="0" y="97823"/>
                    <a:pt x="97823" y="0"/>
                    <a:pt x="218493" y="0"/>
                  </a:cubicBezTo>
                  <a:lnTo>
                    <a:pt x="4666710" y="0"/>
                  </a:lnTo>
                  <a:cubicBezTo>
                    <a:pt x="4787380" y="0"/>
                    <a:pt x="4885203" y="97823"/>
                    <a:pt x="4885203" y="218493"/>
                  </a:cubicBezTo>
                  <a:lnTo>
                    <a:pt x="4885203" y="1092437"/>
                  </a:lnTo>
                  <a:cubicBezTo>
                    <a:pt x="4885203" y="1213107"/>
                    <a:pt x="4787380" y="1310930"/>
                    <a:pt x="4666710" y="1310930"/>
                  </a:cubicBezTo>
                  <a:lnTo>
                    <a:pt x="218493" y="1310930"/>
                  </a:lnTo>
                  <a:cubicBezTo>
                    <a:pt x="97823" y="1310930"/>
                    <a:pt x="0" y="1213107"/>
                    <a:pt x="0" y="1092437"/>
                  </a:cubicBezTo>
                  <a:lnTo>
                    <a:pt x="0" y="218493"/>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89724" tIns="189724" rIns="189724" bIns="189724"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rPr>
                <a:t>If high copays:</a:t>
              </a:r>
            </a:p>
          </p:txBody>
        </p:sp>
        <p:sp>
          <p:nvSpPr>
            <p:cNvPr id="8" name="Freeform: Shape 7" descr="Gilead offers a copay card good for several thousand dollars/year&#10;">
              <a:extLst>
                <a:ext uri="{FF2B5EF4-FFF2-40B4-BE49-F238E27FC236}">
                  <a16:creationId xmlns:a16="http://schemas.microsoft.com/office/drawing/2014/main" id="{4FDA1534-6AFF-4585-83BF-A70DEFB1DADB}"/>
                </a:ext>
              </a:extLst>
            </p:cNvPr>
            <p:cNvSpPr/>
            <p:nvPr/>
          </p:nvSpPr>
          <p:spPr>
            <a:xfrm>
              <a:off x="3895725" y="3245669"/>
              <a:ext cx="4885203" cy="1195424"/>
            </a:xfrm>
            <a:custGeom>
              <a:avLst/>
              <a:gdLst>
                <a:gd name="connsiteX0" fmla="*/ 0 w 4885203"/>
                <a:gd name="connsiteY0" fmla="*/ 0 h 1195424"/>
                <a:gd name="connsiteX1" fmla="*/ 4885203 w 4885203"/>
                <a:gd name="connsiteY1" fmla="*/ 0 h 1195424"/>
                <a:gd name="connsiteX2" fmla="*/ 4885203 w 4885203"/>
                <a:gd name="connsiteY2" fmla="*/ 1195424 h 1195424"/>
                <a:gd name="connsiteX3" fmla="*/ 0 w 4885203"/>
                <a:gd name="connsiteY3" fmla="*/ 1195424 h 1195424"/>
                <a:gd name="connsiteX4" fmla="*/ 0 w 4885203"/>
                <a:gd name="connsiteY4" fmla="*/ 0 h 1195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203" h="1195424">
                  <a:moveTo>
                    <a:pt x="0" y="0"/>
                  </a:moveTo>
                  <a:lnTo>
                    <a:pt x="4885203" y="0"/>
                  </a:lnTo>
                  <a:lnTo>
                    <a:pt x="4885203" y="1195424"/>
                  </a:lnTo>
                  <a:lnTo>
                    <a:pt x="0" y="11954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510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Gilead offers a copay card good for several thousand dollars/year</a:t>
              </a:r>
            </a:p>
          </p:txBody>
        </p:sp>
        <p:sp>
          <p:nvSpPr>
            <p:cNvPr id="9" name="Freeform: Shape 8" descr="If insurance will not cover or a PA appeal is denied:&#10;">
              <a:extLst>
                <a:ext uri="{FF2B5EF4-FFF2-40B4-BE49-F238E27FC236}">
                  <a16:creationId xmlns:a16="http://schemas.microsoft.com/office/drawing/2014/main" id="{CC32D435-8F59-4AE5-B9A2-846CAB26D298}"/>
                </a:ext>
              </a:extLst>
            </p:cNvPr>
            <p:cNvSpPr/>
            <p:nvPr/>
          </p:nvSpPr>
          <p:spPr>
            <a:xfrm>
              <a:off x="3895725" y="4441094"/>
              <a:ext cx="4885203" cy="1310930"/>
            </a:xfrm>
            <a:custGeom>
              <a:avLst/>
              <a:gdLst>
                <a:gd name="connsiteX0" fmla="*/ 0 w 4885203"/>
                <a:gd name="connsiteY0" fmla="*/ 218493 h 1310930"/>
                <a:gd name="connsiteX1" fmla="*/ 218493 w 4885203"/>
                <a:gd name="connsiteY1" fmla="*/ 0 h 1310930"/>
                <a:gd name="connsiteX2" fmla="*/ 4666710 w 4885203"/>
                <a:gd name="connsiteY2" fmla="*/ 0 h 1310930"/>
                <a:gd name="connsiteX3" fmla="*/ 4885203 w 4885203"/>
                <a:gd name="connsiteY3" fmla="*/ 218493 h 1310930"/>
                <a:gd name="connsiteX4" fmla="*/ 4885203 w 4885203"/>
                <a:gd name="connsiteY4" fmla="*/ 1092437 h 1310930"/>
                <a:gd name="connsiteX5" fmla="*/ 4666710 w 4885203"/>
                <a:gd name="connsiteY5" fmla="*/ 1310930 h 1310930"/>
                <a:gd name="connsiteX6" fmla="*/ 218493 w 4885203"/>
                <a:gd name="connsiteY6" fmla="*/ 1310930 h 1310930"/>
                <a:gd name="connsiteX7" fmla="*/ 0 w 4885203"/>
                <a:gd name="connsiteY7" fmla="*/ 1092437 h 1310930"/>
                <a:gd name="connsiteX8" fmla="*/ 0 w 4885203"/>
                <a:gd name="connsiteY8" fmla="*/ 218493 h 131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310930">
                  <a:moveTo>
                    <a:pt x="0" y="218493"/>
                  </a:moveTo>
                  <a:cubicBezTo>
                    <a:pt x="0" y="97823"/>
                    <a:pt x="97823" y="0"/>
                    <a:pt x="218493" y="0"/>
                  </a:cubicBezTo>
                  <a:lnTo>
                    <a:pt x="4666710" y="0"/>
                  </a:lnTo>
                  <a:cubicBezTo>
                    <a:pt x="4787380" y="0"/>
                    <a:pt x="4885203" y="97823"/>
                    <a:pt x="4885203" y="218493"/>
                  </a:cubicBezTo>
                  <a:lnTo>
                    <a:pt x="4885203" y="1092437"/>
                  </a:lnTo>
                  <a:cubicBezTo>
                    <a:pt x="4885203" y="1213107"/>
                    <a:pt x="4787380" y="1310930"/>
                    <a:pt x="4666710" y="1310930"/>
                  </a:cubicBezTo>
                  <a:lnTo>
                    <a:pt x="218493" y="1310930"/>
                  </a:lnTo>
                  <a:cubicBezTo>
                    <a:pt x="97823" y="1310930"/>
                    <a:pt x="0" y="1213107"/>
                    <a:pt x="0" y="1092437"/>
                  </a:cubicBezTo>
                  <a:lnTo>
                    <a:pt x="0" y="218493"/>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89724" tIns="189724" rIns="189724" bIns="189724"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rPr>
                <a:t>If insurance will not cover or a PA appeal is denied:</a:t>
              </a:r>
            </a:p>
          </p:txBody>
        </p:sp>
        <p:sp>
          <p:nvSpPr>
            <p:cNvPr id="10" name="Freeform: Shape 9" descr="Gilead may pay for medication&#10;">
              <a:extLst>
                <a:ext uri="{FF2B5EF4-FFF2-40B4-BE49-F238E27FC236}">
                  <a16:creationId xmlns:a16="http://schemas.microsoft.com/office/drawing/2014/main" id="{207829A1-D593-4130-8C28-30A63DAE181C}"/>
                </a:ext>
              </a:extLst>
            </p:cNvPr>
            <p:cNvSpPr/>
            <p:nvPr/>
          </p:nvSpPr>
          <p:spPr>
            <a:xfrm>
              <a:off x="3895725" y="5752024"/>
              <a:ext cx="4885203" cy="546480"/>
            </a:xfrm>
            <a:custGeom>
              <a:avLst/>
              <a:gdLst>
                <a:gd name="connsiteX0" fmla="*/ 0 w 4885203"/>
                <a:gd name="connsiteY0" fmla="*/ 0 h 546480"/>
                <a:gd name="connsiteX1" fmla="*/ 4885203 w 4885203"/>
                <a:gd name="connsiteY1" fmla="*/ 0 h 546480"/>
                <a:gd name="connsiteX2" fmla="*/ 4885203 w 4885203"/>
                <a:gd name="connsiteY2" fmla="*/ 546480 h 546480"/>
                <a:gd name="connsiteX3" fmla="*/ 0 w 4885203"/>
                <a:gd name="connsiteY3" fmla="*/ 546480 h 546480"/>
                <a:gd name="connsiteX4" fmla="*/ 0 w 4885203"/>
                <a:gd name="connsiteY4" fmla="*/ 0 h 546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203" h="546480">
                  <a:moveTo>
                    <a:pt x="0" y="0"/>
                  </a:moveTo>
                  <a:lnTo>
                    <a:pt x="4885203" y="0"/>
                  </a:lnTo>
                  <a:lnTo>
                    <a:pt x="4885203" y="546480"/>
                  </a:lnTo>
                  <a:lnTo>
                    <a:pt x="0" y="5464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510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Gilead may pay for medication</a:t>
              </a:r>
            </a:p>
          </p:txBody>
        </p:sp>
      </p:grpSp>
      <p:sp>
        <p:nvSpPr>
          <p:cNvPr id="4" name="Slide Number Placeholder 3"/>
          <p:cNvSpPr>
            <a:spLocks noGrp="1"/>
          </p:cNvSpPr>
          <p:nvPr>
            <p:ph type="sldNum" sz="quarter" idx="12"/>
          </p:nvPr>
        </p:nvSpPr>
        <p:spPr>
          <a:xfrm>
            <a:off x="8044665" y="6356350"/>
            <a:ext cx="470685" cy="365125"/>
          </a:xfrm>
        </p:spPr>
        <p:txBody>
          <a:bodyPr>
            <a:normAutofit/>
          </a:bodyPr>
          <a:lstStyle/>
          <a:p>
            <a:pPr>
              <a:spcAft>
                <a:spcPts val="600"/>
              </a:spcAft>
            </a:pPr>
            <a:fld id="{1D2EA5EF-C699-AF4C-BA42-C0A1CAAB713C}" type="slidenum">
              <a:rPr lang="en-US" sz="1000">
                <a:solidFill>
                  <a:prstClr val="black">
                    <a:tint val="75000"/>
                  </a:prstClr>
                </a:solidFill>
              </a:rPr>
              <a:pPr>
                <a:spcAft>
                  <a:spcPts val="600"/>
                </a:spcAft>
              </a:pPr>
              <a:t>37</a:t>
            </a:fld>
            <a:endParaRPr lang="en-US" sz="1000">
              <a:solidFill>
                <a:prstClr val="black">
                  <a:tint val="75000"/>
                </a:prstClr>
              </a:solidFill>
            </a:endParaRPr>
          </a:p>
        </p:txBody>
      </p:sp>
    </p:spTree>
    <p:extLst>
      <p:ext uri="{BB962C8B-B14F-4D97-AF65-F5344CB8AC3E}">
        <p14:creationId xmlns:p14="http://schemas.microsoft.com/office/powerpoint/2010/main" val="4252119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F6F7C0-87B1-400F-976C-61AE267C2DEE}"/>
              </a:ext>
            </a:extLst>
          </p:cNvPr>
          <p:cNvSpPr>
            <a:spLocks noGrp="1"/>
          </p:cNvSpPr>
          <p:nvPr>
            <p:ph type="title"/>
          </p:nvPr>
        </p:nvSpPr>
        <p:spPr>
          <a:xfrm>
            <a:off x="419916" y="2857500"/>
            <a:ext cx="8315569" cy="1143000"/>
          </a:xfrm>
        </p:spPr>
        <p:txBody>
          <a:bodyPr/>
          <a:lstStyle/>
          <a:p>
            <a:pPr algn="ctr"/>
            <a:r>
              <a:rPr lang="en-US" dirty="0"/>
              <a:t>THANK YOU!</a:t>
            </a:r>
          </a:p>
        </p:txBody>
      </p:sp>
      <p:sp>
        <p:nvSpPr>
          <p:cNvPr id="5" name="Footer Placeholder 4"/>
          <p:cNvSpPr>
            <a:spLocks noGrp="1"/>
          </p:cNvSpPr>
          <p:nvPr>
            <p:ph type="ftr" sz="quarter" idx="1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C3768">
                    <a:lumMod val="40000"/>
                    <a:lumOff val="60000"/>
                  </a:srgbClr>
                </a:solidFill>
                <a:effectLst/>
                <a:uLnTx/>
                <a:uFillTx/>
                <a:latin typeface="Arial"/>
                <a:ea typeface="+mn-ea"/>
              </a:rPr>
              <a:t>paetc.org</a:t>
            </a:r>
            <a:endParaRPr kumimoji="0" lang="en-US" sz="1200" b="0" i="0" u="none" strike="noStrike" kern="1200" cap="none" spc="0" normalizeH="0" baseline="0" noProof="0" dirty="0">
              <a:ln>
                <a:noFill/>
              </a:ln>
              <a:solidFill>
                <a:srgbClr val="1C3768">
                  <a:lumMod val="40000"/>
                  <a:lumOff val="60000"/>
                </a:srgbClr>
              </a:solidFill>
              <a:effectLst/>
              <a:uLnTx/>
              <a:uFillTx/>
              <a:latin typeface="Arial"/>
              <a:ea typeface="+mn-ea"/>
            </a:endParaRPr>
          </a:p>
        </p:txBody>
      </p:sp>
      <p:sp>
        <p:nvSpPr>
          <p:cNvPr id="4" name="Slide Number Placeholder 3"/>
          <p:cNvSpPr>
            <a:spLocks noGrp="1"/>
          </p:cNvSpPr>
          <p:nvPr>
            <p:ph type="sldNum" sz="quarter" idx="12"/>
          </p:nvPr>
        </p:nvSpPr>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ITC Avant Garde Std Bk"/>
                <a:ea typeface="+mn-ea"/>
              </a:rPr>
              <a:pPr marL="0" marR="0" lvl="0" indent="0" algn="ctr" defTabSz="456449"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a:ln>
                <a:noFill/>
              </a:ln>
              <a:solidFill>
                <a:srgbClr val="FFFFFF"/>
              </a:solidFill>
              <a:effectLst/>
              <a:uLnTx/>
              <a:uFillTx/>
              <a:latin typeface="ITC Avant Garde Std Bk"/>
              <a:ea typeface="+mn-ea"/>
            </a:endParaRPr>
          </a:p>
        </p:txBody>
      </p:sp>
    </p:spTree>
    <p:extLst>
      <p:ext uri="{BB962C8B-B14F-4D97-AF65-F5344CB8AC3E}">
        <p14:creationId xmlns:p14="http://schemas.microsoft.com/office/powerpoint/2010/main" val="41401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5EAF7D-E9BA-994D-95D9-E18358AFEB9A}"/>
              </a:ext>
            </a:extLst>
          </p:cNvPr>
          <p:cNvSpPr>
            <a:spLocks noGrp="1"/>
          </p:cNvSpPr>
          <p:nvPr>
            <p:ph type="title"/>
          </p:nvPr>
        </p:nvSpPr>
        <p:spPr>
          <a:xfrm>
            <a:off x="647271" y="1012004"/>
            <a:ext cx="2562119" cy="4795408"/>
          </a:xfrm>
        </p:spPr>
        <p:txBody>
          <a:bodyPr>
            <a:normAutofit/>
          </a:bodyPr>
          <a:lstStyle/>
          <a:p>
            <a:r>
              <a:rPr lang="en-US" dirty="0">
                <a:solidFill>
                  <a:srgbClr val="FFFFFF"/>
                </a:solidFill>
              </a:rPr>
              <a:t>What are we trying to accomplish? A Case Study</a:t>
            </a:r>
          </a:p>
        </p:txBody>
      </p:sp>
      <p:sp>
        <p:nvSpPr>
          <p:cNvPr id="5" name="Slide Number Placeholder 4">
            <a:extLst>
              <a:ext uri="{FF2B5EF4-FFF2-40B4-BE49-F238E27FC236}">
                <a16:creationId xmlns:a16="http://schemas.microsoft.com/office/drawing/2014/main" id="{ADAE3150-3AED-7545-8916-C9ABC0B832DB}"/>
              </a:ext>
              <a:ext uri="{C183D7F6-B498-43B3-948B-1728B52AA6E4}">
                <adec:decorative xmlns:adec="http://schemas.microsoft.com/office/drawing/2017/decorative" val="1"/>
              </a:ext>
            </a:extLst>
          </p:cNvPr>
          <p:cNvSpPr>
            <a:spLocks noGrp="1"/>
          </p:cNvSpPr>
          <p:nvPr>
            <p:ph type="sldNum" sz="quarter" idx="12"/>
          </p:nvPr>
        </p:nvSpPr>
        <p:spPr>
          <a:xfrm>
            <a:off x="8044665" y="6356350"/>
            <a:ext cx="470685" cy="365125"/>
          </a:xfrm>
        </p:spPr>
        <p:txBody>
          <a:bodyPr>
            <a:normAutofit/>
          </a:bodyPr>
          <a:lstStyle/>
          <a:p>
            <a:pPr>
              <a:spcAft>
                <a:spcPts val="600"/>
              </a:spcAft>
            </a:pPr>
            <a:fld id="{1D2EA5EF-C699-AF4C-BA42-C0A1CAAB713C}" type="slidenum">
              <a:rPr lang="en-US" sz="1000">
                <a:solidFill>
                  <a:prstClr val="black">
                    <a:tint val="75000"/>
                  </a:prstClr>
                </a:solidFill>
              </a:rPr>
              <a:pPr>
                <a:spcAft>
                  <a:spcPts val="600"/>
                </a:spcAft>
              </a:pPr>
              <a:t>4</a:t>
            </a:fld>
            <a:endParaRPr lang="en-US" sz="1000">
              <a:solidFill>
                <a:prstClr val="black">
                  <a:tint val="75000"/>
                </a:prstClr>
              </a:solidFill>
            </a:endParaRPr>
          </a:p>
        </p:txBody>
      </p:sp>
      <p:grpSp>
        <p:nvGrpSpPr>
          <p:cNvPr id="3" name="Group 2" descr="Herman, a 54-year-old man (HIV-negative) comes into the hospital unable to talk normally. He is the longtime partner of Bill, a 35-year-old man who is HIV-positive, compliant with anti-retroviral therapy and whose HIV-1 RNA (viral loads) are nearly always non-detectable.&#10;&#10;Bill was hospitalized for 10 for diabetes mellitus, neuropathy and renal failure. He came to clinic weeks later; his HIV-1 viral load was &gt;3,000 copies of RNA.&#10;&#10;Herman was hospitalized 1 month later slurring his speech and could move his tongue only to the right. The HIV-1 RNA was &gt;1,000,000 copies and the platelets &lt;30,000/dL.&#10;&#10;Herman was treated with plasmapheresis and ART. He is doing well and compliant with ART.&#10;&#10;">
            <a:extLst>
              <a:ext uri="{FF2B5EF4-FFF2-40B4-BE49-F238E27FC236}">
                <a16:creationId xmlns:a16="http://schemas.microsoft.com/office/drawing/2014/main" id="{ACDE731F-95CD-441C-AE1A-5305DDEAADE4}"/>
              </a:ext>
              <a:ext uri="{C183D7F6-B498-43B3-948B-1728B52AA6E4}">
                <adec:decorative xmlns:adec="http://schemas.microsoft.com/office/drawing/2017/decorative" val="0"/>
              </a:ext>
            </a:extLst>
          </p:cNvPr>
          <p:cNvGrpSpPr/>
          <p:nvPr/>
        </p:nvGrpSpPr>
        <p:grpSpPr>
          <a:xfrm>
            <a:off x="3895724" y="296191"/>
            <a:ext cx="4885204" cy="6265618"/>
            <a:chOff x="3895724" y="573957"/>
            <a:chExt cx="4885204" cy="5679359"/>
          </a:xfrm>
        </p:grpSpPr>
        <p:sp>
          <p:nvSpPr>
            <p:cNvPr id="4" name="Freeform: Shape 3" descr="Herman, a 54-year-old man (HIV-negative) comes into the hospital unable to talk normally. He is the longtime partner of Bill, a 35-year-old man who is HIV-positive, compliant with anti-retroviral therapy and whose HIV-1 RNA (viral loads) are nearly always non-detectable.&#10;">
              <a:extLst>
                <a:ext uri="{FF2B5EF4-FFF2-40B4-BE49-F238E27FC236}">
                  <a16:creationId xmlns:a16="http://schemas.microsoft.com/office/drawing/2014/main" id="{7B348EA3-C6D4-47F5-9C46-ECCDEEE8802F}"/>
                </a:ext>
              </a:extLst>
            </p:cNvPr>
            <p:cNvSpPr/>
            <p:nvPr/>
          </p:nvSpPr>
          <p:spPr>
            <a:xfrm>
              <a:off x="3895725" y="573957"/>
              <a:ext cx="4885203" cy="1385279"/>
            </a:xfrm>
            <a:custGeom>
              <a:avLst/>
              <a:gdLst>
                <a:gd name="connsiteX0" fmla="*/ 0 w 4885203"/>
                <a:gd name="connsiteY0" fmla="*/ 230884 h 1385279"/>
                <a:gd name="connsiteX1" fmla="*/ 230884 w 4885203"/>
                <a:gd name="connsiteY1" fmla="*/ 0 h 1385279"/>
                <a:gd name="connsiteX2" fmla="*/ 4654319 w 4885203"/>
                <a:gd name="connsiteY2" fmla="*/ 0 h 1385279"/>
                <a:gd name="connsiteX3" fmla="*/ 4885203 w 4885203"/>
                <a:gd name="connsiteY3" fmla="*/ 230884 h 1385279"/>
                <a:gd name="connsiteX4" fmla="*/ 4885203 w 4885203"/>
                <a:gd name="connsiteY4" fmla="*/ 1154395 h 1385279"/>
                <a:gd name="connsiteX5" fmla="*/ 4654319 w 4885203"/>
                <a:gd name="connsiteY5" fmla="*/ 1385279 h 1385279"/>
                <a:gd name="connsiteX6" fmla="*/ 230884 w 4885203"/>
                <a:gd name="connsiteY6" fmla="*/ 1385279 h 1385279"/>
                <a:gd name="connsiteX7" fmla="*/ 0 w 4885203"/>
                <a:gd name="connsiteY7" fmla="*/ 1154395 h 1385279"/>
                <a:gd name="connsiteX8" fmla="*/ 0 w 4885203"/>
                <a:gd name="connsiteY8" fmla="*/ 230884 h 138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385279">
                  <a:moveTo>
                    <a:pt x="0" y="230884"/>
                  </a:moveTo>
                  <a:cubicBezTo>
                    <a:pt x="0" y="103370"/>
                    <a:pt x="103370" y="0"/>
                    <a:pt x="230884" y="0"/>
                  </a:cubicBezTo>
                  <a:lnTo>
                    <a:pt x="4654319" y="0"/>
                  </a:lnTo>
                  <a:cubicBezTo>
                    <a:pt x="4781833" y="0"/>
                    <a:pt x="4885203" y="103370"/>
                    <a:pt x="4885203" y="230884"/>
                  </a:cubicBezTo>
                  <a:lnTo>
                    <a:pt x="4885203" y="1154395"/>
                  </a:lnTo>
                  <a:cubicBezTo>
                    <a:pt x="4885203" y="1281909"/>
                    <a:pt x="4781833" y="1385279"/>
                    <a:pt x="4654319" y="1385279"/>
                  </a:cubicBezTo>
                  <a:lnTo>
                    <a:pt x="230884" y="1385279"/>
                  </a:lnTo>
                  <a:cubicBezTo>
                    <a:pt x="103370" y="1385279"/>
                    <a:pt x="0" y="1281909"/>
                    <a:pt x="0" y="1154395"/>
                  </a:cubicBezTo>
                  <a:lnTo>
                    <a:pt x="0" y="23088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584" tIns="128584" rIns="128584" bIns="128584" numCol="1" spcCol="1270" anchor="ctr" anchorCtr="0">
              <a:noAutofit/>
            </a:bodyPr>
            <a:lstStyle/>
            <a:p>
              <a:pPr marL="0" lvl="0" indent="0" algn="l" defTabSz="711200">
                <a:lnSpc>
                  <a:spcPct val="90000"/>
                </a:lnSpc>
                <a:spcBef>
                  <a:spcPct val="0"/>
                </a:spcBef>
                <a:spcAft>
                  <a:spcPct val="35000"/>
                </a:spcAft>
                <a:buNone/>
              </a:pPr>
              <a:r>
                <a:rPr lang="en-US" kern="1200" dirty="0">
                  <a:solidFill>
                    <a:schemeClr val="tx1"/>
                  </a:solidFill>
                </a:rPr>
                <a:t>Herman, a 54-year-old man (HIV-negative) comes into the hospital unable to talk normally. He is the longtime partner of Bill, a 35-year-old man who is HIV-positive, compliant with anti-retroviral therapy and whose HIV-1 RNA (viral loads) are nearly always non-detectable.</a:t>
              </a:r>
            </a:p>
          </p:txBody>
        </p:sp>
        <p:sp>
          <p:nvSpPr>
            <p:cNvPr id="6" name="Freeform: Shape 5" descr="Bill was hospitalized for 10 for diabetes mellitus, neuropathy and renal failure. He came to clinic weeks later; his HIV-1 viral load was &gt;3,000 copies of RNA.&#10;">
              <a:extLst>
                <a:ext uri="{FF2B5EF4-FFF2-40B4-BE49-F238E27FC236}">
                  <a16:creationId xmlns:a16="http://schemas.microsoft.com/office/drawing/2014/main" id="{127469DC-8742-4EA1-88A8-82B9760ABA53}"/>
                </a:ext>
              </a:extLst>
            </p:cNvPr>
            <p:cNvSpPr/>
            <p:nvPr/>
          </p:nvSpPr>
          <p:spPr>
            <a:xfrm>
              <a:off x="3895725" y="2005317"/>
              <a:ext cx="4885203" cy="1385279"/>
            </a:xfrm>
            <a:custGeom>
              <a:avLst/>
              <a:gdLst>
                <a:gd name="connsiteX0" fmla="*/ 0 w 4885203"/>
                <a:gd name="connsiteY0" fmla="*/ 230884 h 1385279"/>
                <a:gd name="connsiteX1" fmla="*/ 230884 w 4885203"/>
                <a:gd name="connsiteY1" fmla="*/ 0 h 1385279"/>
                <a:gd name="connsiteX2" fmla="*/ 4654319 w 4885203"/>
                <a:gd name="connsiteY2" fmla="*/ 0 h 1385279"/>
                <a:gd name="connsiteX3" fmla="*/ 4885203 w 4885203"/>
                <a:gd name="connsiteY3" fmla="*/ 230884 h 1385279"/>
                <a:gd name="connsiteX4" fmla="*/ 4885203 w 4885203"/>
                <a:gd name="connsiteY4" fmla="*/ 1154395 h 1385279"/>
                <a:gd name="connsiteX5" fmla="*/ 4654319 w 4885203"/>
                <a:gd name="connsiteY5" fmla="*/ 1385279 h 1385279"/>
                <a:gd name="connsiteX6" fmla="*/ 230884 w 4885203"/>
                <a:gd name="connsiteY6" fmla="*/ 1385279 h 1385279"/>
                <a:gd name="connsiteX7" fmla="*/ 0 w 4885203"/>
                <a:gd name="connsiteY7" fmla="*/ 1154395 h 1385279"/>
                <a:gd name="connsiteX8" fmla="*/ 0 w 4885203"/>
                <a:gd name="connsiteY8" fmla="*/ 230884 h 138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385279">
                  <a:moveTo>
                    <a:pt x="0" y="230884"/>
                  </a:moveTo>
                  <a:cubicBezTo>
                    <a:pt x="0" y="103370"/>
                    <a:pt x="103370" y="0"/>
                    <a:pt x="230884" y="0"/>
                  </a:cubicBezTo>
                  <a:lnTo>
                    <a:pt x="4654319" y="0"/>
                  </a:lnTo>
                  <a:cubicBezTo>
                    <a:pt x="4781833" y="0"/>
                    <a:pt x="4885203" y="103370"/>
                    <a:pt x="4885203" y="230884"/>
                  </a:cubicBezTo>
                  <a:lnTo>
                    <a:pt x="4885203" y="1154395"/>
                  </a:lnTo>
                  <a:cubicBezTo>
                    <a:pt x="4885203" y="1281909"/>
                    <a:pt x="4781833" y="1385279"/>
                    <a:pt x="4654319" y="1385279"/>
                  </a:cubicBezTo>
                  <a:lnTo>
                    <a:pt x="230884" y="1385279"/>
                  </a:lnTo>
                  <a:cubicBezTo>
                    <a:pt x="103370" y="1385279"/>
                    <a:pt x="0" y="1281909"/>
                    <a:pt x="0" y="1154395"/>
                  </a:cubicBezTo>
                  <a:lnTo>
                    <a:pt x="0" y="230884"/>
                  </a:lnTo>
                  <a:close/>
                </a:path>
              </a:pathLst>
            </a:custGeom>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128584" tIns="128584" rIns="128584" bIns="128584" numCol="1" spcCol="1270" anchor="ctr" anchorCtr="0">
              <a:noAutofit/>
            </a:bodyPr>
            <a:lstStyle/>
            <a:p>
              <a:pPr marL="0" lvl="0" indent="0" algn="l" defTabSz="711200">
                <a:lnSpc>
                  <a:spcPct val="90000"/>
                </a:lnSpc>
                <a:spcBef>
                  <a:spcPct val="0"/>
                </a:spcBef>
                <a:spcAft>
                  <a:spcPct val="35000"/>
                </a:spcAft>
                <a:buNone/>
              </a:pPr>
              <a:r>
                <a:rPr lang="en-US" kern="1200" dirty="0">
                  <a:solidFill>
                    <a:schemeClr val="tx1"/>
                  </a:solidFill>
                </a:rPr>
                <a:t>Bill was hospitalized for 10 for diabetes mellitus, neuropathy and renal failure. He came to clinic weeks later; his HIV-1 viral load was &gt;3,000 copies of RNA.</a:t>
              </a:r>
            </a:p>
          </p:txBody>
        </p:sp>
        <p:sp>
          <p:nvSpPr>
            <p:cNvPr id="8" name="Freeform: Shape 7" descr="Herman was hospitalized 1 month later slurring his speech and could move his tongue only to the right. The HIV-1 RNA was &gt;1,000,000 copies and the platelets &lt;30,000/dL.&#10;&#10;Herman was hospitalized 1 month later slurring his speech and could move his tongue only to the right. The HIV-1 RNA was &gt;1,000,000 copies and the platelets &lt;30,000/dL.&#10;&#10;">
              <a:extLst>
                <a:ext uri="{FF2B5EF4-FFF2-40B4-BE49-F238E27FC236}">
                  <a16:creationId xmlns:a16="http://schemas.microsoft.com/office/drawing/2014/main" id="{190108A0-E875-4F79-9209-B5CA7DD4E7ED}"/>
                </a:ext>
              </a:extLst>
            </p:cNvPr>
            <p:cNvSpPr/>
            <p:nvPr/>
          </p:nvSpPr>
          <p:spPr>
            <a:xfrm>
              <a:off x="3895724" y="3429000"/>
              <a:ext cx="4885203" cy="1385279"/>
            </a:xfrm>
            <a:custGeom>
              <a:avLst/>
              <a:gdLst>
                <a:gd name="connsiteX0" fmla="*/ 0 w 4885203"/>
                <a:gd name="connsiteY0" fmla="*/ 230884 h 1385279"/>
                <a:gd name="connsiteX1" fmla="*/ 230884 w 4885203"/>
                <a:gd name="connsiteY1" fmla="*/ 0 h 1385279"/>
                <a:gd name="connsiteX2" fmla="*/ 4654319 w 4885203"/>
                <a:gd name="connsiteY2" fmla="*/ 0 h 1385279"/>
                <a:gd name="connsiteX3" fmla="*/ 4885203 w 4885203"/>
                <a:gd name="connsiteY3" fmla="*/ 230884 h 1385279"/>
                <a:gd name="connsiteX4" fmla="*/ 4885203 w 4885203"/>
                <a:gd name="connsiteY4" fmla="*/ 1154395 h 1385279"/>
                <a:gd name="connsiteX5" fmla="*/ 4654319 w 4885203"/>
                <a:gd name="connsiteY5" fmla="*/ 1385279 h 1385279"/>
                <a:gd name="connsiteX6" fmla="*/ 230884 w 4885203"/>
                <a:gd name="connsiteY6" fmla="*/ 1385279 h 1385279"/>
                <a:gd name="connsiteX7" fmla="*/ 0 w 4885203"/>
                <a:gd name="connsiteY7" fmla="*/ 1154395 h 1385279"/>
                <a:gd name="connsiteX8" fmla="*/ 0 w 4885203"/>
                <a:gd name="connsiteY8" fmla="*/ 230884 h 138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385279">
                  <a:moveTo>
                    <a:pt x="0" y="230884"/>
                  </a:moveTo>
                  <a:cubicBezTo>
                    <a:pt x="0" y="103370"/>
                    <a:pt x="103370" y="0"/>
                    <a:pt x="230884" y="0"/>
                  </a:cubicBezTo>
                  <a:lnTo>
                    <a:pt x="4654319" y="0"/>
                  </a:lnTo>
                  <a:cubicBezTo>
                    <a:pt x="4781833" y="0"/>
                    <a:pt x="4885203" y="103370"/>
                    <a:pt x="4885203" y="230884"/>
                  </a:cubicBezTo>
                  <a:lnTo>
                    <a:pt x="4885203" y="1154395"/>
                  </a:lnTo>
                  <a:cubicBezTo>
                    <a:pt x="4885203" y="1281909"/>
                    <a:pt x="4781833" y="1385279"/>
                    <a:pt x="4654319" y="1385279"/>
                  </a:cubicBezTo>
                  <a:lnTo>
                    <a:pt x="230884" y="1385279"/>
                  </a:lnTo>
                  <a:cubicBezTo>
                    <a:pt x="103370" y="1385279"/>
                    <a:pt x="0" y="1281909"/>
                    <a:pt x="0" y="1154395"/>
                  </a:cubicBezTo>
                  <a:lnTo>
                    <a:pt x="0" y="230884"/>
                  </a:lnTo>
                  <a:close/>
                </a:path>
              </a:pathLst>
            </a:custGeom>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spcFirstLastPara="0" vert="horz" wrap="square" lIns="128584" tIns="128584" rIns="128584" bIns="128584" numCol="1" spcCol="1270" anchor="ctr" anchorCtr="0">
              <a:noAutofit/>
            </a:bodyPr>
            <a:lstStyle/>
            <a:p>
              <a:pPr marL="0" lvl="0" indent="0" algn="l" defTabSz="711200">
                <a:lnSpc>
                  <a:spcPct val="90000"/>
                </a:lnSpc>
                <a:spcBef>
                  <a:spcPct val="0"/>
                </a:spcBef>
                <a:spcAft>
                  <a:spcPct val="35000"/>
                </a:spcAft>
                <a:buNone/>
              </a:pPr>
              <a:r>
                <a:rPr lang="en-US" kern="1200" dirty="0">
                  <a:solidFill>
                    <a:schemeClr val="tx1"/>
                  </a:solidFill>
                </a:rPr>
                <a:t>Herman was hospitalized 1 month later slurring his speech and could move his tongue only to the right. The HIV-1 RNA was &gt;1,000,000 copies and the platelets &lt;30,000/dL.</a:t>
              </a:r>
            </a:p>
          </p:txBody>
        </p:sp>
        <p:sp>
          <p:nvSpPr>
            <p:cNvPr id="9" name="Freeform: Shape 8" descr="Herman was treated with plasmapheresis and ART. He is doing well and compliant with ART.&#10;">
              <a:extLst>
                <a:ext uri="{FF2B5EF4-FFF2-40B4-BE49-F238E27FC236}">
                  <a16:creationId xmlns:a16="http://schemas.microsoft.com/office/drawing/2014/main" id="{EF332A1A-FED2-4248-838F-D7E8A77EF5E4}"/>
                </a:ext>
              </a:extLst>
            </p:cNvPr>
            <p:cNvSpPr/>
            <p:nvPr/>
          </p:nvSpPr>
          <p:spPr>
            <a:xfrm>
              <a:off x="3895725" y="4868037"/>
              <a:ext cx="4885203" cy="1385279"/>
            </a:xfrm>
            <a:custGeom>
              <a:avLst/>
              <a:gdLst>
                <a:gd name="connsiteX0" fmla="*/ 0 w 4885203"/>
                <a:gd name="connsiteY0" fmla="*/ 230884 h 1385279"/>
                <a:gd name="connsiteX1" fmla="*/ 230884 w 4885203"/>
                <a:gd name="connsiteY1" fmla="*/ 0 h 1385279"/>
                <a:gd name="connsiteX2" fmla="*/ 4654319 w 4885203"/>
                <a:gd name="connsiteY2" fmla="*/ 0 h 1385279"/>
                <a:gd name="connsiteX3" fmla="*/ 4885203 w 4885203"/>
                <a:gd name="connsiteY3" fmla="*/ 230884 h 1385279"/>
                <a:gd name="connsiteX4" fmla="*/ 4885203 w 4885203"/>
                <a:gd name="connsiteY4" fmla="*/ 1154395 h 1385279"/>
                <a:gd name="connsiteX5" fmla="*/ 4654319 w 4885203"/>
                <a:gd name="connsiteY5" fmla="*/ 1385279 h 1385279"/>
                <a:gd name="connsiteX6" fmla="*/ 230884 w 4885203"/>
                <a:gd name="connsiteY6" fmla="*/ 1385279 h 1385279"/>
                <a:gd name="connsiteX7" fmla="*/ 0 w 4885203"/>
                <a:gd name="connsiteY7" fmla="*/ 1154395 h 1385279"/>
                <a:gd name="connsiteX8" fmla="*/ 0 w 4885203"/>
                <a:gd name="connsiteY8" fmla="*/ 230884 h 138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385279">
                  <a:moveTo>
                    <a:pt x="0" y="230884"/>
                  </a:moveTo>
                  <a:cubicBezTo>
                    <a:pt x="0" y="103370"/>
                    <a:pt x="103370" y="0"/>
                    <a:pt x="230884" y="0"/>
                  </a:cubicBezTo>
                  <a:lnTo>
                    <a:pt x="4654319" y="0"/>
                  </a:lnTo>
                  <a:cubicBezTo>
                    <a:pt x="4781833" y="0"/>
                    <a:pt x="4885203" y="103370"/>
                    <a:pt x="4885203" y="230884"/>
                  </a:cubicBezTo>
                  <a:lnTo>
                    <a:pt x="4885203" y="1154395"/>
                  </a:lnTo>
                  <a:cubicBezTo>
                    <a:pt x="4885203" y="1281909"/>
                    <a:pt x="4781833" y="1385279"/>
                    <a:pt x="4654319" y="1385279"/>
                  </a:cubicBezTo>
                  <a:lnTo>
                    <a:pt x="230884" y="1385279"/>
                  </a:lnTo>
                  <a:cubicBezTo>
                    <a:pt x="103370" y="1385279"/>
                    <a:pt x="0" y="1281909"/>
                    <a:pt x="0" y="1154395"/>
                  </a:cubicBezTo>
                  <a:lnTo>
                    <a:pt x="0" y="230884"/>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28584" tIns="128584" rIns="128584" bIns="128584" numCol="1" spcCol="1270" anchor="ctr" anchorCtr="0">
              <a:noAutofit/>
            </a:bodyPr>
            <a:lstStyle/>
            <a:p>
              <a:pPr marL="0" lvl="0" indent="0" algn="l" defTabSz="711200">
                <a:lnSpc>
                  <a:spcPct val="90000"/>
                </a:lnSpc>
                <a:spcBef>
                  <a:spcPct val="0"/>
                </a:spcBef>
                <a:spcAft>
                  <a:spcPct val="35000"/>
                </a:spcAft>
                <a:buNone/>
              </a:pPr>
              <a:r>
                <a:rPr lang="en-US" kern="1200" dirty="0">
                  <a:solidFill>
                    <a:schemeClr val="tx1"/>
                  </a:solidFill>
                </a:rPr>
                <a:t>Herman was treated with plasmapheresis and ART. He is doing well and compliant with ART.</a:t>
              </a:r>
            </a:p>
          </p:txBody>
        </p:sp>
      </p:grpSp>
    </p:spTree>
    <p:extLst>
      <p:ext uri="{BB962C8B-B14F-4D97-AF65-F5344CB8AC3E}">
        <p14:creationId xmlns:p14="http://schemas.microsoft.com/office/powerpoint/2010/main" val="239090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6F0F4F5-2EE0-1D4A-8623-2CF83D62F48C}"/>
              </a:ext>
            </a:extLst>
          </p:cNvPr>
          <p:cNvSpPr>
            <a:spLocks noGrp="1"/>
          </p:cNvSpPr>
          <p:nvPr>
            <p:ph type="title"/>
          </p:nvPr>
        </p:nvSpPr>
        <p:spPr>
          <a:xfrm>
            <a:off x="480059" y="2053641"/>
            <a:ext cx="2751871" cy="2760098"/>
          </a:xfrm>
        </p:spPr>
        <p:txBody>
          <a:bodyPr>
            <a:normAutofit/>
          </a:bodyPr>
          <a:lstStyle/>
          <a:p>
            <a:r>
              <a:rPr lang="en-US" dirty="0">
                <a:solidFill>
                  <a:srgbClr val="FFFFFF"/>
                </a:solidFill>
              </a:rPr>
              <a:t>Another Case Study</a:t>
            </a:r>
          </a:p>
        </p:txBody>
      </p:sp>
      <p:sp>
        <p:nvSpPr>
          <p:cNvPr id="3" name="Content Placeholder 2">
            <a:extLst>
              <a:ext uri="{FF2B5EF4-FFF2-40B4-BE49-F238E27FC236}">
                <a16:creationId xmlns:a16="http://schemas.microsoft.com/office/drawing/2014/main" id="{832C32F8-AB2F-1B46-871F-14E6F90DD700}"/>
              </a:ext>
            </a:extLst>
          </p:cNvPr>
          <p:cNvSpPr>
            <a:spLocks noGrp="1"/>
          </p:cNvSpPr>
          <p:nvPr>
            <p:ph idx="1"/>
          </p:nvPr>
        </p:nvSpPr>
        <p:spPr>
          <a:xfrm>
            <a:off x="4567930" y="801866"/>
            <a:ext cx="3979563" cy="5230634"/>
          </a:xfrm>
        </p:spPr>
        <p:txBody>
          <a:bodyPr anchor="ctr">
            <a:normAutofit lnSpcReduction="10000"/>
          </a:bodyPr>
          <a:lstStyle/>
          <a:p>
            <a:r>
              <a:rPr lang="en-US" sz="1800" dirty="0">
                <a:solidFill>
                  <a:srgbClr val="000000"/>
                </a:solidFill>
              </a:rPr>
              <a:t>Roger is a 56-year-old man (MSM) who has ”come out” two months ago.  He was an insurance executive with a good income and no sexual activity with women or men for years. In the past he occasionally had HIV tests and they were all negative. (The testing was done at his place of work.)</a:t>
            </a:r>
          </a:p>
          <a:p>
            <a:r>
              <a:rPr lang="en-US" sz="1800" dirty="0">
                <a:solidFill>
                  <a:srgbClr val="000000"/>
                </a:solidFill>
              </a:rPr>
              <a:t>He had one male partner 3 weeks ago and was primarily the partner on the bottom. He now complains of fever, skin rash and a sore throat.</a:t>
            </a:r>
          </a:p>
          <a:p>
            <a:r>
              <a:rPr lang="en-US" sz="1800" dirty="0">
                <a:solidFill>
                  <a:srgbClr val="000000"/>
                </a:solidFill>
              </a:rPr>
              <a:t>On physical examination he has oral-pharyngeal thrush, tender lymphadenopathy and a macular rash on the extremities and abdomen.</a:t>
            </a:r>
          </a:p>
          <a:p>
            <a:r>
              <a:rPr lang="en-US" sz="1800" dirty="0">
                <a:solidFill>
                  <a:srgbClr val="000000"/>
                </a:solidFill>
              </a:rPr>
              <a:t>The HIV-1 RNA was &gt;2,000,000 copies and the RPR was negative.</a:t>
            </a:r>
          </a:p>
          <a:p>
            <a:r>
              <a:rPr lang="en-US" sz="1800" dirty="0">
                <a:solidFill>
                  <a:srgbClr val="000000"/>
                </a:solidFill>
              </a:rPr>
              <a:t>He was started on ART and has done well.</a:t>
            </a:r>
          </a:p>
          <a:p>
            <a:endParaRPr lang="en-US" sz="1600" dirty="0">
              <a:solidFill>
                <a:srgbClr val="000000"/>
              </a:solidFill>
            </a:endParaRPr>
          </a:p>
        </p:txBody>
      </p:sp>
      <p:sp>
        <p:nvSpPr>
          <p:cNvPr id="5" name="Slide Number Placeholder 4">
            <a:extLst>
              <a:ext uri="{FF2B5EF4-FFF2-40B4-BE49-F238E27FC236}">
                <a16:creationId xmlns:a16="http://schemas.microsoft.com/office/drawing/2014/main" id="{4DEED73D-BCD4-4A4E-8647-427C2FBA1C0A}"/>
              </a:ext>
            </a:extLst>
          </p:cNvPr>
          <p:cNvSpPr>
            <a:spLocks noGrp="1"/>
          </p:cNvSpPr>
          <p:nvPr>
            <p:ph type="sldNum" sz="quarter" idx="12"/>
          </p:nvPr>
        </p:nvSpPr>
        <p:spPr>
          <a:xfrm>
            <a:off x="8119447" y="6223702"/>
            <a:ext cx="428046" cy="314067"/>
          </a:xfrm>
        </p:spPr>
        <p:txBody>
          <a:bodyPr>
            <a:normAutofit/>
          </a:bodyPr>
          <a:lstStyle/>
          <a:p>
            <a:pPr>
              <a:spcAft>
                <a:spcPts val="600"/>
              </a:spcAft>
            </a:pPr>
            <a:fld id="{1D2EA5EF-C699-AF4C-BA42-C0A1CAAB713C}" type="slidenum">
              <a:rPr lang="en-US">
                <a:solidFill>
                  <a:srgbClr val="898989"/>
                </a:solidFill>
              </a:rPr>
              <a:pPr>
                <a:spcAft>
                  <a:spcPts val="600"/>
                </a:spcAft>
              </a:pPr>
              <a:t>5</a:t>
            </a:fld>
            <a:endParaRPr lang="en-US">
              <a:solidFill>
                <a:srgbClr val="898989"/>
              </a:solidFill>
            </a:endParaRPr>
          </a:p>
        </p:txBody>
      </p:sp>
    </p:spTree>
    <p:extLst>
      <p:ext uri="{BB962C8B-B14F-4D97-AF65-F5344CB8AC3E}">
        <p14:creationId xmlns:p14="http://schemas.microsoft.com/office/powerpoint/2010/main" val="14966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8CEDA01D-B524-4BB3-85A0-C075E37667B9}"/>
              </a:ext>
            </a:extLst>
          </p:cNvPr>
          <p:cNvSpPr>
            <a:spLocks noGrp="1"/>
          </p:cNvSpPr>
          <p:nvPr>
            <p:ph type="title"/>
          </p:nvPr>
        </p:nvSpPr>
        <p:spPr>
          <a:xfrm>
            <a:off x="480059" y="2053641"/>
            <a:ext cx="2751871" cy="2760098"/>
          </a:xfrm>
        </p:spPr>
        <p:txBody>
          <a:bodyPr>
            <a:normAutofit/>
          </a:bodyPr>
          <a:lstStyle/>
          <a:p>
            <a:r>
              <a:rPr lang="en-US" dirty="0">
                <a:solidFill>
                  <a:srgbClr val="FFFFFF"/>
                </a:solidFill>
              </a:rPr>
              <a:t>Truvada (FTC/TDF)</a:t>
            </a:r>
          </a:p>
        </p:txBody>
      </p:sp>
      <p:sp>
        <p:nvSpPr>
          <p:cNvPr id="3" name="Content Placeholder 2">
            <a:extLst>
              <a:ext uri="{FF2B5EF4-FFF2-40B4-BE49-F238E27FC236}">
                <a16:creationId xmlns:a16="http://schemas.microsoft.com/office/drawing/2014/main" id="{ABD4E13D-79E9-4133-A0C9-067A8368BFCA}"/>
              </a:ext>
            </a:extLst>
          </p:cNvPr>
          <p:cNvSpPr>
            <a:spLocks noGrp="1"/>
          </p:cNvSpPr>
          <p:nvPr>
            <p:ph idx="1"/>
          </p:nvPr>
        </p:nvSpPr>
        <p:spPr>
          <a:xfrm>
            <a:off x="4567930" y="801866"/>
            <a:ext cx="3979563" cy="5230634"/>
          </a:xfrm>
        </p:spPr>
        <p:txBody>
          <a:bodyPr anchor="ctr">
            <a:normAutofit/>
          </a:bodyPr>
          <a:lstStyle/>
          <a:p>
            <a:r>
              <a:rPr lang="en-US" sz="1900" dirty="0">
                <a:solidFill>
                  <a:srgbClr val="000000"/>
                </a:solidFill>
              </a:rPr>
              <a:t>Single pill containing two medications</a:t>
            </a:r>
          </a:p>
          <a:p>
            <a:pPr lvl="1"/>
            <a:r>
              <a:rPr lang="en-US" sz="1900" dirty="0">
                <a:solidFill>
                  <a:srgbClr val="000000"/>
                </a:solidFill>
              </a:rPr>
              <a:t>Emtricitabine (FTC) 200 mg</a:t>
            </a:r>
          </a:p>
          <a:p>
            <a:pPr lvl="1"/>
            <a:r>
              <a:rPr lang="en-US" sz="1900" dirty="0">
                <a:solidFill>
                  <a:srgbClr val="000000"/>
                </a:solidFill>
              </a:rPr>
              <a:t>Tenofovir disoproxil (TDF) 300 mg</a:t>
            </a:r>
          </a:p>
          <a:p>
            <a:endParaRPr lang="en-US" sz="1900" dirty="0">
              <a:solidFill>
                <a:srgbClr val="000000"/>
              </a:solidFill>
            </a:endParaRPr>
          </a:p>
          <a:p>
            <a:r>
              <a:rPr lang="en-US" sz="1900" dirty="0">
                <a:solidFill>
                  <a:srgbClr val="000000"/>
                </a:solidFill>
              </a:rPr>
              <a:t>One tablet once a day</a:t>
            </a:r>
          </a:p>
          <a:p>
            <a:pPr lvl="1"/>
            <a:r>
              <a:rPr lang="en-US" sz="1900" dirty="0">
                <a:solidFill>
                  <a:srgbClr val="000000"/>
                </a:solidFill>
              </a:rPr>
              <a:t>No more than 90-day prescription provided</a:t>
            </a:r>
          </a:p>
          <a:p>
            <a:endParaRPr lang="en-US" sz="1900" dirty="0">
              <a:solidFill>
                <a:srgbClr val="000000"/>
              </a:solidFill>
            </a:endParaRPr>
          </a:p>
          <a:p>
            <a:r>
              <a:rPr lang="en-US" sz="1900" dirty="0">
                <a:solidFill>
                  <a:srgbClr val="000000"/>
                </a:solidFill>
              </a:rPr>
              <a:t>Can be taken with or without food</a:t>
            </a:r>
          </a:p>
          <a:p>
            <a:endParaRPr lang="en-US" sz="1900" dirty="0">
              <a:solidFill>
                <a:srgbClr val="000000"/>
              </a:solidFill>
            </a:endParaRPr>
          </a:p>
          <a:p>
            <a:r>
              <a:rPr lang="en-US" sz="1900" dirty="0">
                <a:solidFill>
                  <a:srgbClr val="000000"/>
                </a:solidFill>
              </a:rPr>
              <a:t>Take missed doses as soon as remembered</a:t>
            </a:r>
          </a:p>
          <a:p>
            <a:pPr lvl="1"/>
            <a:r>
              <a:rPr lang="en-US" sz="1900" dirty="0">
                <a:solidFill>
                  <a:srgbClr val="000000"/>
                </a:solidFill>
              </a:rPr>
              <a:t>If close to next dose, wait until then and take 1 tablet</a:t>
            </a:r>
          </a:p>
        </p:txBody>
      </p:sp>
      <p:sp>
        <p:nvSpPr>
          <p:cNvPr id="4" name="Slide Number Placeholder 3">
            <a:extLst>
              <a:ext uri="{FF2B5EF4-FFF2-40B4-BE49-F238E27FC236}">
                <a16:creationId xmlns:a16="http://schemas.microsoft.com/office/drawing/2014/main" id="{CC57B4CE-EA29-41A1-993F-4EAE1B5F4E3C}"/>
              </a:ext>
            </a:extLst>
          </p:cNvPr>
          <p:cNvSpPr>
            <a:spLocks noGrp="1"/>
          </p:cNvSpPr>
          <p:nvPr>
            <p:ph type="sldNum" sz="quarter" idx="12"/>
          </p:nvPr>
        </p:nvSpPr>
        <p:spPr>
          <a:xfrm>
            <a:off x="8119447" y="6223702"/>
            <a:ext cx="428046" cy="314067"/>
          </a:xfrm>
        </p:spPr>
        <p:txBody>
          <a:bodyPr>
            <a:normAutofit/>
          </a:bodyPr>
          <a:lstStyle/>
          <a:p>
            <a:pPr>
              <a:spcAft>
                <a:spcPts val="600"/>
              </a:spcAft>
            </a:pPr>
            <a:fld id="{1D2EA5EF-C699-AF4C-BA42-C0A1CAAB713C}" type="slidenum">
              <a:rPr lang="en-US">
                <a:solidFill>
                  <a:srgbClr val="898989"/>
                </a:solidFill>
              </a:rPr>
              <a:pPr>
                <a:spcAft>
                  <a:spcPts val="600"/>
                </a:spcAft>
              </a:pPr>
              <a:t>6</a:t>
            </a:fld>
            <a:endParaRPr lang="en-US">
              <a:solidFill>
                <a:srgbClr val="898989"/>
              </a:solidFill>
            </a:endParaRPr>
          </a:p>
        </p:txBody>
      </p:sp>
    </p:spTree>
    <p:extLst>
      <p:ext uri="{BB962C8B-B14F-4D97-AF65-F5344CB8AC3E}">
        <p14:creationId xmlns:p14="http://schemas.microsoft.com/office/powerpoint/2010/main" val="1431637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dirty="0" err="1">
                <a:solidFill>
                  <a:srgbClr val="FFFFFF"/>
                </a:solidFill>
              </a:rPr>
              <a:t>Descovy</a:t>
            </a:r>
            <a:r>
              <a:rPr lang="en-US" dirty="0">
                <a:solidFill>
                  <a:srgbClr val="FFFFFF"/>
                </a:solidFill>
              </a:rPr>
              <a:t> (FTC/TAF)</a:t>
            </a:r>
          </a:p>
        </p:txBody>
      </p:sp>
      <p:sp>
        <p:nvSpPr>
          <p:cNvPr id="3" name="Content Placeholder 2"/>
          <p:cNvSpPr>
            <a:spLocks noGrp="1"/>
          </p:cNvSpPr>
          <p:nvPr>
            <p:ph idx="1"/>
          </p:nvPr>
        </p:nvSpPr>
        <p:spPr>
          <a:xfrm>
            <a:off x="4567930" y="801866"/>
            <a:ext cx="3979563" cy="5230634"/>
          </a:xfrm>
        </p:spPr>
        <p:txBody>
          <a:bodyPr anchor="ctr">
            <a:normAutofit/>
          </a:bodyPr>
          <a:lstStyle/>
          <a:p>
            <a:r>
              <a:rPr lang="en-US" dirty="0">
                <a:solidFill>
                  <a:srgbClr val="000000"/>
                </a:solidFill>
              </a:rPr>
              <a:t>Single pill containing two medications</a:t>
            </a:r>
          </a:p>
          <a:p>
            <a:pPr lvl="1"/>
            <a:r>
              <a:rPr lang="en-US" sz="2100" dirty="0">
                <a:solidFill>
                  <a:srgbClr val="000000"/>
                </a:solidFill>
              </a:rPr>
              <a:t>Emtricitabine (FTC) 200 mg</a:t>
            </a:r>
          </a:p>
          <a:p>
            <a:pPr lvl="1"/>
            <a:r>
              <a:rPr lang="en-US" sz="2100" dirty="0">
                <a:solidFill>
                  <a:srgbClr val="000000"/>
                </a:solidFill>
              </a:rPr>
              <a:t>Tenofovir alafenamide (TAF) 25 mg</a:t>
            </a:r>
          </a:p>
          <a:p>
            <a:endParaRPr lang="en-US" dirty="0">
              <a:solidFill>
                <a:srgbClr val="000000"/>
              </a:solidFill>
            </a:endParaRPr>
          </a:p>
          <a:p>
            <a:r>
              <a:rPr lang="en-US" dirty="0">
                <a:solidFill>
                  <a:srgbClr val="000000"/>
                </a:solidFill>
              </a:rPr>
              <a:t>Same instructions for use as Truvada</a:t>
            </a:r>
          </a:p>
          <a:p>
            <a:endParaRPr lang="en-US" dirty="0">
              <a:solidFill>
                <a:srgbClr val="000000"/>
              </a:solidFill>
            </a:endParaRPr>
          </a:p>
          <a:p>
            <a:r>
              <a:rPr lang="en-US" dirty="0">
                <a:solidFill>
                  <a:srgbClr val="000000"/>
                </a:solidFill>
              </a:rPr>
              <a:t>ONLY studied in MSM and transgender women</a:t>
            </a:r>
          </a:p>
          <a:p>
            <a:pPr lvl="1"/>
            <a:r>
              <a:rPr lang="en-US" sz="2100" dirty="0">
                <a:solidFill>
                  <a:srgbClr val="000000"/>
                </a:solidFill>
              </a:rPr>
              <a:t>Not recommended for use in cisgender women or for IVDU</a:t>
            </a: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1D2EA5EF-C699-AF4C-BA42-C0A1CAAB713C}" type="slidenum">
              <a:rPr lang="en-US">
                <a:solidFill>
                  <a:srgbClr val="898989"/>
                </a:solidFill>
              </a:rPr>
              <a:pPr>
                <a:spcAft>
                  <a:spcPts val="600"/>
                </a:spcAft>
              </a:pPr>
              <a:t>7</a:t>
            </a:fld>
            <a:endParaRPr lang="en-US">
              <a:solidFill>
                <a:srgbClr val="898989"/>
              </a:solidFill>
            </a:endParaRPr>
          </a:p>
        </p:txBody>
      </p:sp>
    </p:spTree>
    <p:extLst>
      <p:ext uri="{BB962C8B-B14F-4D97-AF65-F5344CB8AC3E}">
        <p14:creationId xmlns:p14="http://schemas.microsoft.com/office/powerpoint/2010/main" val="100949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0772-E8ED-4130-88A0-75A2544A351B}"/>
              </a:ext>
            </a:extLst>
          </p:cNvPr>
          <p:cNvSpPr>
            <a:spLocks noGrp="1"/>
          </p:cNvSpPr>
          <p:nvPr>
            <p:ph type="title"/>
          </p:nvPr>
        </p:nvSpPr>
        <p:spPr>
          <a:xfrm>
            <a:off x="628650" y="365126"/>
            <a:ext cx="3416877" cy="2294947"/>
          </a:xfrm>
        </p:spPr>
        <p:txBody>
          <a:bodyPr>
            <a:normAutofit fontScale="90000"/>
          </a:bodyPr>
          <a:lstStyle/>
          <a:p>
            <a:r>
              <a:rPr lang="en-US" dirty="0">
                <a:solidFill>
                  <a:schemeClr val="accent1">
                    <a:lumMod val="75000"/>
                  </a:schemeClr>
                </a:solidFill>
              </a:rPr>
              <a:t>NRTIs</a:t>
            </a:r>
            <a:br>
              <a:rPr lang="en-US" dirty="0">
                <a:solidFill>
                  <a:schemeClr val="accent1">
                    <a:lumMod val="75000"/>
                  </a:schemeClr>
                </a:solidFill>
              </a:rPr>
            </a:br>
            <a:r>
              <a:rPr lang="en-US" sz="3600" dirty="0">
                <a:solidFill>
                  <a:schemeClr val="accent1">
                    <a:lumMod val="75000"/>
                  </a:schemeClr>
                </a:solidFill>
              </a:rPr>
              <a:t>Nucleoside/Nucleotide Reverse Transcriptase Inhibitors </a:t>
            </a:r>
            <a:endParaRPr lang="en-US" dirty="0"/>
          </a:p>
        </p:txBody>
      </p:sp>
      <p:sp>
        <p:nvSpPr>
          <p:cNvPr id="3" name="Content Placeholder 2">
            <a:extLst>
              <a:ext uri="{FF2B5EF4-FFF2-40B4-BE49-F238E27FC236}">
                <a16:creationId xmlns:a16="http://schemas.microsoft.com/office/drawing/2014/main" id="{E140AAC6-9F66-412E-A5A0-0D21512B5137}"/>
              </a:ext>
            </a:extLst>
          </p:cNvPr>
          <p:cNvSpPr>
            <a:spLocks noGrp="1"/>
          </p:cNvSpPr>
          <p:nvPr>
            <p:ph sz="half" idx="1"/>
          </p:nvPr>
        </p:nvSpPr>
        <p:spPr>
          <a:xfrm>
            <a:off x="393988" y="4053331"/>
            <a:ext cx="3886200" cy="1083038"/>
          </a:xfrm>
        </p:spPr>
        <p:txBody>
          <a:bodyPr/>
          <a:lstStyle/>
          <a:p>
            <a:pPr marL="0" indent="0">
              <a:buNone/>
            </a:pPr>
            <a:r>
              <a:rPr lang="en-US" dirty="0"/>
              <a:t>Indirectly inhibits enzyme required to copy viral RNA to DNA.</a:t>
            </a:r>
          </a:p>
        </p:txBody>
      </p:sp>
      <p:pic>
        <p:nvPicPr>
          <p:cNvPr id="11" name="Content Placeholder 10" descr="Looking at the HIV Life Cycle we can see that NRTIs or Nucleoside/Nucleotide Reverse Transcriptase Inhibitors indirectly inhibit the enzyme required to copy viral RNA to DNA. This occurs during the reverse transcription step.">
            <a:extLst>
              <a:ext uri="{FF2B5EF4-FFF2-40B4-BE49-F238E27FC236}">
                <a16:creationId xmlns:a16="http://schemas.microsoft.com/office/drawing/2014/main" id="{BAEE111D-A117-402E-9B11-3FFC5F5AA62B}"/>
              </a:ext>
            </a:extLst>
          </p:cNvPr>
          <p:cNvPicPr>
            <a:picLocks noGrp="1" noChangeAspect="1"/>
          </p:cNvPicPr>
          <p:nvPr>
            <p:ph sz="half" idx="2"/>
          </p:nvPr>
        </p:nvPicPr>
        <p:blipFill>
          <a:blip r:embed="rId2"/>
          <a:stretch>
            <a:fillRect/>
          </a:stretch>
        </p:blipFill>
        <p:spPr>
          <a:xfrm>
            <a:off x="4110444" y="0"/>
            <a:ext cx="5033556" cy="6272784"/>
          </a:xfrm>
        </p:spPr>
      </p:pic>
      <p:sp>
        <p:nvSpPr>
          <p:cNvPr id="10" name="Slide Number Placeholder 3">
            <a:extLst>
              <a:ext uri="{FF2B5EF4-FFF2-40B4-BE49-F238E27FC236}">
                <a16:creationId xmlns:a16="http://schemas.microsoft.com/office/drawing/2014/main" id="{D0118016-0A93-49D6-8507-E58DF061228E}"/>
              </a:ext>
            </a:extLst>
          </p:cNvPr>
          <p:cNvSpPr>
            <a:spLocks noGrp="1"/>
          </p:cNvSpPr>
          <p:nvPr>
            <p:ph type="sldNum" sz="quarter" idx="12"/>
          </p:nvPr>
        </p:nvSpPr>
        <p:spPr/>
        <p:txBody>
          <a:bodyPr/>
          <a:lstStyle/>
          <a:p>
            <a:fld id="{1D2EA5EF-C699-AF4C-BA42-C0A1CAAB713C}" type="slidenum">
              <a:rPr lang="en-US" smtClean="0"/>
              <a:t>8</a:t>
            </a:fld>
            <a:endParaRPr lang="en-US"/>
          </a:p>
        </p:txBody>
      </p:sp>
      <p:sp>
        <p:nvSpPr>
          <p:cNvPr id="12" name="Rectangle 11">
            <a:extLst>
              <a:ext uri="{FF2B5EF4-FFF2-40B4-BE49-F238E27FC236}">
                <a16:creationId xmlns:a16="http://schemas.microsoft.com/office/drawing/2014/main" id="{122314DB-535E-45EB-AE44-9B767D50BA70}"/>
              </a:ext>
              <a:ext uri="{C183D7F6-B498-43B3-948B-1728B52AA6E4}">
                <adec:decorative xmlns:adec="http://schemas.microsoft.com/office/drawing/2017/decorative" val="1"/>
              </a:ext>
            </a:extLst>
          </p:cNvPr>
          <p:cNvSpPr/>
          <p:nvPr/>
        </p:nvSpPr>
        <p:spPr>
          <a:xfrm>
            <a:off x="6420216" y="2497183"/>
            <a:ext cx="2636698" cy="93181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Straight Arrow Connector 8">
            <a:extLst>
              <a:ext uri="{FF2B5EF4-FFF2-40B4-BE49-F238E27FC236}">
                <a16:creationId xmlns:a16="http://schemas.microsoft.com/office/drawing/2014/main" id="{4C14AC35-6738-4B88-B7F8-69D7AFC7A360}"/>
              </a:ext>
              <a:ext uri="{C183D7F6-B498-43B3-948B-1728B52AA6E4}">
                <adec:decorative xmlns:adec="http://schemas.microsoft.com/office/drawing/2017/decorative" val="1"/>
              </a:ext>
            </a:extLst>
          </p:cNvPr>
          <p:cNvCxnSpPr>
            <a:cxnSpLocks/>
          </p:cNvCxnSpPr>
          <p:nvPr/>
        </p:nvCxnSpPr>
        <p:spPr>
          <a:xfrm flipV="1">
            <a:off x="3222171" y="2908663"/>
            <a:ext cx="2664824" cy="114082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6613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010C0A9-6DFC-498D-88A2-52AD25E29280}"/>
              </a:ext>
            </a:extLst>
          </p:cNvPr>
          <p:cNvSpPr>
            <a:spLocks noGrp="1"/>
          </p:cNvSpPr>
          <p:nvPr>
            <p:ph type="title"/>
          </p:nvPr>
        </p:nvSpPr>
        <p:spPr>
          <a:xfrm>
            <a:off x="884419" y="826680"/>
            <a:ext cx="7375161" cy="1325563"/>
          </a:xfrm>
        </p:spPr>
        <p:txBody>
          <a:bodyPr>
            <a:normAutofit/>
          </a:bodyPr>
          <a:lstStyle/>
          <a:p>
            <a:pPr algn="ctr"/>
            <a:r>
              <a:rPr lang="en-US" sz="3500" dirty="0">
                <a:solidFill>
                  <a:srgbClr val="FFFFFF"/>
                </a:solidFill>
              </a:rPr>
              <a:t>Side Effects of </a:t>
            </a:r>
            <a:r>
              <a:rPr lang="en-US" sz="3500" dirty="0" err="1">
                <a:solidFill>
                  <a:srgbClr val="FFFFFF"/>
                </a:solidFill>
              </a:rPr>
              <a:t>PrEP</a:t>
            </a:r>
            <a:endParaRPr lang="en-US" sz="3500" dirty="0">
              <a:solidFill>
                <a:srgbClr val="FFFFFF"/>
              </a:solidFill>
            </a:endParaRPr>
          </a:p>
        </p:txBody>
      </p:sp>
      <p:grpSp>
        <p:nvGrpSpPr>
          <p:cNvPr id="3" name="Group 2" descr="May experience nausea, bloating upon initiation, but this usually resolves within 2-3 weeks.&#10;&#10;Headache.&#10;&#10;Increased risk of decreased renal function. This is uncommon, but known adverse effect from TDF. Renal function usually returns to normal if PrEP stopped.&#10;&#10;Increased risk of decreased bone mineral density.">
            <a:extLst>
              <a:ext uri="{FF2B5EF4-FFF2-40B4-BE49-F238E27FC236}">
                <a16:creationId xmlns:a16="http://schemas.microsoft.com/office/drawing/2014/main" id="{6E3425B2-79DC-4402-8CC2-284E191DEDB9}"/>
              </a:ext>
              <a:ext uri="{C183D7F6-B498-43B3-948B-1728B52AA6E4}">
                <adec:decorative xmlns:adec="http://schemas.microsoft.com/office/drawing/2017/decorative" val="0"/>
              </a:ext>
            </a:extLst>
          </p:cNvPr>
          <p:cNvGrpSpPr/>
          <p:nvPr/>
        </p:nvGrpSpPr>
        <p:grpSpPr>
          <a:xfrm>
            <a:off x="884419" y="2530765"/>
            <a:ext cx="7058854" cy="3499384"/>
            <a:chOff x="2414054" y="2901127"/>
            <a:chExt cx="4315890" cy="3129021"/>
          </a:xfrm>
        </p:grpSpPr>
        <p:sp>
          <p:nvSpPr>
            <p:cNvPr id="5" name="Freeform: Shape 4">
              <a:extLst>
                <a:ext uri="{FF2B5EF4-FFF2-40B4-BE49-F238E27FC236}">
                  <a16:creationId xmlns:a16="http://schemas.microsoft.com/office/drawing/2014/main" id="{89DB86FF-641D-4310-BD77-1361E1966872}"/>
                </a:ext>
              </a:extLst>
            </p:cNvPr>
            <p:cNvSpPr/>
            <p:nvPr/>
          </p:nvSpPr>
          <p:spPr>
            <a:xfrm>
              <a:off x="4375823" y="4887418"/>
              <a:ext cx="392353" cy="421780"/>
            </a:xfrm>
            <a:custGeom>
              <a:avLst/>
              <a:gdLst/>
              <a:ahLst/>
              <a:cxnLst/>
              <a:rect l="0" t="0" r="0" b="0"/>
              <a:pathLst>
                <a:path>
                  <a:moveTo>
                    <a:pt x="0" y="0"/>
                  </a:moveTo>
                  <a:lnTo>
                    <a:pt x="196176" y="0"/>
                  </a:lnTo>
                  <a:lnTo>
                    <a:pt x="196176" y="421780"/>
                  </a:lnTo>
                  <a:lnTo>
                    <a:pt x="392353" y="42178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B4BA19AF-0590-424B-A91D-5ACCFF3D7B9C}"/>
                </a:ext>
              </a:extLst>
            </p:cNvPr>
            <p:cNvSpPr/>
            <p:nvPr/>
          </p:nvSpPr>
          <p:spPr>
            <a:xfrm>
              <a:off x="4375823" y="4465637"/>
              <a:ext cx="392353" cy="421780"/>
            </a:xfrm>
            <a:custGeom>
              <a:avLst/>
              <a:gdLst/>
              <a:ahLst/>
              <a:cxnLst/>
              <a:rect l="0" t="0" r="0" b="0"/>
              <a:pathLst>
                <a:path>
                  <a:moveTo>
                    <a:pt x="0" y="421780"/>
                  </a:moveTo>
                  <a:lnTo>
                    <a:pt x="196176" y="421780"/>
                  </a:lnTo>
                  <a:lnTo>
                    <a:pt x="196176" y="0"/>
                  </a:lnTo>
                  <a:lnTo>
                    <a:pt x="392353"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193A1501-69FB-41A9-A4A2-5FC3175EBE73}"/>
                </a:ext>
              </a:extLst>
            </p:cNvPr>
            <p:cNvSpPr/>
            <p:nvPr/>
          </p:nvSpPr>
          <p:spPr>
            <a:xfrm>
              <a:off x="4375823" y="3154577"/>
              <a:ext cx="392353" cy="91440"/>
            </a:xfrm>
            <a:custGeom>
              <a:avLst/>
              <a:gdLst/>
              <a:ahLst/>
              <a:cxnLst/>
              <a:rect l="0" t="0" r="0" b="0"/>
              <a:pathLst>
                <a:path>
                  <a:moveTo>
                    <a:pt x="0" y="45720"/>
                  </a:moveTo>
                  <a:lnTo>
                    <a:pt x="392353" y="457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9" name="Freeform: Shape 8" descr="May experience nausea, bloating upon initiation&#10;">
              <a:extLst>
                <a:ext uri="{FF2B5EF4-FFF2-40B4-BE49-F238E27FC236}">
                  <a16:creationId xmlns:a16="http://schemas.microsoft.com/office/drawing/2014/main" id="{5F5DAABB-E499-4997-8D27-340AECAF2CBC}"/>
                </a:ext>
              </a:extLst>
            </p:cNvPr>
            <p:cNvSpPr/>
            <p:nvPr/>
          </p:nvSpPr>
          <p:spPr>
            <a:xfrm>
              <a:off x="2414054" y="2901127"/>
              <a:ext cx="1961768" cy="598339"/>
            </a:xfrm>
            <a:custGeom>
              <a:avLst/>
              <a:gdLst>
                <a:gd name="connsiteX0" fmla="*/ 0 w 1961768"/>
                <a:gd name="connsiteY0" fmla="*/ 0 h 598339"/>
                <a:gd name="connsiteX1" fmla="*/ 1961768 w 1961768"/>
                <a:gd name="connsiteY1" fmla="*/ 0 h 598339"/>
                <a:gd name="connsiteX2" fmla="*/ 1961768 w 1961768"/>
                <a:gd name="connsiteY2" fmla="*/ 598339 h 598339"/>
                <a:gd name="connsiteX3" fmla="*/ 0 w 1961768"/>
                <a:gd name="connsiteY3" fmla="*/ 598339 h 598339"/>
                <a:gd name="connsiteX4" fmla="*/ 0 w 1961768"/>
                <a:gd name="connsiteY4" fmla="*/ 0 h 598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1768" h="598339">
                  <a:moveTo>
                    <a:pt x="0" y="0"/>
                  </a:moveTo>
                  <a:lnTo>
                    <a:pt x="1961768" y="0"/>
                  </a:lnTo>
                  <a:lnTo>
                    <a:pt x="1961768" y="598339"/>
                  </a:lnTo>
                  <a:lnTo>
                    <a:pt x="0" y="5983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600" kern="1200" dirty="0"/>
                <a:t>May experience nausea, bloating upon initiation</a:t>
              </a:r>
            </a:p>
          </p:txBody>
        </p:sp>
        <p:sp>
          <p:nvSpPr>
            <p:cNvPr id="10" name="Freeform: Shape 9" descr="Usually resolves within 2-3 weeks&#10;">
              <a:extLst>
                <a:ext uri="{FF2B5EF4-FFF2-40B4-BE49-F238E27FC236}">
                  <a16:creationId xmlns:a16="http://schemas.microsoft.com/office/drawing/2014/main" id="{E451C103-34BA-499A-9CF9-17623C7E6820}"/>
                </a:ext>
              </a:extLst>
            </p:cNvPr>
            <p:cNvSpPr/>
            <p:nvPr/>
          </p:nvSpPr>
          <p:spPr>
            <a:xfrm>
              <a:off x="4768176" y="2901127"/>
              <a:ext cx="1961768" cy="598339"/>
            </a:xfrm>
            <a:custGeom>
              <a:avLst/>
              <a:gdLst>
                <a:gd name="connsiteX0" fmla="*/ 0 w 1961768"/>
                <a:gd name="connsiteY0" fmla="*/ 0 h 598339"/>
                <a:gd name="connsiteX1" fmla="*/ 1961768 w 1961768"/>
                <a:gd name="connsiteY1" fmla="*/ 0 h 598339"/>
                <a:gd name="connsiteX2" fmla="*/ 1961768 w 1961768"/>
                <a:gd name="connsiteY2" fmla="*/ 598339 h 598339"/>
                <a:gd name="connsiteX3" fmla="*/ 0 w 1961768"/>
                <a:gd name="connsiteY3" fmla="*/ 598339 h 598339"/>
                <a:gd name="connsiteX4" fmla="*/ 0 w 1961768"/>
                <a:gd name="connsiteY4" fmla="*/ 0 h 598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1768" h="598339">
                  <a:moveTo>
                    <a:pt x="0" y="0"/>
                  </a:moveTo>
                  <a:lnTo>
                    <a:pt x="1961768" y="0"/>
                  </a:lnTo>
                  <a:lnTo>
                    <a:pt x="1961768" y="598339"/>
                  </a:lnTo>
                  <a:lnTo>
                    <a:pt x="0" y="59833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600" kern="1200" dirty="0">
                  <a:solidFill>
                    <a:schemeClr val="tx1"/>
                  </a:solidFill>
                </a:rPr>
                <a:t>Usually resolves within 2-3 weeks</a:t>
              </a:r>
            </a:p>
          </p:txBody>
        </p:sp>
        <p:sp>
          <p:nvSpPr>
            <p:cNvPr id="11" name="Freeform: Shape 10" descr="Headache">
              <a:extLst>
                <a:ext uri="{FF2B5EF4-FFF2-40B4-BE49-F238E27FC236}">
                  <a16:creationId xmlns:a16="http://schemas.microsoft.com/office/drawing/2014/main" id="{E59DEA26-55CC-42BE-A222-1F92B4EABBE0}"/>
                </a:ext>
              </a:extLst>
            </p:cNvPr>
            <p:cNvSpPr/>
            <p:nvPr/>
          </p:nvSpPr>
          <p:spPr>
            <a:xfrm>
              <a:off x="2414054" y="3744688"/>
              <a:ext cx="1961768" cy="598339"/>
            </a:xfrm>
            <a:custGeom>
              <a:avLst/>
              <a:gdLst>
                <a:gd name="connsiteX0" fmla="*/ 0 w 1961768"/>
                <a:gd name="connsiteY0" fmla="*/ 0 h 598339"/>
                <a:gd name="connsiteX1" fmla="*/ 1961768 w 1961768"/>
                <a:gd name="connsiteY1" fmla="*/ 0 h 598339"/>
                <a:gd name="connsiteX2" fmla="*/ 1961768 w 1961768"/>
                <a:gd name="connsiteY2" fmla="*/ 598339 h 598339"/>
                <a:gd name="connsiteX3" fmla="*/ 0 w 1961768"/>
                <a:gd name="connsiteY3" fmla="*/ 598339 h 598339"/>
                <a:gd name="connsiteX4" fmla="*/ 0 w 1961768"/>
                <a:gd name="connsiteY4" fmla="*/ 0 h 598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1768" h="598339">
                  <a:moveTo>
                    <a:pt x="0" y="0"/>
                  </a:moveTo>
                  <a:lnTo>
                    <a:pt x="1961768" y="0"/>
                  </a:lnTo>
                  <a:lnTo>
                    <a:pt x="1961768" y="598339"/>
                  </a:lnTo>
                  <a:lnTo>
                    <a:pt x="0" y="5983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600" kern="1200" dirty="0"/>
                <a:t>Headache</a:t>
              </a:r>
            </a:p>
          </p:txBody>
        </p:sp>
        <p:sp>
          <p:nvSpPr>
            <p:cNvPr id="13" name="Freeform: Shape 12" descr="Increased risk of decreased renal function&#10;">
              <a:extLst>
                <a:ext uri="{FF2B5EF4-FFF2-40B4-BE49-F238E27FC236}">
                  <a16:creationId xmlns:a16="http://schemas.microsoft.com/office/drawing/2014/main" id="{F05BE467-879D-42EB-B34E-151BFFB1C636}"/>
                </a:ext>
              </a:extLst>
            </p:cNvPr>
            <p:cNvSpPr/>
            <p:nvPr/>
          </p:nvSpPr>
          <p:spPr>
            <a:xfrm>
              <a:off x="2414054" y="4588248"/>
              <a:ext cx="1961768" cy="598339"/>
            </a:xfrm>
            <a:custGeom>
              <a:avLst/>
              <a:gdLst>
                <a:gd name="connsiteX0" fmla="*/ 0 w 1961768"/>
                <a:gd name="connsiteY0" fmla="*/ 0 h 598339"/>
                <a:gd name="connsiteX1" fmla="*/ 1961768 w 1961768"/>
                <a:gd name="connsiteY1" fmla="*/ 0 h 598339"/>
                <a:gd name="connsiteX2" fmla="*/ 1961768 w 1961768"/>
                <a:gd name="connsiteY2" fmla="*/ 598339 h 598339"/>
                <a:gd name="connsiteX3" fmla="*/ 0 w 1961768"/>
                <a:gd name="connsiteY3" fmla="*/ 598339 h 598339"/>
                <a:gd name="connsiteX4" fmla="*/ 0 w 1961768"/>
                <a:gd name="connsiteY4" fmla="*/ 0 h 598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1768" h="598339">
                  <a:moveTo>
                    <a:pt x="0" y="0"/>
                  </a:moveTo>
                  <a:lnTo>
                    <a:pt x="1961768" y="0"/>
                  </a:lnTo>
                  <a:lnTo>
                    <a:pt x="1961768" y="598339"/>
                  </a:lnTo>
                  <a:lnTo>
                    <a:pt x="0" y="5983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600" kern="1200" dirty="0"/>
                <a:t>Increased risk of decreased renal function</a:t>
              </a:r>
            </a:p>
          </p:txBody>
        </p:sp>
        <p:sp>
          <p:nvSpPr>
            <p:cNvPr id="15" name="Freeform: Shape 14" descr="Uncommon but known adverse effect from TDF&#10;">
              <a:extLst>
                <a:ext uri="{FF2B5EF4-FFF2-40B4-BE49-F238E27FC236}">
                  <a16:creationId xmlns:a16="http://schemas.microsoft.com/office/drawing/2014/main" id="{DFEE6462-FD8C-4A4E-8C7C-DBF38EEC9F5E}"/>
                </a:ext>
              </a:extLst>
            </p:cNvPr>
            <p:cNvSpPr/>
            <p:nvPr/>
          </p:nvSpPr>
          <p:spPr>
            <a:xfrm>
              <a:off x="4768176" y="4166468"/>
              <a:ext cx="1961768" cy="598339"/>
            </a:xfrm>
            <a:custGeom>
              <a:avLst/>
              <a:gdLst>
                <a:gd name="connsiteX0" fmla="*/ 0 w 1961768"/>
                <a:gd name="connsiteY0" fmla="*/ 0 h 598339"/>
                <a:gd name="connsiteX1" fmla="*/ 1961768 w 1961768"/>
                <a:gd name="connsiteY1" fmla="*/ 0 h 598339"/>
                <a:gd name="connsiteX2" fmla="*/ 1961768 w 1961768"/>
                <a:gd name="connsiteY2" fmla="*/ 598339 h 598339"/>
                <a:gd name="connsiteX3" fmla="*/ 0 w 1961768"/>
                <a:gd name="connsiteY3" fmla="*/ 598339 h 598339"/>
                <a:gd name="connsiteX4" fmla="*/ 0 w 1961768"/>
                <a:gd name="connsiteY4" fmla="*/ 0 h 598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1768" h="598339">
                  <a:moveTo>
                    <a:pt x="0" y="0"/>
                  </a:moveTo>
                  <a:lnTo>
                    <a:pt x="1961768" y="0"/>
                  </a:lnTo>
                  <a:lnTo>
                    <a:pt x="1961768" y="598339"/>
                  </a:lnTo>
                  <a:lnTo>
                    <a:pt x="0" y="59833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600" kern="1200" dirty="0">
                  <a:solidFill>
                    <a:schemeClr val="tx1"/>
                  </a:solidFill>
                </a:rPr>
                <a:t>Uncommon but known adverse effect from TDF</a:t>
              </a:r>
            </a:p>
          </p:txBody>
        </p:sp>
        <p:sp>
          <p:nvSpPr>
            <p:cNvPr id="16" name="Freeform: Shape 15" descr="Renal function usually returns to normal if PrEP stopped&#10;">
              <a:extLst>
                <a:ext uri="{FF2B5EF4-FFF2-40B4-BE49-F238E27FC236}">
                  <a16:creationId xmlns:a16="http://schemas.microsoft.com/office/drawing/2014/main" id="{E9ED677C-1F35-4B91-878B-99344215DFDC}"/>
                </a:ext>
              </a:extLst>
            </p:cNvPr>
            <p:cNvSpPr/>
            <p:nvPr/>
          </p:nvSpPr>
          <p:spPr>
            <a:xfrm>
              <a:off x="4768176" y="5010028"/>
              <a:ext cx="1961768" cy="598339"/>
            </a:xfrm>
            <a:custGeom>
              <a:avLst/>
              <a:gdLst>
                <a:gd name="connsiteX0" fmla="*/ 0 w 1961768"/>
                <a:gd name="connsiteY0" fmla="*/ 0 h 598339"/>
                <a:gd name="connsiteX1" fmla="*/ 1961768 w 1961768"/>
                <a:gd name="connsiteY1" fmla="*/ 0 h 598339"/>
                <a:gd name="connsiteX2" fmla="*/ 1961768 w 1961768"/>
                <a:gd name="connsiteY2" fmla="*/ 598339 h 598339"/>
                <a:gd name="connsiteX3" fmla="*/ 0 w 1961768"/>
                <a:gd name="connsiteY3" fmla="*/ 598339 h 598339"/>
                <a:gd name="connsiteX4" fmla="*/ 0 w 1961768"/>
                <a:gd name="connsiteY4" fmla="*/ 0 h 598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1768" h="598339">
                  <a:moveTo>
                    <a:pt x="0" y="0"/>
                  </a:moveTo>
                  <a:lnTo>
                    <a:pt x="1961768" y="0"/>
                  </a:lnTo>
                  <a:lnTo>
                    <a:pt x="1961768" y="598339"/>
                  </a:lnTo>
                  <a:lnTo>
                    <a:pt x="0" y="59833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600" kern="1200" dirty="0">
                  <a:solidFill>
                    <a:schemeClr val="tx1"/>
                  </a:solidFill>
                </a:rPr>
                <a:t>Renal function usually returns to normal if </a:t>
              </a:r>
              <a:r>
                <a:rPr lang="en-US" sz="1600" kern="1200" dirty="0" err="1">
                  <a:solidFill>
                    <a:schemeClr val="tx1"/>
                  </a:solidFill>
                </a:rPr>
                <a:t>PrEP</a:t>
              </a:r>
              <a:r>
                <a:rPr lang="en-US" sz="1600" kern="1200" dirty="0">
                  <a:solidFill>
                    <a:schemeClr val="tx1"/>
                  </a:solidFill>
                </a:rPr>
                <a:t> stopped</a:t>
              </a:r>
            </a:p>
          </p:txBody>
        </p:sp>
        <p:sp>
          <p:nvSpPr>
            <p:cNvPr id="17" name="Freeform: Shape 16" descr="Increased risk of decreased bone mineral density&#10;">
              <a:extLst>
                <a:ext uri="{FF2B5EF4-FFF2-40B4-BE49-F238E27FC236}">
                  <a16:creationId xmlns:a16="http://schemas.microsoft.com/office/drawing/2014/main" id="{FEA44797-C8FB-4031-B0CC-23247B416DFA}"/>
                </a:ext>
              </a:extLst>
            </p:cNvPr>
            <p:cNvSpPr/>
            <p:nvPr/>
          </p:nvSpPr>
          <p:spPr>
            <a:xfrm>
              <a:off x="2414054" y="5431809"/>
              <a:ext cx="1961768" cy="598339"/>
            </a:xfrm>
            <a:custGeom>
              <a:avLst/>
              <a:gdLst>
                <a:gd name="connsiteX0" fmla="*/ 0 w 1961768"/>
                <a:gd name="connsiteY0" fmla="*/ 0 h 598339"/>
                <a:gd name="connsiteX1" fmla="*/ 1961768 w 1961768"/>
                <a:gd name="connsiteY1" fmla="*/ 0 h 598339"/>
                <a:gd name="connsiteX2" fmla="*/ 1961768 w 1961768"/>
                <a:gd name="connsiteY2" fmla="*/ 598339 h 598339"/>
                <a:gd name="connsiteX3" fmla="*/ 0 w 1961768"/>
                <a:gd name="connsiteY3" fmla="*/ 598339 h 598339"/>
                <a:gd name="connsiteX4" fmla="*/ 0 w 1961768"/>
                <a:gd name="connsiteY4" fmla="*/ 0 h 598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1768" h="598339">
                  <a:moveTo>
                    <a:pt x="0" y="0"/>
                  </a:moveTo>
                  <a:lnTo>
                    <a:pt x="1961768" y="0"/>
                  </a:lnTo>
                  <a:lnTo>
                    <a:pt x="1961768" y="598339"/>
                  </a:lnTo>
                  <a:lnTo>
                    <a:pt x="0" y="5983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kern="1200" dirty="0"/>
                <a:t>Increased risk of decreased bone mineral density</a:t>
              </a:r>
            </a:p>
          </p:txBody>
        </p:sp>
      </p:grpSp>
      <p:sp>
        <p:nvSpPr>
          <p:cNvPr id="4" name="Slide Number Placeholder 3">
            <a:extLst>
              <a:ext uri="{FF2B5EF4-FFF2-40B4-BE49-F238E27FC236}">
                <a16:creationId xmlns:a16="http://schemas.microsoft.com/office/drawing/2014/main" id="{B9ACD260-6948-4F31-BB2D-34D8A79D19AA}"/>
              </a:ext>
            </a:extLst>
          </p:cNvPr>
          <p:cNvSpPr>
            <a:spLocks noGrp="1"/>
          </p:cNvSpPr>
          <p:nvPr>
            <p:ph type="sldNum" sz="quarter" idx="12"/>
          </p:nvPr>
        </p:nvSpPr>
        <p:spPr>
          <a:xfrm>
            <a:off x="8119447" y="6223702"/>
            <a:ext cx="428046" cy="314067"/>
          </a:xfrm>
        </p:spPr>
        <p:txBody>
          <a:bodyPr>
            <a:normAutofit/>
          </a:bodyPr>
          <a:lstStyle/>
          <a:p>
            <a:pPr>
              <a:spcAft>
                <a:spcPts val="600"/>
              </a:spcAft>
            </a:pPr>
            <a:fld id="{1D2EA5EF-C699-AF4C-BA42-C0A1CAAB713C}" type="slidenum">
              <a:rPr lang="en-US">
                <a:solidFill>
                  <a:srgbClr val="898989"/>
                </a:solidFill>
              </a:rPr>
              <a:pPr>
                <a:spcAft>
                  <a:spcPts val="600"/>
                </a:spcAft>
              </a:pPr>
              <a:t>9</a:t>
            </a:fld>
            <a:endParaRPr lang="en-US">
              <a:solidFill>
                <a:srgbClr val="898989"/>
              </a:solidFill>
            </a:endParaRPr>
          </a:p>
        </p:txBody>
      </p:sp>
    </p:spTree>
    <p:extLst>
      <p:ext uri="{BB962C8B-B14F-4D97-AF65-F5344CB8AC3E}">
        <p14:creationId xmlns:p14="http://schemas.microsoft.com/office/powerpoint/2010/main" val="6888090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TotalTime>
  <Words>1979</Words>
  <Application>Microsoft Macintosh PowerPoint</Application>
  <PresentationFormat>On-screen Show (4:3)</PresentationFormat>
  <Paragraphs>303</Paragraphs>
  <Slides>38</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Calibri Light</vt:lpstr>
      <vt:lpstr>ITC Avant Garde Std Bk</vt:lpstr>
      <vt:lpstr>Wingdings</vt:lpstr>
      <vt:lpstr>Office Theme</vt:lpstr>
      <vt:lpstr>AETC Program master slide template 4x3</vt:lpstr>
      <vt:lpstr>1_AETC Program master slide template 4x3</vt:lpstr>
      <vt:lpstr>HIV in the Era of Covid-19: PrEP (Pre-exposure Prophylaxis)  The Theory, Practice and Results  Larry York, PharmD HIV Pharmacist  Cesar Egurrola, BS Clinical Operations/QI Manager  Stephen Klotz, MD HIV Physician, Moderator  University of Arizona Petersen Clinics</vt:lpstr>
      <vt:lpstr>Disclaimer</vt:lpstr>
      <vt:lpstr>What is PrEP?</vt:lpstr>
      <vt:lpstr>What are we trying to accomplish? A Case Study</vt:lpstr>
      <vt:lpstr>Another Case Study</vt:lpstr>
      <vt:lpstr>Truvada (FTC/TDF)</vt:lpstr>
      <vt:lpstr>Descovy (FTC/TAF)</vt:lpstr>
      <vt:lpstr>NRTIs Nucleoside/Nucleotide Reverse Transcriptase Inhibitors </vt:lpstr>
      <vt:lpstr>Side Effects of PrEP</vt:lpstr>
      <vt:lpstr>Tenofovir Disoproxil Drug Issues</vt:lpstr>
      <vt:lpstr>Tenofovir Alafenamide Drug Issues</vt:lpstr>
      <vt:lpstr>Descovy for PrEP</vt:lpstr>
      <vt:lpstr>When PrEP is NOT Recommended</vt:lpstr>
      <vt:lpstr>PrEP (Truvada) Drug Interactions</vt:lpstr>
      <vt:lpstr>PrEP (Descovy) Drug Interactions</vt:lpstr>
      <vt:lpstr>PrEP Activity</vt:lpstr>
      <vt:lpstr>On-Demand PrEP (Truvada)</vt:lpstr>
      <vt:lpstr>Vaginal Exposures and Adherence</vt:lpstr>
      <vt:lpstr>Indications - MSM</vt:lpstr>
      <vt:lpstr>Indications - Heterosexuals</vt:lpstr>
      <vt:lpstr>Indications - IVDU</vt:lpstr>
      <vt:lpstr>Patient Visits</vt:lpstr>
      <vt:lpstr>Virtual  Visits  </vt:lpstr>
      <vt:lpstr>Baseline Testing</vt:lpstr>
      <vt:lpstr>Every 3 Month Monitoring</vt:lpstr>
      <vt:lpstr>Every 6 Month Monitoring</vt:lpstr>
      <vt:lpstr>HIV 4th Generation Screening Test</vt:lpstr>
      <vt:lpstr>Patient Snapshot by Race/Ethnicity</vt:lpstr>
      <vt:lpstr>Patient Snapshot by Age Category</vt:lpstr>
      <vt:lpstr>Patient Snapshot by Gender</vt:lpstr>
      <vt:lpstr>Patient Snapshot by Sexual Orientation</vt:lpstr>
      <vt:lpstr>Patient Snapshot by Risk Group</vt:lpstr>
      <vt:lpstr>Clinical PrEP Cascade</vt:lpstr>
      <vt:lpstr>STI Positivity Rate</vt:lpstr>
      <vt:lpstr>Increased Risk of STI Acquisition?</vt:lpstr>
      <vt:lpstr>U=U: Need for PrEP?</vt:lpstr>
      <vt:lpstr>Paying for PrEP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Klotz, Stephen A - (sklotz)</dc:creator>
  <cp:lastModifiedBy>Nigon, Brittany Marie - (bmnigon)</cp:lastModifiedBy>
  <cp:revision>10</cp:revision>
  <dcterms:created xsi:type="dcterms:W3CDTF">2020-02-27T18:40:34Z</dcterms:created>
  <dcterms:modified xsi:type="dcterms:W3CDTF">2020-11-04T18:25:34Z</dcterms:modified>
</cp:coreProperties>
</file>