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3.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4.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5.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6.xml" ContentType="application/vnd.openxmlformats-officedocument.theme+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7.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tags/tag2.xml" ContentType="application/vnd.openxmlformats-officedocument.presentationml.tags+xml"/>
  <Override PartName="/ppt/notesSlides/notesSlide3.xml" ContentType="application/vnd.openxmlformats-officedocument.presentationml.notesSlide+xml"/>
  <Override PartName="/ppt/tags/tag3.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7" r:id="rId1"/>
    <p:sldMasterId id="2147483680" r:id="rId2"/>
    <p:sldMasterId id="2147483688" r:id="rId3"/>
    <p:sldMasterId id="2147483693" r:id="rId4"/>
    <p:sldMasterId id="2147483704" r:id="rId5"/>
    <p:sldMasterId id="2147483710" r:id="rId6"/>
    <p:sldMasterId id="2147483717" r:id="rId7"/>
    <p:sldMasterId id="2147483730" r:id="rId8"/>
  </p:sldMasterIdLst>
  <p:notesMasterIdLst>
    <p:notesMasterId r:id="rId28"/>
  </p:notesMasterIdLst>
  <p:handoutMasterIdLst>
    <p:handoutMasterId r:id="rId29"/>
  </p:handoutMasterIdLst>
  <p:sldIdLst>
    <p:sldId id="272" r:id="rId9"/>
    <p:sldId id="261" r:id="rId10"/>
    <p:sldId id="266" r:id="rId11"/>
    <p:sldId id="296" r:id="rId12"/>
    <p:sldId id="297" r:id="rId13"/>
    <p:sldId id="312" r:id="rId14"/>
    <p:sldId id="298" r:id="rId15"/>
    <p:sldId id="299" r:id="rId16"/>
    <p:sldId id="309" r:id="rId17"/>
    <p:sldId id="311" r:id="rId18"/>
    <p:sldId id="300" r:id="rId19"/>
    <p:sldId id="301" r:id="rId20"/>
    <p:sldId id="302" r:id="rId21"/>
    <p:sldId id="303" r:id="rId22"/>
    <p:sldId id="304" r:id="rId23"/>
    <p:sldId id="305" r:id="rId24"/>
    <p:sldId id="306" r:id="rId25"/>
    <p:sldId id="280" r:id="rId26"/>
    <p:sldId id="295" r:id="rId27"/>
  </p:sldIdLst>
  <p:sldSz cx="9144000" cy="6858000" type="screen4x3"/>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C99"/>
    <a:srgbClr val="1C344D"/>
    <a:srgbClr val="50A5AB"/>
    <a:srgbClr val="EDEDE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6688" autoAdjust="0"/>
    <p:restoredTop sz="77193" autoAdjust="0"/>
  </p:normalViewPr>
  <p:slideViewPr>
    <p:cSldViewPr snapToGrid="0">
      <p:cViewPr varScale="1">
        <p:scale>
          <a:sx n="48" d="100"/>
          <a:sy n="48" d="100"/>
        </p:scale>
        <p:origin x="752" y="24"/>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88" d="100"/>
          <a:sy n="88" d="100"/>
        </p:scale>
        <p:origin x="3822" y="6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 Type="http://schemas.openxmlformats.org/officeDocument/2006/relationships/slideMaster" Target="slideMasters/slideMaster3.xml"/><Relationship Id="rId21" Type="http://schemas.openxmlformats.org/officeDocument/2006/relationships/slide" Target="slides/slide13.xml"/><Relationship Id="rId7" Type="http://schemas.openxmlformats.org/officeDocument/2006/relationships/slideMaster" Target="slideMasters/slideMaster7.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notesMaster" Target="notesMasters/notesMaster1.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presProps" Target="presProps.xml"/><Relationship Id="rId8" Type="http://schemas.openxmlformats.org/officeDocument/2006/relationships/slideMaster" Target="slideMasters/slideMaster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B7468E72-8AEE-4776-8EC2-8F14C1583EEA}" type="datetimeFigureOut">
              <a:rPr lang="en-US" smtClean="0"/>
              <a:t>4/17/2022</a:t>
            </a:fld>
            <a:endParaRPr lang="en-US" dirty="0"/>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9FE35FF8-FB14-4879-9BC3-604A38BAED07}" type="slidenum">
              <a:rPr lang="en-US" smtClean="0"/>
              <a:t>‹#›</a:t>
            </a:fld>
            <a:endParaRPr lang="en-US" dirty="0"/>
          </a:p>
        </p:txBody>
      </p:sp>
    </p:spTree>
    <p:extLst>
      <p:ext uri="{BB962C8B-B14F-4D97-AF65-F5344CB8AC3E}">
        <p14:creationId xmlns:p14="http://schemas.microsoft.com/office/powerpoint/2010/main" val="263164377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87D2E51A-2061-4AC9-BA02-AAC57C58C28B}" type="datetimeFigureOut">
              <a:rPr lang="en-US" smtClean="0"/>
              <a:t>4/17/2022</a:t>
            </a:fld>
            <a:endParaRPr lang="en-US" dirty="0"/>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0E0579D2-C235-4ED6-AECE-F4AE1A05BE8B}" type="slidenum">
              <a:rPr lang="en-US" smtClean="0"/>
              <a:t>‹#›</a:t>
            </a:fld>
            <a:endParaRPr lang="en-US" dirty="0"/>
          </a:p>
        </p:txBody>
      </p:sp>
    </p:spTree>
    <p:extLst>
      <p:ext uri="{BB962C8B-B14F-4D97-AF65-F5344CB8AC3E}">
        <p14:creationId xmlns:p14="http://schemas.microsoft.com/office/powerpoint/2010/main" val="11089170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slide" Target="../slides/slide1.xml"/><Relationship Id="rId2" Type="http://schemas.openxmlformats.org/officeDocument/2006/relationships/notesMaster" Target="../notesMasters/notesMaster1.xml"/><Relationship Id="rId1" Type="http://schemas.openxmlformats.org/officeDocument/2006/relationships/tags" Target="../tags/tag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onlinelibrary.wiley.com/doi/full/10.1111/hiv.12676#hiv12676-bib-0046"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echo.unm.edu/locations-2/echo-hubs-superhubs-united-states/"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slide" Target="../slides/slide2.xml"/><Relationship Id="rId2" Type="http://schemas.openxmlformats.org/officeDocument/2006/relationships/notesMaster" Target="../notesMasters/notesMaster1.xml"/><Relationship Id="rId1" Type="http://schemas.openxmlformats.org/officeDocument/2006/relationships/tags" Target="../tags/tag2.xml"/></Relationships>
</file>

<file path=ppt/notesSlides/_rels/notesSlide3.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notesMaster" Target="../notesMasters/notesMaster1.xml"/><Relationship Id="rId1" Type="http://schemas.openxmlformats.org/officeDocument/2006/relationships/tags" Target="../tags/tag3.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ncbi.nlm.nih.gov/pmc/articles/PMC7162680/"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US" dirty="0"/>
              <a:t>Version date_ 04 2022</a:t>
            </a:r>
          </a:p>
        </p:txBody>
      </p:sp>
      <p:sp>
        <p:nvSpPr>
          <p:cNvPr id="4" name="Slide Number Placeholder 3"/>
          <p:cNvSpPr>
            <a:spLocks noGrp="1"/>
          </p:cNvSpPr>
          <p:nvPr>
            <p:ph type="sldNum" sz="quarter" idx="10"/>
          </p:nvPr>
        </p:nvSpPr>
        <p:spPr/>
        <p:txBody>
          <a:bodyPr/>
          <a:lstStyle/>
          <a:p>
            <a:fld id="{0E0579D2-C235-4ED6-AECE-F4AE1A05BE8B}" type="slidenum">
              <a:rPr lang="en-US" smtClean="0"/>
              <a:t>1</a:t>
            </a:fld>
            <a:endParaRPr lang="en-US" dirty="0"/>
          </a:p>
        </p:txBody>
      </p:sp>
    </p:spTree>
    <p:extLst>
      <p:ext uri="{BB962C8B-B14F-4D97-AF65-F5344CB8AC3E}">
        <p14:creationId xmlns:p14="http://schemas.microsoft.com/office/powerpoint/2010/main" val="29172264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chemeClr val="tx1"/>
                </a:solidFill>
              </a:rPr>
              <a:t>ACTG A5164 study</a:t>
            </a:r>
            <a:r>
              <a:rPr lang="en-US" baseline="30000" dirty="0">
                <a:solidFill>
                  <a:schemeClr val="tx1"/>
                </a:solidFill>
              </a:rPr>
              <a:t>2</a:t>
            </a:r>
            <a:r>
              <a:rPr lang="en-US" dirty="0">
                <a:solidFill>
                  <a:schemeClr val="tx1"/>
                </a:solidFill>
              </a:rPr>
              <a:t>: 63% with PCP had lower incidence of AIDS progression or death in early </a:t>
            </a:r>
            <a:r>
              <a:rPr lang="en-US" dirty="0" err="1">
                <a:solidFill>
                  <a:schemeClr val="tx1"/>
                </a:solidFill>
              </a:rPr>
              <a:t>tx</a:t>
            </a:r>
            <a:r>
              <a:rPr lang="en-US" dirty="0">
                <a:solidFill>
                  <a:schemeClr val="tx1"/>
                </a:solidFill>
              </a:rPr>
              <a:t> (median 12d) versus deferred ART (median 45d)</a:t>
            </a:r>
          </a:p>
          <a:p>
            <a:endParaRPr lang="en-US" dirty="0"/>
          </a:p>
        </p:txBody>
      </p:sp>
      <p:sp>
        <p:nvSpPr>
          <p:cNvPr id="4" name="Slide Number Placeholder 3"/>
          <p:cNvSpPr>
            <a:spLocks noGrp="1"/>
          </p:cNvSpPr>
          <p:nvPr>
            <p:ph type="sldNum" sz="quarter" idx="10"/>
          </p:nvPr>
        </p:nvSpPr>
        <p:spPr/>
        <p:txBody>
          <a:bodyPr/>
          <a:lstStyle/>
          <a:p>
            <a:fld id="{0E0579D2-C235-4ED6-AECE-F4AE1A05BE8B}" type="slidenum">
              <a:rPr lang="en-US" smtClean="0"/>
              <a:t>11</a:t>
            </a:fld>
            <a:endParaRPr lang="en-US" dirty="0"/>
          </a:p>
        </p:txBody>
      </p:sp>
    </p:spTree>
    <p:extLst>
      <p:ext uri="{BB962C8B-B14F-4D97-AF65-F5344CB8AC3E}">
        <p14:creationId xmlns:p14="http://schemas.microsoft.com/office/powerpoint/2010/main" val="34784609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schemeClr val="tx1"/>
                </a:solidFill>
              </a:rPr>
              <a:t>2015 Meta-analysis: Early ART improves survival in those with CD4&lt;50</a:t>
            </a:r>
            <a:r>
              <a:rPr lang="en-US" baseline="0" dirty="0">
                <a:solidFill>
                  <a:schemeClr val="tx1"/>
                </a:solidFill>
              </a:rPr>
              <a:t> but associated with 2-fold higher frequency of TB-IRIS. In those with CD4&gt;50, evidence is insufficient to support or refute a survival benefit conferred by early vs delayed ART initiation. </a:t>
            </a:r>
            <a:endParaRPr lang="en-US" dirty="0">
              <a:solidFill>
                <a:schemeClr val="tx1"/>
              </a:solidFill>
            </a:endParaRPr>
          </a:p>
          <a:p>
            <a:pPr marL="171450" indent="-171450">
              <a:buFont typeface="Arial" panose="020B0604020202020204" pitchFamily="34" charset="0"/>
              <a:buChar char="•"/>
            </a:pPr>
            <a:r>
              <a:rPr lang="en-US" dirty="0" err="1">
                <a:solidFill>
                  <a:schemeClr val="tx1"/>
                </a:solidFill>
              </a:rPr>
              <a:t>Meintjes</a:t>
            </a:r>
            <a:r>
              <a:rPr lang="en-US" dirty="0">
                <a:solidFill>
                  <a:schemeClr val="tx1"/>
                </a:solidFill>
              </a:rPr>
              <a:t> G, et al. NEJM 2018;379(20):1915-1925. Prednisone during</a:t>
            </a:r>
            <a:r>
              <a:rPr lang="en-US" baseline="0" dirty="0">
                <a:solidFill>
                  <a:schemeClr val="tx1"/>
                </a:solidFill>
              </a:rPr>
              <a:t> first 4 </a:t>
            </a:r>
            <a:r>
              <a:rPr lang="en-US" baseline="0" dirty="0" err="1">
                <a:solidFill>
                  <a:schemeClr val="tx1"/>
                </a:solidFill>
              </a:rPr>
              <a:t>wks</a:t>
            </a:r>
            <a:r>
              <a:rPr lang="en-US" baseline="0" dirty="0">
                <a:solidFill>
                  <a:schemeClr val="tx1"/>
                </a:solidFill>
              </a:rPr>
              <a:t> after initiation of ART in pts with TB resulted in lower incidence of TB-associated IRIS without evidence of increased risk of severe infections or cancers.  Pts had CD4&lt;100. </a:t>
            </a:r>
            <a:r>
              <a:rPr lang="en-US" baseline="0" dirty="0" err="1">
                <a:solidFill>
                  <a:schemeClr val="tx1"/>
                </a:solidFill>
              </a:rPr>
              <a:t>Pred</a:t>
            </a:r>
            <a:r>
              <a:rPr lang="en-US" baseline="0" dirty="0">
                <a:solidFill>
                  <a:schemeClr val="tx1"/>
                </a:solidFill>
              </a:rPr>
              <a:t> 40mg </a:t>
            </a:r>
            <a:r>
              <a:rPr lang="en-US" baseline="0" dirty="0" err="1">
                <a:solidFill>
                  <a:schemeClr val="tx1"/>
                </a:solidFill>
              </a:rPr>
              <a:t>qday</a:t>
            </a:r>
            <a:r>
              <a:rPr lang="en-US" baseline="0" dirty="0">
                <a:solidFill>
                  <a:schemeClr val="tx1"/>
                </a:solidFill>
              </a:rPr>
              <a:t> x 14d then 20mg x 14d.</a:t>
            </a:r>
          </a:p>
          <a:p>
            <a:pPr marL="171450" indent="-171450">
              <a:buFont typeface="Arial" panose="020B0604020202020204" pitchFamily="34" charset="0"/>
              <a:buChar char="•"/>
            </a:pPr>
            <a:r>
              <a:rPr lang="en-US" baseline="0" dirty="0">
                <a:solidFill>
                  <a:schemeClr val="tx1"/>
                </a:solidFill>
              </a:rPr>
              <a:t>Walker, NF et al. </a:t>
            </a:r>
            <a:r>
              <a:rPr lang="en-US" baseline="0" dirty="0" err="1">
                <a:solidFill>
                  <a:schemeClr val="tx1"/>
                </a:solidFill>
              </a:rPr>
              <a:t>Curr</a:t>
            </a:r>
            <a:r>
              <a:rPr lang="en-US" baseline="0" dirty="0">
                <a:solidFill>
                  <a:schemeClr val="tx1"/>
                </a:solidFill>
              </a:rPr>
              <a:t> </a:t>
            </a:r>
            <a:r>
              <a:rPr lang="en-US" baseline="0" dirty="0" err="1">
                <a:solidFill>
                  <a:schemeClr val="tx1"/>
                </a:solidFill>
              </a:rPr>
              <a:t>Opin</a:t>
            </a:r>
            <a:r>
              <a:rPr lang="en-US" baseline="0" dirty="0">
                <a:solidFill>
                  <a:schemeClr val="tx1"/>
                </a:solidFill>
              </a:rPr>
              <a:t> HIV AIDS. 2018;13(6):512-521. Incidence of paradoxical TB-IRIS 18%, may be &gt;50% in high-risk groups. Prednisone with ART in pts with CD4&lt;100 reduced risk of paradoxical TB-IRIS by 30%.  (cited above article)</a:t>
            </a:r>
          </a:p>
          <a:p>
            <a:pPr marL="171450" indent="-171450">
              <a:buFont typeface="Arial" panose="020B0604020202020204" pitchFamily="34" charset="0"/>
              <a:buChar char="•"/>
            </a:pPr>
            <a:r>
              <a:rPr lang="en-US" dirty="0"/>
              <a:t>The International Network for the Study of HIV-associated IRIS (INSHI) definition of TB-associated IRIS includes the major clinical criteria of: new or enlarging lymph nodes, cold abscesses, or other focal tissue involvement; new or worsening radiologic features of TB; new or worsening central nervous system (CNS) TB; and new or worsening </a:t>
            </a:r>
            <a:r>
              <a:rPr lang="en-US" dirty="0" err="1"/>
              <a:t>serositis</a:t>
            </a:r>
            <a:r>
              <a:rPr lang="en-US" dirty="0"/>
              <a:t> (pleural effusion, ascites, or pericardial effusion). Minor clinical criteria (&gt;2 required) consist of: new or worsening constitutional symptoms; new or worsening respiratory symptoms; and new or worsening abdominal pain accompanied by peritonitis, hepatomegaly, splenomegaly, or abdominal adenopathy</a:t>
            </a:r>
          </a:p>
          <a:p>
            <a:pPr marL="171450" indent="-171450">
              <a:buFont typeface="Arial" panose="020B0604020202020204" pitchFamily="34" charset="0"/>
              <a:buChar char="•"/>
            </a:pPr>
            <a:r>
              <a:rPr lang="en-US" baseline="0" dirty="0" err="1">
                <a:solidFill>
                  <a:schemeClr val="tx1"/>
                </a:solidFill>
              </a:rPr>
              <a:t>Meintjes</a:t>
            </a:r>
            <a:r>
              <a:rPr lang="en-US" baseline="0" dirty="0">
                <a:solidFill>
                  <a:schemeClr val="tx1"/>
                </a:solidFill>
              </a:rPr>
              <a:t>, G et al. CROI 2017. 240, median CD4 49, median VL 337,775. TB micro confirmed in 175. 18 LTFU. TB-IRIS 56 in placebo (46.7%) and 39 in prednisone arm (32%; RR0.7). In pts at high risk of paradoxical TB-IRIS, prednisone during first 4 weeks of ART (40mg x 2wks, 20mg x 2wks) reduced risk of TB-IRIS by 30% and further reduced requirement for corticosteroids to treat TB-IRIS by 53%. Well tolerated without excess risk of infection or malignancy.</a:t>
            </a:r>
          </a:p>
        </p:txBody>
      </p:sp>
      <p:sp>
        <p:nvSpPr>
          <p:cNvPr id="4" name="Slide Number Placeholder 3"/>
          <p:cNvSpPr>
            <a:spLocks noGrp="1"/>
          </p:cNvSpPr>
          <p:nvPr>
            <p:ph type="sldNum" sz="quarter" idx="10"/>
          </p:nvPr>
        </p:nvSpPr>
        <p:spPr/>
        <p:txBody>
          <a:bodyPr/>
          <a:lstStyle/>
          <a:p>
            <a:fld id="{0E0579D2-C235-4ED6-AECE-F4AE1A05BE8B}" type="slidenum">
              <a:rPr lang="en-US" smtClean="0"/>
              <a:t>13</a:t>
            </a:fld>
            <a:endParaRPr lang="en-US" dirty="0"/>
          </a:p>
        </p:txBody>
      </p:sp>
    </p:spTree>
    <p:extLst>
      <p:ext uri="{BB962C8B-B14F-4D97-AF65-F5344CB8AC3E}">
        <p14:creationId xmlns:p14="http://schemas.microsoft.com/office/powerpoint/2010/main" val="3970740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dirty="0">
                <a:solidFill>
                  <a:schemeClr val="tx1"/>
                </a:solidFill>
              </a:rPr>
              <a:t>Steroids also used in TB pericardium.</a:t>
            </a:r>
          </a:p>
          <a:p>
            <a:pPr marL="0" marR="0" lvl="1" indent="0" algn="l" defTabSz="914400" rtl="0" eaLnBrk="1" fontAlgn="auto" latinLnBrk="0" hangingPunct="1">
              <a:lnSpc>
                <a:spcPct val="100000"/>
              </a:lnSpc>
              <a:spcBef>
                <a:spcPts val="0"/>
              </a:spcBef>
              <a:spcAft>
                <a:spcPts val="0"/>
              </a:spcAft>
              <a:buClrTx/>
              <a:buSzTx/>
              <a:buFontTx/>
              <a:buNone/>
              <a:tabLst/>
              <a:defRPr/>
            </a:pPr>
            <a:r>
              <a:rPr lang="en-US" dirty="0">
                <a:solidFill>
                  <a:schemeClr val="tx1"/>
                </a:solidFill>
              </a:rPr>
              <a:t>About 50% those with TB-IRIS meningitis will develop IRIS (Chang et al)</a:t>
            </a:r>
          </a:p>
          <a:p>
            <a:pPr marL="0" marR="0" lvl="1" indent="0" algn="l" defTabSz="914400" rtl="0" eaLnBrk="1" fontAlgn="auto" latinLnBrk="0" hangingPunct="1">
              <a:lnSpc>
                <a:spcPct val="100000"/>
              </a:lnSpc>
              <a:spcBef>
                <a:spcPts val="0"/>
              </a:spcBef>
              <a:spcAft>
                <a:spcPts val="0"/>
              </a:spcAft>
              <a:buClrTx/>
              <a:buSzTx/>
              <a:buFontTx/>
              <a:buNone/>
              <a:tabLst/>
              <a:defRPr/>
            </a:pPr>
            <a:r>
              <a:rPr lang="en-US" dirty="0">
                <a:solidFill>
                  <a:schemeClr val="tx1"/>
                </a:solidFill>
              </a:rPr>
              <a:t>Study in Vietnam</a:t>
            </a:r>
            <a:r>
              <a:rPr lang="en-US" baseline="30000" dirty="0">
                <a:solidFill>
                  <a:schemeClr val="tx1"/>
                </a:solidFill>
              </a:rPr>
              <a:t>1</a:t>
            </a:r>
            <a:r>
              <a:rPr lang="en-US" dirty="0">
                <a:solidFill>
                  <a:schemeClr val="tx1"/>
                </a:solidFill>
              </a:rPr>
              <a:t>: No delay vs 2mo delay;</a:t>
            </a:r>
            <a:r>
              <a:rPr lang="en-US" baseline="0" dirty="0">
                <a:solidFill>
                  <a:schemeClr val="tx1"/>
                </a:solidFill>
              </a:rPr>
              <a:t> </a:t>
            </a:r>
            <a:r>
              <a:rPr lang="en-US" dirty="0">
                <a:solidFill>
                  <a:schemeClr val="tx1"/>
                </a:solidFill>
              </a:rPr>
              <a:t>Overall mortality 58%, severe adverse events 90% (may not be generalizable)</a:t>
            </a:r>
          </a:p>
          <a:p>
            <a:pPr marL="0" marR="0" lvl="1" indent="0" algn="l" defTabSz="914400" rtl="0" eaLnBrk="1" fontAlgn="auto" latinLnBrk="0" hangingPunct="1">
              <a:lnSpc>
                <a:spcPct val="100000"/>
              </a:lnSpc>
              <a:spcBef>
                <a:spcPts val="0"/>
              </a:spcBef>
              <a:spcAft>
                <a:spcPts val="0"/>
              </a:spcAft>
              <a:buClrTx/>
              <a:buSzTx/>
              <a:buFontTx/>
              <a:buNone/>
              <a:tabLst/>
              <a:defRPr/>
            </a:pPr>
            <a:r>
              <a:rPr lang="en-US" dirty="0">
                <a:solidFill>
                  <a:schemeClr val="tx1"/>
                </a:solidFill>
              </a:rPr>
              <a:t>IDSACDC/ATS guidelines recommend pts with TB meningitis should not start ART before 8 weeks of TB </a:t>
            </a:r>
            <a:r>
              <a:rPr lang="en-US" dirty="0" err="1">
                <a:solidFill>
                  <a:schemeClr val="tx1"/>
                </a:solidFill>
              </a:rPr>
              <a:t>tx</a:t>
            </a:r>
            <a:r>
              <a:rPr lang="en-US" dirty="0">
                <a:solidFill>
                  <a:schemeClr val="tx1"/>
                </a:solidFill>
              </a:rPr>
              <a:t> is completed, regardless of CD4 count</a:t>
            </a:r>
          </a:p>
          <a:p>
            <a:pPr marL="0" marR="0" lvl="1" indent="0" algn="l" defTabSz="914400" rtl="0" eaLnBrk="1" fontAlgn="auto" latinLnBrk="0" hangingPunct="1">
              <a:lnSpc>
                <a:spcPct val="100000"/>
              </a:lnSpc>
              <a:spcBef>
                <a:spcPts val="0"/>
              </a:spcBef>
              <a:spcAft>
                <a:spcPts val="0"/>
              </a:spcAft>
              <a:buClrTx/>
              <a:buSzTx/>
              <a:buFontTx/>
              <a:buNone/>
              <a:tabLst/>
              <a:defRPr/>
            </a:pPr>
            <a:r>
              <a:rPr lang="en-US" dirty="0">
                <a:solidFill>
                  <a:schemeClr val="tx1"/>
                </a:solidFill>
              </a:rPr>
              <a:t>Many experts recommend that PWH with TB meningitis, ART should be initiation within first 2-8 </a:t>
            </a:r>
            <a:r>
              <a:rPr lang="en-US" dirty="0" err="1">
                <a:solidFill>
                  <a:schemeClr val="tx1"/>
                </a:solidFill>
              </a:rPr>
              <a:t>wks</a:t>
            </a:r>
            <a:r>
              <a:rPr lang="en-US" dirty="0">
                <a:solidFill>
                  <a:schemeClr val="tx1"/>
                </a:solidFill>
              </a:rPr>
              <a:t> after starting anti-TB, opting for first 2 weeks in those with CD4 &lt;50 in settings where close monitoring oof drug-related toxicities and CNS adverse events is feasible. </a:t>
            </a:r>
          </a:p>
          <a:p>
            <a:endParaRPr lang="en-US" dirty="0"/>
          </a:p>
        </p:txBody>
      </p:sp>
      <p:sp>
        <p:nvSpPr>
          <p:cNvPr id="4" name="Slide Number Placeholder 3"/>
          <p:cNvSpPr>
            <a:spLocks noGrp="1"/>
          </p:cNvSpPr>
          <p:nvPr>
            <p:ph type="sldNum" sz="quarter" idx="10"/>
          </p:nvPr>
        </p:nvSpPr>
        <p:spPr/>
        <p:txBody>
          <a:bodyPr/>
          <a:lstStyle/>
          <a:p>
            <a:fld id="{0E0579D2-C235-4ED6-AECE-F4AE1A05BE8B}" type="slidenum">
              <a:rPr lang="en-US" smtClean="0"/>
              <a:t>14</a:t>
            </a:fld>
            <a:endParaRPr lang="en-US" dirty="0"/>
          </a:p>
        </p:txBody>
      </p:sp>
    </p:spTree>
    <p:extLst>
      <p:ext uri="{BB962C8B-B14F-4D97-AF65-F5344CB8AC3E}">
        <p14:creationId xmlns:p14="http://schemas.microsoft.com/office/powerpoint/2010/main" val="2913276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solidFill>
                  <a:schemeClr val="tx1"/>
                </a:solidFill>
              </a:rPr>
              <a:t>2 week delay in non-CNS cryptococcal cases to reduce risk of IRIS</a:t>
            </a:r>
          </a:p>
          <a:p>
            <a:pPr marL="1714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solidFill>
                  <a:schemeClr val="tx1"/>
                </a:solidFill>
              </a:rPr>
              <a:t>COAT trial- Boulware et al,-  Cryptococcal Optimal Antiretroviral timing trial determined the optimal timing of ART initiation to be &gt;5 weeks following initiation of CM antifungal treatment, this delay allows time for C</a:t>
            </a:r>
            <a:r>
              <a:rPr lang="en-US" dirty="0"/>
              <a:t>D4 T‐cell count restoration and re‐establishment of the Th1 and Th2/17 balance, which is thought</a:t>
            </a:r>
            <a:r>
              <a:rPr lang="en-US" baseline="0" dirty="0"/>
              <a:t> to be the immune response needed for fungal clearance. RCT 3 sites n Africa compared pts with </a:t>
            </a:r>
            <a:r>
              <a:rPr lang="en-US" baseline="0" dirty="0" err="1"/>
              <a:t>cryp</a:t>
            </a:r>
            <a:r>
              <a:rPr lang="en-US" baseline="0" dirty="0"/>
              <a:t> meningitis who started ART within 1-2 weeks (median 8d) after dx </a:t>
            </a:r>
            <a:r>
              <a:rPr lang="en-US" baseline="0" dirty="0" err="1"/>
              <a:t>iwith</a:t>
            </a:r>
            <a:r>
              <a:rPr lang="en-US" baseline="0" dirty="0"/>
              <a:t> meningitis with pts for whom ART delayed for 4-6 </a:t>
            </a:r>
            <a:r>
              <a:rPr lang="en-US" baseline="0" dirty="0" err="1"/>
              <a:t>wks</a:t>
            </a:r>
            <a:r>
              <a:rPr lang="en-US" baseline="0" dirty="0"/>
              <a:t> (median 35d) after dx. ; </a:t>
            </a:r>
            <a:r>
              <a:rPr lang="en-US" baseline="0" dirty="0" err="1"/>
              <a:t>ampho</a:t>
            </a:r>
            <a:r>
              <a:rPr lang="en-US" baseline="0" dirty="0"/>
              <a:t> B + fluconazole for induction’; a significantly greater in crease in 6-mo mortality occurred in early ART group than in delayed ART group (45% vs 30%, P-0.3); increase most pronounced during first 8 to 30d of study. Difference in mortality between early ART group and delayed ART group even greater among individuals with CSF WBC&lt;5. Excess deaths in early ART group likely attributable to paradoxical IRIS&gt; </a:t>
            </a:r>
            <a:endParaRPr lang="en-US" dirty="0">
              <a:solidFill>
                <a:schemeClr val="tx1"/>
              </a:solidFill>
            </a:endParaRPr>
          </a:p>
          <a:p>
            <a:pPr marL="1714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baseline="0" dirty="0">
              <a:solidFill>
                <a:schemeClr val="tx1"/>
              </a:solidFill>
            </a:endParaRPr>
          </a:p>
          <a:p>
            <a:pPr marL="1714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solidFill>
                  <a:schemeClr val="tx1"/>
                </a:solidFill>
              </a:rPr>
              <a:t>Chang et al- </a:t>
            </a:r>
            <a:r>
              <a:rPr lang="en-US" dirty="0"/>
              <a:t>study found that patients with cryptococcal meningitis who were CSF culture-negative at the initiation of ART had a greater than 60% reduction in risk of clinical deterioration than those who were culture-positive and that those with sterile CSF had a greater than 60% reduction in risk of IRIS than those without sterile CSF.</a:t>
            </a:r>
            <a:endParaRPr lang="en-US" baseline="0" dirty="0">
              <a:solidFill>
                <a:schemeClr val="tx1"/>
              </a:solidFill>
            </a:endParaRPr>
          </a:p>
          <a:p>
            <a:pPr marL="1714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schemeClr val="tx1"/>
                </a:solidFill>
              </a:rPr>
              <a:t>Balasko A et al. HIV Med.</a:t>
            </a:r>
            <a:r>
              <a:rPr lang="en-US" baseline="0" dirty="0">
                <a:solidFill>
                  <a:schemeClr val="tx1"/>
                </a:solidFill>
              </a:rPr>
              <a:t> 2019;20(1):1-10. Shedding light on IRIS: from pathophysiology to treatment of crypt. </a:t>
            </a:r>
            <a:r>
              <a:rPr lang="en-US" baseline="0" dirty="0" err="1">
                <a:solidFill>
                  <a:schemeClr val="tx1"/>
                </a:solidFill>
              </a:rPr>
              <a:t>Menin</a:t>
            </a:r>
            <a:r>
              <a:rPr lang="en-US" baseline="0" dirty="0">
                <a:solidFill>
                  <a:schemeClr val="tx1"/>
                </a:solidFill>
              </a:rPr>
              <a:t> and IRIS in HIV. Immune response Th2/Th17 rather than Th1, leading to inefficient fungal clearance at the time of ART initiation and subsequent </a:t>
            </a:r>
            <a:r>
              <a:rPr lang="en-US" baseline="0" dirty="0" err="1">
                <a:solidFill>
                  <a:schemeClr val="tx1"/>
                </a:solidFill>
              </a:rPr>
              <a:t>overexaggeration</a:t>
            </a:r>
            <a:r>
              <a:rPr lang="en-US" baseline="0" dirty="0">
                <a:solidFill>
                  <a:schemeClr val="tx1"/>
                </a:solidFill>
              </a:rPr>
              <a:t> </a:t>
            </a:r>
            <a:r>
              <a:rPr lang="en-US" baseline="0" dirty="0" err="1">
                <a:solidFill>
                  <a:schemeClr val="tx1"/>
                </a:solidFill>
              </a:rPr>
              <a:t>fo</a:t>
            </a:r>
            <a:r>
              <a:rPr lang="en-US" baseline="0" dirty="0">
                <a:solidFill>
                  <a:schemeClr val="tx1"/>
                </a:solidFill>
              </a:rPr>
              <a:t> the Th1 response and life-threatening IRIS development. </a:t>
            </a:r>
            <a:r>
              <a:rPr lang="en-US" baseline="0" dirty="0" err="1">
                <a:solidFill>
                  <a:schemeClr val="tx1"/>
                </a:solidFill>
              </a:rPr>
              <a:t>Tx</a:t>
            </a:r>
            <a:r>
              <a:rPr lang="en-US" baseline="0" dirty="0">
                <a:solidFill>
                  <a:schemeClr val="tx1"/>
                </a:solidFill>
              </a:rPr>
              <a:t> include corticosteroids, thalidomide (TNF-alpha cytokine antagonist).</a:t>
            </a:r>
          </a:p>
          <a:p>
            <a:pPr marL="1714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err="1">
                <a:solidFill>
                  <a:schemeClr val="tx1"/>
                </a:solidFill>
              </a:rPr>
              <a:t>Eshun</a:t>
            </a:r>
            <a:r>
              <a:rPr lang="en-US" baseline="0" dirty="0">
                <a:solidFill>
                  <a:schemeClr val="tx1"/>
                </a:solidFill>
              </a:rPr>
              <a:t>-Wilson, et al. Cochrane Database </a:t>
            </a:r>
            <a:r>
              <a:rPr lang="en-US" baseline="0" dirty="0" err="1">
                <a:solidFill>
                  <a:schemeClr val="tx1"/>
                </a:solidFill>
              </a:rPr>
              <a:t>Syst</a:t>
            </a:r>
            <a:r>
              <a:rPr lang="en-US" baseline="0" dirty="0">
                <a:solidFill>
                  <a:schemeClr val="tx1"/>
                </a:solidFill>
              </a:rPr>
              <a:t> Rev. 2018. Early vs delayed ART in PLWH with </a:t>
            </a:r>
            <a:r>
              <a:rPr lang="en-US" baseline="0" dirty="0" err="1">
                <a:solidFill>
                  <a:schemeClr val="tx1"/>
                </a:solidFill>
              </a:rPr>
              <a:t>cyrptococcal</a:t>
            </a:r>
            <a:r>
              <a:rPr lang="en-US" baseline="0" dirty="0">
                <a:solidFill>
                  <a:schemeClr val="tx1"/>
                </a:solidFill>
              </a:rPr>
              <a:t> meningitis. Review for low and middle-income countries. Unable to pool results. Possible bias due to selective outcome reporting.  Evidence is low certainty that higher mortality risk related to </a:t>
            </a:r>
            <a:r>
              <a:rPr lang="en-US" baseline="0" dirty="0" err="1">
                <a:solidFill>
                  <a:schemeClr val="tx1"/>
                </a:solidFill>
              </a:rPr>
              <a:t>cr</a:t>
            </a:r>
            <a:r>
              <a:rPr lang="en-US" baseline="0" dirty="0">
                <a:solidFill>
                  <a:schemeClr val="tx1"/>
                </a:solidFill>
              </a:rPr>
              <a:t> men-IRIS. </a:t>
            </a:r>
          </a:p>
          <a:p>
            <a:pPr marL="1714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While other TNF‐α antagonists are applied in noninfectious settings (e.g. rheumatoid arthritis), such as infliximab, the only TNF‐α antagonist applied in the HIV‐CM setting is thalidomide; thalidomide has been proved to be safe in immunocompromised HIV‐infected patients. Clinically, thalidomide has been proven effective in HIV‐infected patients experiencing IRIS following ART initiation </a:t>
            </a:r>
            <a:r>
              <a:rPr lang="en-US" dirty="0">
                <a:hlinkClick r:id="rId3"/>
              </a:rPr>
              <a:t>46</a:t>
            </a:r>
            <a:r>
              <a:rPr lang="en-US" dirty="0"/>
              <a:t>. Two HIV‐infected patients with CM and one HIV/TB‐</a:t>
            </a:r>
            <a:r>
              <a:rPr lang="en-US" dirty="0" err="1"/>
              <a:t>coinfected</a:t>
            </a:r>
            <a:r>
              <a:rPr lang="en-US" dirty="0"/>
              <a:t> patient showed rapid clinical remission and were able to stop corticosteroid treatment following treatment with thalidomide, allowing successful IRIS resolution. Another two HIV‐CM IRIS patients treated with thalidomide showed dramatic improvement. Further, thalidomide was used successfully to treat CM‐related IRIS in an immunocompetent individual who was clinically deteriorating with an elevated ICP, despite corticosteroid use </a:t>
            </a:r>
          </a:p>
          <a:p>
            <a:pPr marL="1714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INSHI definition of cryptococcal IRIS includes the antecedent criteria of cryptococcal infection that has improved with antifungal treatment and the clinical criteria of clinical deterioration within 12 months of starting ART, with the development of meningitis, intracranial lesions, skin lesions, pulmonary nodules, or lymphadenopathy. </a:t>
            </a:r>
            <a:r>
              <a:rPr lang="en-US" dirty="0" err="1"/>
              <a:t>Nonadherence</a:t>
            </a:r>
            <a:r>
              <a:rPr lang="en-US" dirty="0"/>
              <a:t> to ART and other diagnoses, including other infections or malignancies, must be excluded</a:t>
            </a:r>
          </a:p>
          <a:p>
            <a:pPr marL="1714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err="1"/>
              <a:t>Zolopa</a:t>
            </a:r>
            <a:r>
              <a:rPr lang="en-US" dirty="0"/>
              <a:t> 2009</a:t>
            </a:r>
            <a:r>
              <a:rPr lang="en-US" baseline="30000" dirty="0"/>
              <a:t>1 </a:t>
            </a:r>
            <a:r>
              <a:rPr lang="en-US" baseline="0" dirty="0"/>
              <a:t>Delay of ART initiation 14d. Safe. </a:t>
            </a:r>
          </a:p>
          <a:p>
            <a:pPr marL="1714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err="1"/>
              <a:t>Makadzange</a:t>
            </a:r>
            <a:r>
              <a:rPr lang="en-US" dirty="0"/>
              <a:t> 2010</a:t>
            </a:r>
            <a:r>
              <a:rPr lang="en-US" baseline="30000" dirty="0"/>
              <a:t>2</a:t>
            </a:r>
            <a:r>
              <a:rPr lang="en-US" baseline="0" dirty="0"/>
              <a:t>  Delay of ART initiation 72hr vs 10 weeks. Early therapy had worse outcomes but suboptimal </a:t>
            </a:r>
            <a:r>
              <a:rPr lang="en-US" baseline="0" dirty="0" err="1"/>
              <a:t>tx</a:t>
            </a:r>
            <a:r>
              <a:rPr lang="en-US" baseline="0" dirty="0"/>
              <a:t> (fluconazole only, older ART)</a:t>
            </a:r>
            <a:endParaRPr lang="en-US" dirty="0"/>
          </a:p>
          <a:p>
            <a:pPr marL="1714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baseline="0" dirty="0"/>
          </a:p>
          <a:p>
            <a:pPr marL="1714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schemeClr val="tx1"/>
              </a:solidFill>
            </a:endParaRPr>
          </a:p>
          <a:p>
            <a:endParaRPr lang="en-US" dirty="0"/>
          </a:p>
        </p:txBody>
      </p:sp>
      <p:sp>
        <p:nvSpPr>
          <p:cNvPr id="4" name="Slide Number Placeholder 3"/>
          <p:cNvSpPr>
            <a:spLocks noGrp="1"/>
          </p:cNvSpPr>
          <p:nvPr>
            <p:ph type="sldNum" sz="quarter" idx="10"/>
          </p:nvPr>
        </p:nvSpPr>
        <p:spPr/>
        <p:txBody>
          <a:bodyPr/>
          <a:lstStyle/>
          <a:p>
            <a:fld id="{0E0579D2-C235-4ED6-AECE-F4AE1A05BE8B}" type="slidenum">
              <a:rPr lang="en-US" smtClean="0"/>
              <a:t>15</a:t>
            </a:fld>
            <a:endParaRPr lang="en-US" dirty="0"/>
          </a:p>
        </p:txBody>
      </p:sp>
    </p:spTree>
    <p:extLst>
      <p:ext uri="{BB962C8B-B14F-4D97-AF65-F5344CB8AC3E}">
        <p14:creationId xmlns:p14="http://schemas.microsoft.com/office/powerpoint/2010/main" val="32821197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Delay initiation of ART in CMV retinitis (or other CMV end organ disease) for 1-2 weeks (but</a:t>
            </a:r>
            <a:r>
              <a:rPr lang="en-US" baseline="0" dirty="0"/>
              <a:t> most experts wouldn’t delay any longer than that). Even if CNS dz.</a:t>
            </a:r>
          </a:p>
          <a:p>
            <a:r>
              <a:rPr lang="en-US" baseline="0" dirty="0"/>
              <a:t>Ortega-</a:t>
            </a:r>
            <a:r>
              <a:rPr lang="en-US" baseline="0" dirty="0" err="1"/>
              <a:t>Larrocea</a:t>
            </a:r>
            <a:r>
              <a:rPr lang="en-US" baseline="0" dirty="0"/>
              <a:t> G et al. AIDS 2005;19(7):735-738. Risk IRIS Immediate vs 2 weeks: 71% vs 31% </a:t>
            </a:r>
          </a:p>
          <a:p>
            <a:endParaRPr lang="en-US" baseline="0" dirty="0"/>
          </a:p>
          <a:p>
            <a:r>
              <a:rPr lang="en-US" dirty="0"/>
              <a:t>The incidence of such IRIS is as high as 20% in people with chronic hepatitis and fatalities have been reported. Risk of IRIS is increased with higher HBV viral burden (adjusted odds ratio per </a:t>
            </a:r>
            <a:r>
              <a:rPr lang="en-US" dirty="0" err="1"/>
              <a:t>logio</a:t>
            </a:r>
            <a:r>
              <a:rPr lang="en-US" dirty="0"/>
              <a:t> increase, 1.36; </a:t>
            </a:r>
            <a:r>
              <a:rPr lang="en-US" i="1" dirty="0"/>
              <a:t>P</a:t>
            </a:r>
            <a:r>
              <a:rPr lang="en-US" dirty="0"/>
              <a:t>=.003) or HCV viral load (adjusted odds ratio per log</a:t>
            </a:r>
            <a:r>
              <a:rPr lang="en-US" baseline="-25000" dirty="0"/>
              <a:t>10</a:t>
            </a:r>
            <a:r>
              <a:rPr lang="en-US" dirty="0"/>
              <a:t> increase, 1.30; </a:t>
            </a:r>
            <a:r>
              <a:rPr lang="en-US" i="1" dirty="0"/>
              <a:t>P</a:t>
            </a:r>
            <a:r>
              <a:rPr lang="en-US" dirty="0"/>
              <a:t>=.04). It has also been observed in patients who are HBV core antigen (</a:t>
            </a:r>
            <a:r>
              <a:rPr lang="en-US" dirty="0" err="1"/>
              <a:t>HBcAg</a:t>
            </a:r>
            <a:r>
              <a:rPr lang="en-US" dirty="0"/>
              <a:t>) antibody-positive (</a:t>
            </a:r>
            <a:r>
              <a:rPr lang="en-US" dirty="0" err="1"/>
              <a:t>HBcAb</a:t>
            </a:r>
            <a:r>
              <a:rPr lang="en-US" dirty="0"/>
              <a:t>+) alone. The syndrome has been associated with increased levels of 1L-10, 1L-18, and CXCL10. Despite the clinical deterioration or liver function test abnormalities, it may lead to clearance of HBV envelope antigen (</a:t>
            </a:r>
            <a:r>
              <a:rPr lang="en-US" dirty="0" err="1"/>
              <a:t>HBeAg</a:t>
            </a:r>
            <a:r>
              <a:rPr lang="en-US" dirty="0"/>
              <a:t>) or seroconversion. Differential diagnosis should include drug toxicities.</a:t>
            </a:r>
          </a:p>
          <a:p>
            <a:endParaRPr lang="en-US" dirty="0"/>
          </a:p>
        </p:txBody>
      </p:sp>
      <p:sp>
        <p:nvSpPr>
          <p:cNvPr id="4" name="Slide Number Placeholder 3"/>
          <p:cNvSpPr>
            <a:spLocks noGrp="1"/>
          </p:cNvSpPr>
          <p:nvPr>
            <p:ph type="sldNum" sz="quarter" idx="10"/>
          </p:nvPr>
        </p:nvSpPr>
        <p:spPr/>
        <p:txBody>
          <a:bodyPr/>
          <a:lstStyle/>
          <a:p>
            <a:fld id="{0E0579D2-C235-4ED6-AECE-F4AE1A05BE8B}" type="slidenum">
              <a:rPr lang="en-US" smtClean="0"/>
              <a:t>16</a:t>
            </a:fld>
            <a:endParaRPr lang="en-US" dirty="0"/>
          </a:p>
        </p:txBody>
      </p:sp>
    </p:spTree>
    <p:extLst>
      <p:ext uri="{BB962C8B-B14F-4D97-AF65-F5344CB8AC3E}">
        <p14:creationId xmlns:p14="http://schemas.microsoft.com/office/powerpoint/2010/main" val="33174116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ART should not be interrupted in pts with IRIS</a:t>
            </a:r>
            <a:r>
              <a:rPr lang="en-US" baseline="0" dirty="0"/>
              <a:t> except in life-threatening cases</a:t>
            </a:r>
          </a:p>
          <a:p>
            <a:pPr marL="171450" indent="-171450">
              <a:buFont typeface="Arial" panose="020B0604020202020204" pitchFamily="34" charset="0"/>
              <a:buChar char="•"/>
            </a:pPr>
            <a:r>
              <a:rPr lang="en-US" dirty="0" err="1"/>
              <a:t>Cryptococcal</a:t>
            </a:r>
            <a:r>
              <a:rPr lang="en-US" dirty="0"/>
              <a:t> meningitis management: repeated therapeutic</a:t>
            </a:r>
            <a:r>
              <a:rPr lang="en-US" baseline="0" dirty="0"/>
              <a:t> lumbar punctures to lower intracranial pressure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schemeClr val="tx1"/>
                </a:solidFill>
              </a:rPr>
              <a:t>Prednisone 1-2mg/kg for 1-2 weeks followed by taper</a:t>
            </a:r>
          </a:p>
          <a:p>
            <a:endParaRPr lang="en-US" baseline="0" dirty="0"/>
          </a:p>
          <a:p>
            <a:endParaRPr lang="en-US" dirty="0"/>
          </a:p>
        </p:txBody>
      </p:sp>
      <p:sp>
        <p:nvSpPr>
          <p:cNvPr id="4" name="Slide Number Placeholder 3"/>
          <p:cNvSpPr>
            <a:spLocks noGrp="1"/>
          </p:cNvSpPr>
          <p:nvPr>
            <p:ph type="sldNum" sz="quarter" idx="10"/>
          </p:nvPr>
        </p:nvSpPr>
        <p:spPr/>
        <p:txBody>
          <a:bodyPr/>
          <a:lstStyle/>
          <a:p>
            <a:fld id="{0E0579D2-C235-4ED6-AECE-F4AE1A05BE8B}" type="slidenum">
              <a:rPr lang="en-US" smtClean="0"/>
              <a:t>17</a:t>
            </a:fld>
            <a:endParaRPr lang="en-US" dirty="0"/>
          </a:p>
        </p:txBody>
      </p:sp>
    </p:spTree>
    <p:extLst>
      <p:ext uri="{BB962C8B-B14F-4D97-AF65-F5344CB8AC3E}">
        <p14:creationId xmlns:p14="http://schemas.microsoft.com/office/powerpoint/2010/main" val="40702151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2937">
              <a:defRPr/>
            </a:pPr>
            <a:r>
              <a:rPr lang="en-US" dirty="0"/>
              <a:t>Find additional </a:t>
            </a:r>
            <a:r>
              <a:rPr lang="en-US" dirty="0" err="1"/>
              <a:t>TeleECHO</a:t>
            </a:r>
            <a:r>
              <a:rPr lang="en-US" dirty="0"/>
              <a:t> sessions in your area: </a:t>
            </a:r>
            <a:r>
              <a:rPr lang="en-US" dirty="0">
                <a:hlinkClick r:id="rId3"/>
              </a:rPr>
              <a:t>https://echo.unm.edu/locations-2/echo-hubs-superhubs-united-states/</a:t>
            </a:r>
            <a:endParaRPr lang="en-US" dirty="0"/>
          </a:p>
          <a:p>
            <a:pPr defTabSz="912937">
              <a:defRPr/>
            </a:pPr>
            <a:r>
              <a:rPr lang="en-US" dirty="0"/>
              <a:t>https://hsc.unm.edu/echo/get-involved/join-an-echo/</a:t>
            </a:r>
          </a:p>
          <a:p>
            <a:r>
              <a:rPr lang="en-US" sz="1200" dirty="0"/>
              <a:t>IDEA Platform: Infectious Diseases Education &amp; Assessment. https://idea.medicine.uw.edu/</a:t>
            </a:r>
          </a:p>
          <a:p>
            <a:r>
              <a:rPr lang="en-US" sz="1200" dirty="0"/>
              <a:t>AETC National HIV Curriculum: 6 core modules for self study; regularly updated; CME, CNE</a:t>
            </a:r>
          </a:p>
          <a:p>
            <a:r>
              <a:rPr lang="en-US" sz="1200" dirty="0"/>
              <a:t>Hepatitis C Online Curriculum: https://www.hepatitisc.uw.edu/</a:t>
            </a:r>
          </a:p>
          <a:p>
            <a:r>
              <a:rPr lang="en-US" sz="1200" dirty="0"/>
              <a:t>Hepatitis B Online Curriculum: https://www.hepatitisb.uw.edu/</a:t>
            </a:r>
          </a:p>
          <a:p>
            <a:r>
              <a:rPr lang="en-US" sz="1200" dirty="0"/>
              <a:t>National STD Curriculum: https://www.std.uw.edu/</a:t>
            </a:r>
          </a:p>
          <a:p>
            <a:endParaRPr lang="en-US" dirty="0"/>
          </a:p>
        </p:txBody>
      </p:sp>
      <p:sp>
        <p:nvSpPr>
          <p:cNvPr id="4" name="Slide Number Placeholder 3"/>
          <p:cNvSpPr>
            <a:spLocks noGrp="1"/>
          </p:cNvSpPr>
          <p:nvPr>
            <p:ph type="sldNum" sz="quarter" idx="5"/>
          </p:nvPr>
        </p:nvSpPr>
        <p:spPr/>
        <p:txBody>
          <a:bodyPr/>
          <a:lstStyle/>
          <a:p>
            <a:fld id="{0E0579D2-C235-4ED6-AECE-F4AE1A05BE8B}" type="slidenum">
              <a:rPr lang="en-US" smtClean="0"/>
              <a:t>18</a:t>
            </a:fld>
            <a:endParaRPr lang="en-US"/>
          </a:p>
        </p:txBody>
      </p:sp>
    </p:spTree>
    <p:extLst>
      <p:ext uri="{BB962C8B-B14F-4D97-AF65-F5344CB8AC3E}">
        <p14:creationId xmlns:p14="http://schemas.microsoft.com/office/powerpoint/2010/main" val="22327109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endParaRPr lang="en-US" dirty="0"/>
          </a:p>
        </p:txBody>
      </p:sp>
      <p:sp>
        <p:nvSpPr>
          <p:cNvPr id="4" name="Slide Number Placeholder 3"/>
          <p:cNvSpPr>
            <a:spLocks noGrp="1"/>
          </p:cNvSpPr>
          <p:nvPr>
            <p:ph type="sldNum" sz="quarter" idx="10"/>
          </p:nvPr>
        </p:nvSpPr>
        <p:spPr/>
        <p:txBody>
          <a:bodyPr/>
          <a:lstStyle/>
          <a:p>
            <a:fld id="{0E0579D2-C235-4ED6-AECE-F4AE1A05BE8B}" type="slidenum">
              <a:rPr lang="en-US" smtClean="0"/>
              <a:t>2</a:t>
            </a:fld>
            <a:endParaRPr lang="en-US" dirty="0"/>
          </a:p>
        </p:txBody>
      </p:sp>
    </p:spTree>
    <p:extLst>
      <p:ext uri="{BB962C8B-B14F-4D97-AF65-F5344CB8AC3E}">
        <p14:creationId xmlns:p14="http://schemas.microsoft.com/office/powerpoint/2010/main" val="3097307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endParaRPr lang="en-US" dirty="0"/>
          </a:p>
        </p:txBody>
      </p:sp>
      <p:sp>
        <p:nvSpPr>
          <p:cNvPr id="4" name="Slide Number Placeholder 3"/>
          <p:cNvSpPr>
            <a:spLocks noGrp="1"/>
          </p:cNvSpPr>
          <p:nvPr>
            <p:ph type="sldNum" sz="quarter" idx="10"/>
          </p:nvPr>
        </p:nvSpPr>
        <p:spPr/>
        <p:txBody>
          <a:bodyPr/>
          <a:lstStyle/>
          <a:p>
            <a:fld id="{0E0579D2-C235-4ED6-AECE-F4AE1A05BE8B}" type="slidenum">
              <a:rPr lang="en-US" smtClean="0"/>
              <a:t>3</a:t>
            </a:fld>
            <a:endParaRPr lang="en-US" dirty="0"/>
          </a:p>
        </p:txBody>
      </p:sp>
    </p:spTree>
    <p:extLst>
      <p:ext uri="{BB962C8B-B14F-4D97-AF65-F5344CB8AC3E}">
        <p14:creationId xmlns:p14="http://schemas.microsoft.com/office/powerpoint/2010/main" val="12781593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Pathophysiology involves combination of factors including reconstitution of immune cell numbers and function, redistribution of lymphocytes, defects in regulatory function, changes in Th cell profile, underlying antigenic burden, and host genetic susceptibility</a:t>
            </a:r>
          </a:p>
          <a:p>
            <a:r>
              <a:rPr lang="en-US" sz="1200" dirty="0"/>
              <a:t>Host-related: low CD4 at ART initiation, OI, genetic predisposition, paucity of immune response at OI diagnosis</a:t>
            </a:r>
          </a:p>
          <a:p>
            <a:r>
              <a:rPr lang="en-US" sz="1200" dirty="0"/>
              <a:t>Pathogen-related:</a:t>
            </a:r>
            <a:r>
              <a:rPr lang="en-US" sz="1200" baseline="0" dirty="0"/>
              <a:t> degree of dissemination of OI/burden of infection, high pre-ART HIV VL</a:t>
            </a:r>
          </a:p>
          <a:p>
            <a:r>
              <a:rPr lang="en-US" sz="1200" baseline="0" dirty="0"/>
              <a:t>Treatment-related: shorter duration of OI </a:t>
            </a:r>
            <a:r>
              <a:rPr lang="en-US" sz="1200" baseline="0" dirty="0" err="1"/>
              <a:t>tx</a:t>
            </a:r>
            <a:r>
              <a:rPr lang="en-US" sz="1200" baseline="0" dirty="0"/>
              <a:t> prior to starting ART, rapid suppression of HIV VL</a:t>
            </a:r>
          </a:p>
          <a:p>
            <a:r>
              <a:rPr lang="en-US" sz="1200" dirty="0"/>
              <a:t>After initiation of ART, T cells become more functional, produce Th1 cytokines that in turn help mature the </a:t>
            </a:r>
            <a:r>
              <a:rPr lang="en-US" sz="1200" dirty="0" err="1"/>
              <a:t>hyperactivated</a:t>
            </a:r>
            <a:r>
              <a:rPr lang="en-US" sz="1200" dirty="0"/>
              <a:t> macrophages, leading to excessive inflammatory cytokine production and immunopathology.  Possible central role of IL-6</a:t>
            </a:r>
            <a:r>
              <a:rPr lang="en-US" sz="1200" baseline="0" dirty="0"/>
              <a:t> (pro-inflammatory cytokine).</a:t>
            </a:r>
          </a:p>
          <a:p>
            <a:r>
              <a:rPr lang="en-US" sz="1200" baseline="0" dirty="0"/>
              <a:t>Other </a:t>
            </a:r>
            <a:r>
              <a:rPr lang="en-US" sz="1200" baseline="0" dirty="0" err="1"/>
              <a:t>proinflammatory</a:t>
            </a:r>
            <a:r>
              <a:rPr lang="en-US" sz="1200" baseline="0" dirty="0"/>
              <a:t> cytokines: TNF-alpha, IL-18; chemokines: IL-8</a:t>
            </a:r>
          </a:p>
          <a:p>
            <a:endParaRPr lang="en-US" sz="120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Effective ART in HIV-positive patients decreases the circulating and infecting viral load, enhances lymphocyte proliferation, and improves the quantity and function of the immune cells. The recovery of the immune system leads to an awakening of the normal immune responses to a variety of dormant antigens leading to a burst of inflammation.​</a:t>
            </a:r>
          </a:p>
          <a:p>
            <a:endParaRPr lang="en-US" dirty="0"/>
          </a:p>
        </p:txBody>
      </p:sp>
      <p:sp>
        <p:nvSpPr>
          <p:cNvPr id="4" name="Slide Number Placeholder 3"/>
          <p:cNvSpPr>
            <a:spLocks noGrp="1"/>
          </p:cNvSpPr>
          <p:nvPr>
            <p:ph type="sldNum" sz="quarter" idx="10"/>
          </p:nvPr>
        </p:nvSpPr>
        <p:spPr/>
        <p:txBody>
          <a:bodyPr/>
          <a:lstStyle/>
          <a:p>
            <a:fld id="{0E0579D2-C235-4ED6-AECE-F4AE1A05BE8B}" type="slidenum">
              <a:rPr lang="en-US" smtClean="0"/>
              <a:t>5</a:t>
            </a:fld>
            <a:endParaRPr lang="en-US" dirty="0"/>
          </a:p>
        </p:txBody>
      </p:sp>
    </p:spTree>
    <p:extLst>
      <p:ext uri="{BB962C8B-B14F-4D97-AF65-F5344CB8AC3E}">
        <p14:creationId xmlns:p14="http://schemas.microsoft.com/office/powerpoint/2010/main" val="37252865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https://www.nature.com/articles/nrmicro2712</a:t>
            </a:r>
          </a:p>
          <a:p>
            <a:r>
              <a:rPr lang="en-US" dirty="0"/>
              <a:t>Tissue-destructive inflammation when CD4 T-cells re-emerge</a:t>
            </a:r>
          </a:p>
          <a:p>
            <a:r>
              <a:rPr lang="en-US" dirty="0"/>
              <a:t>Proposals</a:t>
            </a:r>
          </a:p>
          <a:p>
            <a:r>
              <a:rPr lang="en-US" dirty="0"/>
              <a:t>-Dysregulation of expanding population of CD4 T cells specific for a co-infecting opportunistic pathogen</a:t>
            </a:r>
          </a:p>
          <a:p>
            <a:r>
              <a:rPr lang="en-US" dirty="0"/>
              <a:t>-Alternate proposal described above: hyper-responsiveness of the innate immune system to T cell help, a mechanism that may be shared by the many manifestations of IRIS that </a:t>
            </a:r>
            <a:r>
              <a:rPr lang="en-US" dirty="0" err="1"/>
              <a:t>occu</a:t>
            </a:r>
            <a:r>
              <a:rPr lang="en-US" dirty="0"/>
              <a:t> following the reversal of other types of immunosuppression in pathogen-infected hosts</a:t>
            </a:r>
          </a:p>
          <a:p>
            <a:endParaRPr lang="en-US" dirty="0"/>
          </a:p>
        </p:txBody>
      </p:sp>
      <p:sp>
        <p:nvSpPr>
          <p:cNvPr id="4" name="Slide Number Placeholder 3"/>
          <p:cNvSpPr>
            <a:spLocks noGrp="1"/>
          </p:cNvSpPr>
          <p:nvPr>
            <p:ph type="sldNum" sz="quarter" idx="5"/>
          </p:nvPr>
        </p:nvSpPr>
        <p:spPr/>
        <p:txBody>
          <a:bodyPr/>
          <a:lstStyle/>
          <a:p>
            <a:fld id="{0E0579D2-C235-4ED6-AECE-F4AE1A05BE8B}" type="slidenum">
              <a:rPr lang="en-US" smtClean="0"/>
              <a:t>6</a:t>
            </a:fld>
            <a:endParaRPr lang="en-US" dirty="0"/>
          </a:p>
        </p:txBody>
      </p:sp>
    </p:spTree>
    <p:extLst>
      <p:ext uri="{BB962C8B-B14F-4D97-AF65-F5344CB8AC3E}">
        <p14:creationId xmlns:p14="http://schemas.microsoft.com/office/powerpoint/2010/main" val="3990474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Criteria</a:t>
            </a:r>
            <a:r>
              <a:rPr lang="en-US" baseline="0" dirty="0"/>
              <a:t> from prior studies: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ffectLst/>
              </a:rPr>
              <a:t>Progressive organ dysfunction worsening</a:t>
            </a:r>
            <a:r>
              <a:rPr lang="en-US" baseline="0" dirty="0">
                <a:effectLst/>
              </a:rPr>
              <a:t> of </a:t>
            </a:r>
            <a:r>
              <a:rPr lang="en-US" dirty="0">
                <a:effectLst/>
              </a:rPr>
              <a:t>pre-existing lesions after definite clinical improvement with pathogen-specific therapy before the initiation of ART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ffectLst/>
              </a:rPr>
              <a:t>Increase in an immune response specific to the relevant pathogen, i.e. DTH</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3 major clinical predictors of IRIS are: severe CD4+ cell depletion at initiation of ART; pre-existing opportunistic infection (even if subclinical); and shorter treatment period for an opportunistic infection before starting ART, which can be associated with presence of higher antigen loads.</a:t>
            </a:r>
            <a:endParaRPr lang="en-US" dirty="0">
              <a:effectLst/>
            </a:endParaRPr>
          </a:p>
          <a:p>
            <a:endParaRPr lang="en-US" dirty="0"/>
          </a:p>
        </p:txBody>
      </p:sp>
      <p:sp>
        <p:nvSpPr>
          <p:cNvPr id="4" name="Slide Number Placeholder 3"/>
          <p:cNvSpPr>
            <a:spLocks noGrp="1"/>
          </p:cNvSpPr>
          <p:nvPr>
            <p:ph type="sldNum" sz="quarter" idx="5"/>
          </p:nvPr>
        </p:nvSpPr>
        <p:spPr/>
        <p:txBody>
          <a:bodyPr/>
          <a:lstStyle/>
          <a:p>
            <a:fld id="{0E0579D2-C235-4ED6-AECE-F4AE1A05BE8B}" type="slidenum">
              <a:rPr lang="en-US" smtClean="0"/>
              <a:t>7</a:t>
            </a:fld>
            <a:endParaRPr lang="en-US" dirty="0"/>
          </a:p>
        </p:txBody>
      </p:sp>
    </p:spTree>
    <p:extLst>
      <p:ext uri="{BB962C8B-B14F-4D97-AF65-F5344CB8AC3E}">
        <p14:creationId xmlns:p14="http://schemas.microsoft.com/office/powerpoint/2010/main" val="613337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Additional/optional</a:t>
            </a:r>
            <a:r>
              <a:rPr lang="en-US" baseline="0" dirty="0"/>
              <a:t> reference:  </a:t>
            </a:r>
            <a:r>
              <a:rPr lang="en-US" dirty="0"/>
              <a:t>AIDS 2014;28(16):2461-72. “With the potential</a:t>
            </a:r>
            <a:r>
              <a:rPr lang="en-US" baseline="0" dirty="0"/>
              <a:t> exception of mycobacterial infections, unmasking IRIS does not appear to be common complication of </a:t>
            </a:r>
            <a:r>
              <a:rPr lang="en-US" baseline="0" dirty="0" err="1"/>
              <a:t>cART</a:t>
            </a:r>
            <a:r>
              <a:rPr lang="en-US" baseline="0" dirty="0"/>
              <a:t> initiation in high-income countries.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[Unmasking analogy: thief robbing house when you have no lights versus panic when he turn lights on]</a:t>
            </a:r>
            <a:endParaRPr lang="en-US" dirty="0"/>
          </a:p>
          <a:p>
            <a:endParaRPr lang="en-US" dirty="0"/>
          </a:p>
        </p:txBody>
      </p:sp>
      <p:sp>
        <p:nvSpPr>
          <p:cNvPr id="4" name="Slide Number Placeholder 3"/>
          <p:cNvSpPr>
            <a:spLocks noGrp="1"/>
          </p:cNvSpPr>
          <p:nvPr>
            <p:ph type="sldNum" sz="quarter" idx="10"/>
          </p:nvPr>
        </p:nvSpPr>
        <p:spPr/>
        <p:txBody>
          <a:bodyPr/>
          <a:lstStyle/>
          <a:p>
            <a:fld id="{0E0579D2-C235-4ED6-AECE-F4AE1A05BE8B}" type="slidenum">
              <a:rPr lang="en-US" smtClean="0"/>
              <a:t>8</a:t>
            </a:fld>
            <a:endParaRPr lang="en-US" dirty="0"/>
          </a:p>
        </p:txBody>
      </p:sp>
    </p:spTree>
    <p:extLst>
      <p:ext uri="{BB962C8B-B14F-4D97-AF65-F5344CB8AC3E}">
        <p14:creationId xmlns:p14="http://schemas.microsoft.com/office/powerpoint/2010/main" val="7301048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https://www.dovepress.com/immune-reconstitution-inflammatory-syndrome-in-hiv-infected-patients-peer-reviewed-fulltext-article-HIV</a:t>
            </a:r>
          </a:p>
        </p:txBody>
      </p:sp>
      <p:sp>
        <p:nvSpPr>
          <p:cNvPr id="4" name="Slide Number Placeholder 3"/>
          <p:cNvSpPr>
            <a:spLocks noGrp="1"/>
          </p:cNvSpPr>
          <p:nvPr>
            <p:ph type="sldNum" sz="quarter" idx="5"/>
          </p:nvPr>
        </p:nvSpPr>
        <p:spPr/>
        <p:txBody>
          <a:bodyPr/>
          <a:lstStyle/>
          <a:p>
            <a:fld id="{0E0579D2-C235-4ED6-AECE-F4AE1A05BE8B}" type="slidenum">
              <a:rPr lang="en-US" smtClean="0"/>
              <a:t>9</a:t>
            </a:fld>
            <a:endParaRPr lang="en-US" dirty="0"/>
          </a:p>
        </p:txBody>
      </p:sp>
    </p:spTree>
    <p:extLst>
      <p:ext uri="{BB962C8B-B14F-4D97-AF65-F5344CB8AC3E}">
        <p14:creationId xmlns:p14="http://schemas.microsoft.com/office/powerpoint/2010/main" val="22181889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Irini</a:t>
            </a:r>
            <a:r>
              <a:rPr lang="en-US" dirty="0"/>
              <a:t> </a:t>
            </a:r>
            <a:r>
              <a:rPr lang="en-US" dirty="0" err="1"/>
              <a:t>Sereti</a:t>
            </a:r>
            <a:r>
              <a:rPr lang="en-US" dirty="0"/>
              <a:t>: Immune </a:t>
            </a:r>
            <a:r>
              <a:rPr lang="en-US" b="0" dirty="0"/>
              <a:t>Reconstruction Inflammatory Syndrome in HIV Infection: Beyond What Meets The Eye: </a:t>
            </a:r>
            <a:r>
              <a:rPr lang="en-US" dirty="0">
                <a:hlinkClick r:id="rId3"/>
              </a:rPr>
              <a:t>Top </a:t>
            </a:r>
            <a:r>
              <a:rPr lang="en-US" dirty="0" err="1">
                <a:hlinkClick r:id="rId3"/>
              </a:rPr>
              <a:t>Antivir</a:t>
            </a:r>
            <a:r>
              <a:rPr lang="en-US" dirty="0">
                <a:hlinkClick r:id="rId3"/>
              </a:rPr>
              <a:t> Med.</a:t>
            </a:r>
            <a:r>
              <a:rPr lang="en-US" dirty="0"/>
              <a:t> 2020 Jan; 27(4): 106–111. </a:t>
            </a:r>
          </a:p>
          <a:p>
            <a:r>
              <a:rPr lang="en-US" dirty="0"/>
              <a:t>Published online 2020 Jan 1.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Upper left: a patient with tuberculosis (TB) who developed persistent and relapsing immune reconstitution inflammatory syndrome (IRIS) in the form of necrotic lymphadenopathy. The patient had undergone several drainages when the photograph was taken. Upper right: a patient who came to the US from Mexico and presented with disseminated histoplasmosis and mycobacterium </a:t>
            </a:r>
            <a:r>
              <a:rPr lang="en-US" dirty="0" err="1"/>
              <a:t>avium</a:t>
            </a:r>
            <a:r>
              <a:rPr lang="en-US" dirty="0"/>
              <a:t> complex (MAC) and exhibited enlarged and inflamed lymph nodes after ART initiation. Bottom left: a patient who had unmasking MAC lymphadenitis that caused necrotic lymphadenopathy that was compressing the trachea and jugular vein. The condition required corticosteroid treatment and lymph node drainage. Bottom right: a patient with </a:t>
            </a:r>
            <a:r>
              <a:rPr lang="en-US" dirty="0" err="1"/>
              <a:t>miliary</a:t>
            </a:r>
            <a:r>
              <a:rPr lang="en-US" dirty="0"/>
              <a:t> TB, TB arthritis, and osteomyelitis who developed severe persistent IRIS that caused blockage of the thoracic duct and </a:t>
            </a:r>
            <a:r>
              <a:rPr lang="en-US" dirty="0" err="1"/>
              <a:t>chylothorax</a:t>
            </a:r>
            <a:endParaRPr lang="en-US" b="0" dirty="0"/>
          </a:p>
          <a:p>
            <a:endParaRPr lang="en-US" dirty="0"/>
          </a:p>
        </p:txBody>
      </p:sp>
      <p:sp>
        <p:nvSpPr>
          <p:cNvPr id="4" name="Slide Number Placeholder 3"/>
          <p:cNvSpPr>
            <a:spLocks noGrp="1"/>
          </p:cNvSpPr>
          <p:nvPr>
            <p:ph type="sldNum" sz="quarter" idx="10"/>
          </p:nvPr>
        </p:nvSpPr>
        <p:spPr/>
        <p:txBody>
          <a:bodyPr/>
          <a:lstStyle/>
          <a:p>
            <a:fld id="{0E0579D2-C235-4ED6-AECE-F4AE1A05BE8B}" type="slidenum">
              <a:rPr lang="en-US" smtClean="0"/>
              <a:t>10</a:t>
            </a:fld>
            <a:endParaRPr lang="en-US" dirty="0"/>
          </a:p>
        </p:txBody>
      </p:sp>
    </p:spTree>
    <p:extLst>
      <p:ext uri="{BB962C8B-B14F-4D97-AF65-F5344CB8AC3E}">
        <p14:creationId xmlns:p14="http://schemas.microsoft.com/office/powerpoint/2010/main" val="381227949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4.jpeg"/><Relationship Id="rId1" Type="http://schemas.openxmlformats.org/officeDocument/2006/relationships/slideMaster" Target="../slideMasters/slideMaster7.xml"/><Relationship Id="rId4" Type="http://schemas.openxmlformats.org/officeDocument/2006/relationships/image" Target="../media/image13.png"/></Relationships>
</file>

<file path=ppt/slideLayouts/_rels/slideLayout4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5.png"/><Relationship Id="rId1" Type="http://schemas.openxmlformats.org/officeDocument/2006/relationships/slideMaster" Target="../slideMasters/slideMaster7.xml"/><Relationship Id="rId5" Type="http://schemas.openxmlformats.org/officeDocument/2006/relationships/image" Target="../media/image13.png"/><Relationship Id="rId4" Type="http://schemas.openxmlformats.org/officeDocument/2006/relationships/image" Target="../media/image16.pn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6.png"/><Relationship Id="rId1" Type="http://schemas.openxmlformats.org/officeDocument/2006/relationships/slideMaster" Target="../slideMasters/slideMaster7.xml"/><Relationship Id="rId4" Type="http://schemas.openxmlformats.org/officeDocument/2006/relationships/image" Target="../media/image17.jp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8.png"/><Relationship Id="rId1" Type="http://schemas.openxmlformats.org/officeDocument/2006/relationships/slideMaster" Target="../slideMasters/slideMaster7.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Master" Target="../slideMasters/slideMaster7.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9.jpeg"/><Relationship Id="rId1" Type="http://schemas.openxmlformats.org/officeDocument/2006/relationships/slideMaster" Target="../slideMasters/slideMaster7.xml"/><Relationship Id="rId4" Type="http://schemas.openxmlformats.org/officeDocument/2006/relationships/image" Target="../media/image13.png"/></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8.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png"/><Relationship Id="rId1" Type="http://schemas.openxmlformats.org/officeDocument/2006/relationships/slideMaster" Target="../slideMasters/slideMaster8.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8.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0.png"/><Relationship Id="rId1" Type="http://schemas.openxmlformats.org/officeDocument/2006/relationships/slideMaster" Target="../slideMasters/slideMaster8.xml"/><Relationship Id="rId5" Type="http://schemas.openxmlformats.org/officeDocument/2006/relationships/image" Target="../media/image21.png"/><Relationship Id="rId4" Type="http://schemas.openxmlformats.org/officeDocument/2006/relationships/image" Target="../media/image13.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
    <p:spTree>
      <p:nvGrpSpPr>
        <p:cNvPr id="1" name=""/>
        <p:cNvGrpSpPr/>
        <p:nvPr/>
      </p:nvGrpSpPr>
      <p:grpSpPr>
        <a:xfrm>
          <a:off x="0" y="0"/>
          <a:ext cx="0" cy="0"/>
          <a:chOff x="0" y="0"/>
          <a:chExt cx="0" cy="0"/>
        </a:xfrm>
      </p:grpSpPr>
      <p:sp>
        <p:nvSpPr>
          <p:cNvPr id="96" name="Text Placeholder 3"/>
          <p:cNvSpPr>
            <a:spLocks noGrp="1"/>
          </p:cNvSpPr>
          <p:nvPr>
            <p:ph type="body" sz="quarter" idx="10"/>
          </p:nvPr>
        </p:nvSpPr>
        <p:spPr>
          <a:xfrm>
            <a:off x="0" y="1"/>
            <a:ext cx="9144000" cy="1073887"/>
          </a:xfrm>
          <a:prstGeom prst="rect">
            <a:avLst/>
          </a:prstGeom>
        </p:spPr>
        <p:txBody>
          <a:bodyPr anchor="ctr"/>
          <a:lstStyle>
            <a:lvl1pPr marL="0" indent="0" algn="ctr">
              <a:buNone/>
              <a:defRPr sz="3600" b="1">
                <a:solidFill>
                  <a:srgbClr val="008C99"/>
                </a:solidFill>
                <a:latin typeface="Gill Sans MT" panose="020B0502020104020203" pitchFamily="34" charset="0"/>
              </a:defRPr>
            </a:lvl1pPr>
          </a:lstStyle>
          <a:p>
            <a:pPr lvl="0"/>
            <a:r>
              <a:rPr lang="en-US" dirty="0"/>
              <a:t>Edit Master text styles</a:t>
            </a:r>
          </a:p>
        </p:txBody>
      </p:sp>
      <p:sp>
        <p:nvSpPr>
          <p:cNvPr id="20" name="Text Placeholder 3"/>
          <p:cNvSpPr>
            <a:spLocks noGrp="1"/>
          </p:cNvSpPr>
          <p:nvPr>
            <p:ph type="body" sz="quarter" idx="20"/>
          </p:nvPr>
        </p:nvSpPr>
        <p:spPr>
          <a:xfrm>
            <a:off x="128804" y="1233377"/>
            <a:ext cx="8866339" cy="4467207"/>
          </a:xfrm>
          <a:prstGeom prst="rect">
            <a:avLst/>
          </a:prstGeom>
        </p:spPr>
        <p:txBody>
          <a:bodyPr/>
          <a:lstStyle>
            <a:lvl1pPr marL="228600" indent="-228600">
              <a:buFontTx/>
              <a:buBlip>
                <a:blip r:embed="rId2"/>
              </a:buBlip>
              <a:defRPr>
                <a:solidFill>
                  <a:srgbClr val="50A5AB"/>
                </a:solidFill>
              </a:defRPr>
            </a:lvl1pPr>
            <a:lvl2pPr marL="685800" indent="-228600">
              <a:buFontTx/>
              <a:buBlip>
                <a:blip r:embed="rId3"/>
              </a:buBlip>
              <a:defRPr>
                <a:solidFill>
                  <a:srgbClr val="50A5AB"/>
                </a:solidFill>
              </a:defRPr>
            </a:lvl2pPr>
            <a:lvl3pPr marL="1143000" indent="-228600">
              <a:buFontTx/>
              <a:buBlip>
                <a:blip r:embed="rId4"/>
              </a:buBlip>
              <a:defRPr>
                <a:solidFill>
                  <a:srgbClr val="50A5AB"/>
                </a:solidFill>
              </a:defRPr>
            </a:lvl3pPr>
            <a:lvl4pPr marL="1600200" indent="-228600">
              <a:buFontTx/>
              <a:buBlip>
                <a:blip r:embed="rId5"/>
              </a:buBlip>
              <a:defRPr>
                <a:solidFill>
                  <a:srgbClr val="50A5AB"/>
                </a:solidFill>
              </a:defRPr>
            </a:lvl4pPr>
            <a:lvl5pPr marL="2057400" indent="-228600">
              <a:buFontTx/>
              <a:buBlip>
                <a:blip r:embed="rId2"/>
              </a:buBlip>
              <a:defRPr>
                <a:solidFill>
                  <a:srgbClr val="50A5AB"/>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6" name="Straight Connector 5"/>
          <p:cNvCxnSpPr/>
          <p:nvPr userDrawn="1"/>
        </p:nvCxnSpPr>
        <p:spPr>
          <a:xfrm>
            <a:off x="0" y="1073888"/>
            <a:ext cx="9144000" cy="0"/>
          </a:xfrm>
          <a:prstGeom prst="line">
            <a:avLst/>
          </a:prstGeom>
          <a:ln>
            <a:solidFill>
              <a:srgbClr val="008C9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139763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6">
    <p:spTree>
      <p:nvGrpSpPr>
        <p:cNvPr id="1" name=""/>
        <p:cNvGrpSpPr/>
        <p:nvPr/>
      </p:nvGrpSpPr>
      <p:grpSpPr>
        <a:xfrm>
          <a:off x="0" y="0"/>
          <a:ext cx="0" cy="0"/>
          <a:chOff x="0" y="0"/>
          <a:chExt cx="0" cy="0"/>
        </a:xfrm>
      </p:grpSpPr>
      <p:sp>
        <p:nvSpPr>
          <p:cNvPr id="11" name="Text Placeholder 5"/>
          <p:cNvSpPr>
            <a:spLocks noGrp="1"/>
          </p:cNvSpPr>
          <p:nvPr>
            <p:ph type="body" sz="quarter" idx="14"/>
          </p:nvPr>
        </p:nvSpPr>
        <p:spPr>
          <a:xfrm>
            <a:off x="845534" y="5312547"/>
            <a:ext cx="2989867" cy="748271"/>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2" name="Text Placeholder 5"/>
          <p:cNvSpPr>
            <a:spLocks noGrp="1"/>
          </p:cNvSpPr>
          <p:nvPr>
            <p:ph type="body" sz="quarter" idx="15"/>
          </p:nvPr>
        </p:nvSpPr>
        <p:spPr>
          <a:xfrm>
            <a:off x="5308600" y="5339906"/>
            <a:ext cx="2989867" cy="748271"/>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4" name="Text Placeholder 5"/>
          <p:cNvSpPr>
            <a:spLocks noGrp="1"/>
          </p:cNvSpPr>
          <p:nvPr>
            <p:ph type="body" sz="quarter" idx="16"/>
          </p:nvPr>
        </p:nvSpPr>
        <p:spPr>
          <a:xfrm>
            <a:off x="3077066" y="3561704"/>
            <a:ext cx="2989867" cy="1249583"/>
          </a:xfrm>
          <a:prstGeom prst="rect">
            <a:avLst/>
          </a:prstGeom>
        </p:spPr>
        <p:txBody>
          <a:bodyPr/>
          <a:lstStyle>
            <a:lvl1pPr marL="0" indent="0" algn="ctr">
              <a:lnSpc>
                <a:spcPct val="100000"/>
              </a:lnSpc>
              <a:spcBef>
                <a:spcPts val="0"/>
              </a:spcBef>
              <a:buNone/>
              <a:defRPr sz="2000">
                <a:solidFill>
                  <a:schemeClr val="bg1"/>
                </a:solidFill>
                <a:latin typeface="Gill Sans MT" panose="020B0502020104020203" pitchFamily="34" charset="0"/>
              </a:defRPr>
            </a:lvl1pPr>
          </a:lstStyle>
          <a:p>
            <a:pPr lvl="0"/>
            <a:r>
              <a:rPr lang="en-US" dirty="0"/>
              <a:t>Edit Master text styles</a:t>
            </a:r>
          </a:p>
        </p:txBody>
      </p:sp>
      <p:sp>
        <p:nvSpPr>
          <p:cNvPr id="15"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18" name="Text Placeholder 5"/>
          <p:cNvSpPr>
            <a:spLocks noGrp="1"/>
          </p:cNvSpPr>
          <p:nvPr>
            <p:ph type="body" sz="quarter" idx="11"/>
          </p:nvPr>
        </p:nvSpPr>
        <p:spPr>
          <a:xfrm>
            <a:off x="3075971" y="3055719"/>
            <a:ext cx="2989867" cy="486889"/>
          </a:xfrm>
          <a:prstGeom prst="rect">
            <a:avLst/>
          </a:prstGeom>
        </p:spPr>
        <p:txBody>
          <a:bodyPr/>
          <a:lstStyle>
            <a:lvl1pPr marL="0" indent="0" algn="ctr">
              <a:buNone/>
              <a:defRPr>
                <a:solidFill>
                  <a:schemeClr val="bg1"/>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30319411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9">
    <p:spTree>
      <p:nvGrpSpPr>
        <p:cNvPr id="1" name=""/>
        <p:cNvGrpSpPr/>
        <p:nvPr/>
      </p:nvGrpSpPr>
      <p:grpSpPr>
        <a:xfrm>
          <a:off x="0" y="0"/>
          <a:ext cx="0" cy="0"/>
          <a:chOff x="0" y="0"/>
          <a:chExt cx="0" cy="0"/>
        </a:xfrm>
      </p:grpSpPr>
      <p:sp>
        <p:nvSpPr>
          <p:cNvPr id="40"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41" name="Text Placeholder 5"/>
          <p:cNvSpPr>
            <a:spLocks noGrp="1"/>
          </p:cNvSpPr>
          <p:nvPr>
            <p:ph type="body" sz="quarter" idx="11"/>
          </p:nvPr>
        </p:nvSpPr>
        <p:spPr>
          <a:xfrm>
            <a:off x="476518" y="3894522"/>
            <a:ext cx="1957589" cy="406048"/>
          </a:xfrm>
          <a:prstGeom prst="rect">
            <a:avLst/>
          </a:prstGeom>
        </p:spPr>
        <p:txBody>
          <a:bodyPr/>
          <a:lstStyle>
            <a:lvl1pPr marL="0" indent="0" algn="ctr">
              <a:buNone/>
              <a:defRPr>
                <a:solidFill>
                  <a:srgbClr val="1C344D"/>
                </a:solidFill>
                <a:latin typeface="Gill Sans MT" panose="020B0502020104020203" pitchFamily="34" charset="0"/>
              </a:defRPr>
            </a:lvl1pPr>
          </a:lstStyle>
          <a:p>
            <a:pPr lvl="0"/>
            <a:r>
              <a:rPr lang="en-US" dirty="0"/>
              <a:t>Edit Master text styles</a:t>
            </a:r>
          </a:p>
        </p:txBody>
      </p:sp>
      <p:sp>
        <p:nvSpPr>
          <p:cNvPr id="42" name="Text Placeholder 5"/>
          <p:cNvSpPr>
            <a:spLocks noGrp="1"/>
          </p:cNvSpPr>
          <p:nvPr>
            <p:ph type="body" sz="quarter" idx="14"/>
          </p:nvPr>
        </p:nvSpPr>
        <p:spPr>
          <a:xfrm>
            <a:off x="476518" y="4300570"/>
            <a:ext cx="1957589" cy="1548115"/>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43" name="Text Placeholder 5"/>
          <p:cNvSpPr>
            <a:spLocks noGrp="1"/>
          </p:cNvSpPr>
          <p:nvPr>
            <p:ph type="body" sz="quarter" idx="15"/>
          </p:nvPr>
        </p:nvSpPr>
        <p:spPr>
          <a:xfrm>
            <a:off x="2547870" y="3894522"/>
            <a:ext cx="1957589" cy="406048"/>
          </a:xfrm>
          <a:prstGeom prst="rect">
            <a:avLst/>
          </a:prstGeom>
        </p:spPr>
        <p:txBody>
          <a:bodyPr/>
          <a:lstStyle>
            <a:lvl1pPr marL="0" indent="0" algn="ctr">
              <a:buNone/>
              <a:defRPr>
                <a:solidFill>
                  <a:srgbClr val="1C344D"/>
                </a:solidFill>
                <a:latin typeface="Gill Sans MT" panose="020B0502020104020203" pitchFamily="34" charset="0"/>
              </a:defRPr>
            </a:lvl1pPr>
          </a:lstStyle>
          <a:p>
            <a:pPr lvl="0"/>
            <a:r>
              <a:rPr lang="en-US" dirty="0"/>
              <a:t>Edit Master text styles</a:t>
            </a:r>
          </a:p>
        </p:txBody>
      </p:sp>
      <p:sp>
        <p:nvSpPr>
          <p:cNvPr id="44" name="Text Placeholder 5"/>
          <p:cNvSpPr>
            <a:spLocks noGrp="1"/>
          </p:cNvSpPr>
          <p:nvPr>
            <p:ph type="body" sz="quarter" idx="16"/>
          </p:nvPr>
        </p:nvSpPr>
        <p:spPr>
          <a:xfrm>
            <a:off x="2547870" y="4300570"/>
            <a:ext cx="1957589" cy="1548115"/>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45" name="Text Placeholder 5"/>
          <p:cNvSpPr>
            <a:spLocks noGrp="1"/>
          </p:cNvSpPr>
          <p:nvPr>
            <p:ph type="body" sz="quarter" idx="17"/>
          </p:nvPr>
        </p:nvSpPr>
        <p:spPr>
          <a:xfrm>
            <a:off x="4619222" y="3894522"/>
            <a:ext cx="1957589" cy="406048"/>
          </a:xfrm>
          <a:prstGeom prst="rect">
            <a:avLst/>
          </a:prstGeom>
        </p:spPr>
        <p:txBody>
          <a:bodyPr/>
          <a:lstStyle>
            <a:lvl1pPr marL="0" indent="0" algn="ctr">
              <a:buNone/>
              <a:defRPr>
                <a:solidFill>
                  <a:srgbClr val="1C344D"/>
                </a:solidFill>
                <a:latin typeface="Gill Sans MT" panose="020B0502020104020203" pitchFamily="34" charset="0"/>
              </a:defRPr>
            </a:lvl1pPr>
          </a:lstStyle>
          <a:p>
            <a:pPr lvl="0"/>
            <a:r>
              <a:rPr lang="en-US" dirty="0"/>
              <a:t>Edit Master text styles</a:t>
            </a:r>
          </a:p>
        </p:txBody>
      </p:sp>
      <p:sp>
        <p:nvSpPr>
          <p:cNvPr id="46" name="Text Placeholder 5"/>
          <p:cNvSpPr>
            <a:spLocks noGrp="1"/>
          </p:cNvSpPr>
          <p:nvPr>
            <p:ph type="body" sz="quarter" idx="18"/>
          </p:nvPr>
        </p:nvSpPr>
        <p:spPr>
          <a:xfrm>
            <a:off x="4619222" y="4300570"/>
            <a:ext cx="1957589" cy="1548115"/>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47" name="Text Placeholder 5"/>
          <p:cNvSpPr>
            <a:spLocks noGrp="1"/>
          </p:cNvSpPr>
          <p:nvPr>
            <p:ph type="body" sz="quarter" idx="19"/>
          </p:nvPr>
        </p:nvSpPr>
        <p:spPr>
          <a:xfrm>
            <a:off x="6690574" y="3894522"/>
            <a:ext cx="1957589" cy="406048"/>
          </a:xfrm>
          <a:prstGeom prst="rect">
            <a:avLst/>
          </a:prstGeom>
        </p:spPr>
        <p:txBody>
          <a:bodyPr/>
          <a:lstStyle>
            <a:lvl1pPr marL="0" indent="0" algn="ctr">
              <a:buNone/>
              <a:defRPr>
                <a:solidFill>
                  <a:srgbClr val="1C344D"/>
                </a:solidFill>
                <a:latin typeface="Gill Sans MT" panose="020B0502020104020203" pitchFamily="34" charset="0"/>
              </a:defRPr>
            </a:lvl1pPr>
          </a:lstStyle>
          <a:p>
            <a:pPr lvl="0"/>
            <a:r>
              <a:rPr lang="en-US" dirty="0"/>
              <a:t>Edit Master text styles</a:t>
            </a:r>
          </a:p>
        </p:txBody>
      </p:sp>
      <p:sp>
        <p:nvSpPr>
          <p:cNvPr id="48" name="Text Placeholder 5"/>
          <p:cNvSpPr>
            <a:spLocks noGrp="1"/>
          </p:cNvSpPr>
          <p:nvPr>
            <p:ph type="body" sz="quarter" idx="20"/>
          </p:nvPr>
        </p:nvSpPr>
        <p:spPr>
          <a:xfrm>
            <a:off x="6690574" y="4300570"/>
            <a:ext cx="1957589" cy="1548115"/>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35109971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0">
    <p:spTree>
      <p:nvGrpSpPr>
        <p:cNvPr id="1" name=""/>
        <p:cNvGrpSpPr/>
        <p:nvPr/>
      </p:nvGrpSpPr>
      <p:grpSpPr>
        <a:xfrm>
          <a:off x="0" y="0"/>
          <a:ext cx="0" cy="0"/>
          <a:chOff x="0" y="0"/>
          <a:chExt cx="0" cy="0"/>
        </a:xfrm>
      </p:grpSpPr>
      <p:grpSp>
        <p:nvGrpSpPr>
          <p:cNvPr id="273" name="Group 272"/>
          <p:cNvGrpSpPr/>
          <p:nvPr userDrawn="1"/>
        </p:nvGrpSpPr>
        <p:grpSpPr>
          <a:xfrm>
            <a:off x="3432175" y="1795463"/>
            <a:ext cx="2279650" cy="2551113"/>
            <a:chOff x="3432175" y="1795463"/>
            <a:chExt cx="2279650" cy="2551113"/>
          </a:xfrm>
        </p:grpSpPr>
        <p:sp>
          <p:nvSpPr>
            <p:cNvPr id="137" name="Freeform 136"/>
            <p:cNvSpPr>
              <a:spLocks/>
            </p:cNvSpPr>
            <p:nvPr userDrawn="1"/>
          </p:nvSpPr>
          <p:spPr bwMode="auto">
            <a:xfrm>
              <a:off x="3432175" y="1795463"/>
              <a:ext cx="2279650" cy="2551113"/>
            </a:xfrm>
            <a:custGeom>
              <a:avLst/>
              <a:gdLst>
                <a:gd name="T0" fmla="*/ 846 w 1022"/>
                <a:gd name="T1" fmla="*/ 0 h 1148"/>
                <a:gd name="T2" fmla="*/ 176 w 1022"/>
                <a:gd name="T3" fmla="*/ 0 h 1148"/>
                <a:gd name="T4" fmla="*/ 0 w 1022"/>
                <a:gd name="T5" fmla="*/ 176 h 1148"/>
                <a:gd name="T6" fmla="*/ 0 w 1022"/>
                <a:gd name="T7" fmla="*/ 184 h 1148"/>
                <a:gd name="T8" fmla="*/ 0 w 1022"/>
                <a:gd name="T9" fmla="*/ 1047 h 1148"/>
                <a:gd name="T10" fmla="*/ 101 w 1022"/>
                <a:gd name="T11" fmla="*/ 1148 h 1148"/>
                <a:gd name="T12" fmla="*/ 921 w 1022"/>
                <a:gd name="T13" fmla="*/ 1148 h 1148"/>
                <a:gd name="T14" fmla="*/ 1022 w 1022"/>
                <a:gd name="T15" fmla="*/ 1047 h 1148"/>
                <a:gd name="T16" fmla="*/ 1022 w 1022"/>
                <a:gd name="T17" fmla="*/ 184 h 1148"/>
                <a:gd name="T18" fmla="*/ 1022 w 1022"/>
                <a:gd name="T19" fmla="*/ 176 h 1148"/>
                <a:gd name="T20" fmla="*/ 846 w 1022"/>
                <a:gd name="T21" fmla="*/ 0 h 1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22" h="1148">
                  <a:moveTo>
                    <a:pt x="846" y="0"/>
                  </a:moveTo>
                  <a:cubicBezTo>
                    <a:pt x="176" y="0"/>
                    <a:pt x="176" y="0"/>
                    <a:pt x="176" y="0"/>
                  </a:cubicBezTo>
                  <a:cubicBezTo>
                    <a:pt x="79" y="0"/>
                    <a:pt x="0" y="79"/>
                    <a:pt x="0" y="176"/>
                  </a:cubicBezTo>
                  <a:cubicBezTo>
                    <a:pt x="0" y="184"/>
                    <a:pt x="0" y="184"/>
                    <a:pt x="0" y="184"/>
                  </a:cubicBezTo>
                  <a:cubicBezTo>
                    <a:pt x="0" y="1047"/>
                    <a:pt x="0" y="1047"/>
                    <a:pt x="0" y="1047"/>
                  </a:cubicBezTo>
                  <a:cubicBezTo>
                    <a:pt x="0" y="1103"/>
                    <a:pt x="45" y="1148"/>
                    <a:pt x="101" y="1148"/>
                  </a:cubicBezTo>
                  <a:cubicBezTo>
                    <a:pt x="921" y="1148"/>
                    <a:pt x="921" y="1148"/>
                    <a:pt x="921" y="1148"/>
                  </a:cubicBezTo>
                  <a:cubicBezTo>
                    <a:pt x="977" y="1148"/>
                    <a:pt x="1022" y="1103"/>
                    <a:pt x="1022" y="1047"/>
                  </a:cubicBezTo>
                  <a:cubicBezTo>
                    <a:pt x="1022" y="184"/>
                    <a:pt x="1022" y="184"/>
                    <a:pt x="1022" y="184"/>
                  </a:cubicBezTo>
                  <a:cubicBezTo>
                    <a:pt x="1022" y="176"/>
                    <a:pt x="1022" y="176"/>
                    <a:pt x="1022" y="176"/>
                  </a:cubicBezTo>
                  <a:cubicBezTo>
                    <a:pt x="1022" y="79"/>
                    <a:pt x="943" y="0"/>
                    <a:pt x="846" y="0"/>
                  </a:cubicBezTo>
                  <a:close/>
                </a:path>
              </a:pathLst>
            </a:custGeom>
            <a:solidFill>
              <a:srgbClr val="FFFFFF"/>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8" name="Freeform 137"/>
            <p:cNvSpPr>
              <a:spLocks/>
            </p:cNvSpPr>
            <p:nvPr userDrawn="1"/>
          </p:nvSpPr>
          <p:spPr bwMode="auto">
            <a:xfrm>
              <a:off x="3432175" y="1795463"/>
              <a:ext cx="2279650" cy="409575"/>
            </a:xfrm>
            <a:custGeom>
              <a:avLst/>
              <a:gdLst>
                <a:gd name="T0" fmla="*/ 1022 w 1022"/>
                <a:gd name="T1" fmla="*/ 184 h 184"/>
                <a:gd name="T2" fmla="*/ 0 w 1022"/>
                <a:gd name="T3" fmla="*/ 184 h 184"/>
                <a:gd name="T4" fmla="*/ 0 w 1022"/>
                <a:gd name="T5" fmla="*/ 176 h 184"/>
                <a:gd name="T6" fmla="*/ 176 w 1022"/>
                <a:gd name="T7" fmla="*/ 0 h 184"/>
                <a:gd name="T8" fmla="*/ 846 w 1022"/>
                <a:gd name="T9" fmla="*/ 0 h 184"/>
                <a:gd name="T10" fmla="*/ 1022 w 1022"/>
                <a:gd name="T11" fmla="*/ 176 h 184"/>
                <a:gd name="T12" fmla="*/ 1022 w 1022"/>
                <a:gd name="T13" fmla="*/ 184 h 184"/>
              </a:gdLst>
              <a:ahLst/>
              <a:cxnLst>
                <a:cxn ang="0">
                  <a:pos x="T0" y="T1"/>
                </a:cxn>
                <a:cxn ang="0">
                  <a:pos x="T2" y="T3"/>
                </a:cxn>
                <a:cxn ang="0">
                  <a:pos x="T4" y="T5"/>
                </a:cxn>
                <a:cxn ang="0">
                  <a:pos x="T6" y="T7"/>
                </a:cxn>
                <a:cxn ang="0">
                  <a:pos x="T8" y="T9"/>
                </a:cxn>
                <a:cxn ang="0">
                  <a:pos x="T10" y="T11"/>
                </a:cxn>
                <a:cxn ang="0">
                  <a:pos x="T12" y="T13"/>
                </a:cxn>
              </a:cxnLst>
              <a:rect l="0" t="0" r="r" b="b"/>
              <a:pathLst>
                <a:path w="1022" h="184">
                  <a:moveTo>
                    <a:pt x="1022" y="184"/>
                  </a:moveTo>
                  <a:cubicBezTo>
                    <a:pt x="0" y="184"/>
                    <a:pt x="0" y="184"/>
                    <a:pt x="0" y="184"/>
                  </a:cubicBezTo>
                  <a:cubicBezTo>
                    <a:pt x="0" y="176"/>
                    <a:pt x="0" y="176"/>
                    <a:pt x="0" y="176"/>
                  </a:cubicBezTo>
                  <a:cubicBezTo>
                    <a:pt x="0" y="79"/>
                    <a:pt x="79" y="0"/>
                    <a:pt x="176" y="0"/>
                  </a:cubicBezTo>
                  <a:cubicBezTo>
                    <a:pt x="846" y="0"/>
                    <a:pt x="846" y="0"/>
                    <a:pt x="846" y="0"/>
                  </a:cubicBezTo>
                  <a:cubicBezTo>
                    <a:pt x="943" y="0"/>
                    <a:pt x="1022" y="79"/>
                    <a:pt x="1022" y="176"/>
                  </a:cubicBezTo>
                  <a:lnTo>
                    <a:pt x="1022" y="184"/>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9" name="Freeform 138"/>
            <p:cNvSpPr>
              <a:spLocks/>
            </p:cNvSpPr>
            <p:nvPr userDrawn="1"/>
          </p:nvSpPr>
          <p:spPr bwMode="auto">
            <a:xfrm>
              <a:off x="3643313" y="2293938"/>
              <a:ext cx="42863" cy="74613"/>
            </a:xfrm>
            <a:custGeom>
              <a:avLst/>
              <a:gdLst>
                <a:gd name="T0" fmla="*/ 10 w 19"/>
                <a:gd name="T1" fmla="*/ 20 h 34"/>
                <a:gd name="T2" fmla="*/ 7 w 19"/>
                <a:gd name="T3" fmla="*/ 18 h 34"/>
                <a:gd name="T4" fmla="*/ 2 w 19"/>
                <a:gd name="T5" fmla="*/ 14 h 34"/>
                <a:gd name="T6" fmla="*/ 0 w 19"/>
                <a:gd name="T7" fmla="*/ 9 h 34"/>
                <a:gd name="T8" fmla="*/ 3 w 19"/>
                <a:gd name="T9" fmla="*/ 3 h 34"/>
                <a:gd name="T10" fmla="*/ 10 w 19"/>
                <a:gd name="T11" fmla="*/ 0 h 34"/>
                <a:gd name="T12" fmla="*/ 18 w 19"/>
                <a:gd name="T13" fmla="*/ 2 h 34"/>
                <a:gd name="T14" fmla="*/ 18 w 19"/>
                <a:gd name="T15" fmla="*/ 8 h 34"/>
                <a:gd name="T16" fmla="*/ 10 w 19"/>
                <a:gd name="T17" fmla="*/ 4 h 34"/>
                <a:gd name="T18" fmla="*/ 6 w 19"/>
                <a:gd name="T19" fmla="*/ 5 h 34"/>
                <a:gd name="T20" fmla="*/ 5 w 19"/>
                <a:gd name="T21" fmla="*/ 8 h 34"/>
                <a:gd name="T22" fmla="*/ 6 w 19"/>
                <a:gd name="T23" fmla="*/ 11 h 34"/>
                <a:gd name="T24" fmla="*/ 10 w 19"/>
                <a:gd name="T25" fmla="*/ 14 h 34"/>
                <a:gd name="T26" fmla="*/ 13 w 19"/>
                <a:gd name="T27" fmla="*/ 16 h 34"/>
                <a:gd name="T28" fmla="*/ 19 w 19"/>
                <a:gd name="T29" fmla="*/ 25 h 34"/>
                <a:gd name="T30" fmla="*/ 17 w 19"/>
                <a:gd name="T31" fmla="*/ 32 h 34"/>
                <a:gd name="T32" fmla="*/ 10 w 19"/>
                <a:gd name="T33" fmla="*/ 34 h 34"/>
                <a:gd name="T34" fmla="*/ 1 w 19"/>
                <a:gd name="T35" fmla="*/ 31 h 34"/>
                <a:gd name="T36" fmla="*/ 1 w 19"/>
                <a:gd name="T37" fmla="*/ 25 h 34"/>
                <a:gd name="T38" fmla="*/ 10 w 19"/>
                <a:gd name="T39" fmla="*/ 30 h 34"/>
                <a:gd name="T40" fmla="*/ 13 w 19"/>
                <a:gd name="T41" fmla="*/ 29 h 34"/>
                <a:gd name="T42" fmla="*/ 15 w 19"/>
                <a:gd name="T43" fmla="*/ 26 h 34"/>
                <a:gd name="T44" fmla="*/ 10 w 19"/>
                <a:gd name="T45" fmla="*/ 2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9" h="34">
                  <a:moveTo>
                    <a:pt x="10" y="20"/>
                  </a:moveTo>
                  <a:cubicBezTo>
                    <a:pt x="7" y="18"/>
                    <a:pt x="7" y="18"/>
                    <a:pt x="7" y="18"/>
                  </a:cubicBezTo>
                  <a:cubicBezTo>
                    <a:pt x="4" y="16"/>
                    <a:pt x="3" y="15"/>
                    <a:pt x="2" y="14"/>
                  </a:cubicBezTo>
                  <a:cubicBezTo>
                    <a:pt x="1" y="12"/>
                    <a:pt x="0" y="11"/>
                    <a:pt x="0" y="9"/>
                  </a:cubicBezTo>
                  <a:cubicBezTo>
                    <a:pt x="0" y="6"/>
                    <a:pt x="1" y="4"/>
                    <a:pt x="3" y="3"/>
                  </a:cubicBezTo>
                  <a:cubicBezTo>
                    <a:pt x="5" y="1"/>
                    <a:pt x="7" y="0"/>
                    <a:pt x="10" y="0"/>
                  </a:cubicBezTo>
                  <a:cubicBezTo>
                    <a:pt x="13" y="0"/>
                    <a:pt x="16" y="1"/>
                    <a:pt x="18" y="2"/>
                  </a:cubicBezTo>
                  <a:cubicBezTo>
                    <a:pt x="18" y="8"/>
                    <a:pt x="18" y="8"/>
                    <a:pt x="18" y="8"/>
                  </a:cubicBezTo>
                  <a:cubicBezTo>
                    <a:pt x="16" y="6"/>
                    <a:pt x="13" y="4"/>
                    <a:pt x="10" y="4"/>
                  </a:cubicBezTo>
                  <a:cubicBezTo>
                    <a:pt x="9" y="4"/>
                    <a:pt x="7" y="5"/>
                    <a:pt x="6" y="5"/>
                  </a:cubicBezTo>
                  <a:cubicBezTo>
                    <a:pt x="5" y="6"/>
                    <a:pt x="5" y="7"/>
                    <a:pt x="5" y="8"/>
                  </a:cubicBezTo>
                  <a:cubicBezTo>
                    <a:pt x="5" y="9"/>
                    <a:pt x="5" y="10"/>
                    <a:pt x="6" y="11"/>
                  </a:cubicBezTo>
                  <a:cubicBezTo>
                    <a:pt x="7" y="12"/>
                    <a:pt x="8" y="13"/>
                    <a:pt x="10" y="14"/>
                  </a:cubicBezTo>
                  <a:cubicBezTo>
                    <a:pt x="13" y="16"/>
                    <a:pt x="13" y="16"/>
                    <a:pt x="13" y="16"/>
                  </a:cubicBezTo>
                  <a:cubicBezTo>
                    <a:pt x="17" y="18"/>
                    <a:pt x="19" y="22"/>
                    <a:pt x="19" y="25"/>
                  </a:cubicBezTo>
                  <a:cubicBezTo>
                    <a:pt x="19" y="28"/>
                    <a:pt x="18" y="30"/>
                    <a:pt x="17" y="32"/>
                  </a:cubicBezTo>
                  <a:cubicBezTo>
                    <a:pt x="15" y="34"/>
                    <a:pt x="12" y="34"/>
                    <a:pt x="10" y="34"/>
                  </a:cubicBezTo>
                  <a:cubicBezTo>
                    <a:pt x="6" y="34"/>
                    <a:pt x="3" y="33"/>
                    <a:pt x="1" y="31"/>
                  </a:cubicBezTo>
                  <a:cubicBezTo>
                    <a:pt x="1" y="25"/>
                    <a:pt x="1" y="25"/>
                    <a:pt x="1" y="25"/>
                  </a:cubicBezTo>
                  <a:cubicBezTo>
                    <a:pt x="3" y="29"/>
                    <a:pt x="6" y="30"/>
                    <a:pt x="10" y="30"/>
                  </a:cubicBezTo>
                  <a:cubicBezTo>
                    <a:pt x="11" y="30"/>
                    <a:pt x="12" y="30"/>
                    <a:pt x="13" y="29"/>
                  </a:cubicBezTo>
                  <a:cubicBezTo>
                    <a:pt x="14" y="28"/>
                    <a:pt x="15" y="27"/>
                    <a:pt x="15" y="26"/>
                  </a:cubicBezTo>
                  <a:cubicBezTo>
                    <a:pt x="15" y="24"/>
                    <a:pt x="13" y="22"/>
                    <a:pt x="10" y="20"/>
                  </a:cubicBez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0" name="Freeform 139"/>
            <p:cNvSpPr>
              <a:spLocks/>
            </p:cNvSpPr>
            <p:nvPr userDrawn="1"/>
          </p:nvSpPr>
          <p:spPr bwMode="auto">
            <a:xfrm>
              <a:off x="3933825" y="2295525"/>
              <a:ext cx="69850" cy="73025"/>
            </a:xfrm>
            <a:custGeom>
              <a:avLst/>
              <a:gdLst>
                <a:gd name="T0" fmla="*/ 38 w 44"/>
                <a:gd name="T1" fmla="*/ 0 h 46"/>
                <a:gd name="T2" fmla="*/ 44 w 44"/>
                <a:gd name="T3" fmla="*/ 0 h 46"/>
                <a:gd name="T4" fmla="*/ 44 w 44"/>
                <a:gd name="T5" fmla="*/ 46 h 46"/>
                <a:gd name="T6" fmla="*/ 38 w 44"/>
                <a:gd name="T7" fmla="*/ 46 h 46"/>
                <a:gd name="T8" fmla="*/ 38 w 44"/>
                <a:gd name="T9" fmla="*/ 10 h 46"/>
                <a:gd name="T10" fmla="*/ 22 w 44"/>
                <a:gd name="T11" fmla="*/ 28 h 46"/>
                <a:gd name="T12" fmla="*/ 21 w 44"/>
                <a:gd name="T13" fmla="*/ 28 h 46"/>
                <a:gd name="T14" fmla="*/ 7 w 44"/>
                <a:gd name="T15" fmla="*/ 10 h 46"/>
                <a:gd name="T16" fmla="*/ 7 w 44"/>
                <a:gd name="T17" fmla="*/ 46 h 46"/>
                <a:gd name="T18" fmla="*/ 0 w 44"/>
                <a:gd name="T19" fmla="*/ 46 h 46"/>
                <a:gd name="T20" fmla="*/ 0 w 44"/>
                <a:gd name="T21" fmla="*/ 0 h 46"/>
                <a:gd name="T22" fmla="*/ 7 w 44"/>
                <a:gd name="T23" fmla="*/ 0 h 46"/>
                <a:gd name="T24" fmla="*/ 22 w 44"/>
                <a:gd name="T25" fmla="*/ 18 h 46"/>
                <a:gd name="T26" fmla="*/ 38 w 44"/>
                <a:gd name="T27"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4" h="46">
                  <a:moveTo>
                    <a:pt x="38" y="0"/>
                  </a:moveTo>
                  <a:lnTo>
                    <a:pt x="44" y="0"/>
                  </a:lnTo>
                  <a:lnTo>
                    <a:pt x="44" y="46"/>
                  </a:lnTo>
                  <a:lnTo>
                    <a:pt x="38" y="46"/>
                  </a:lnTo>
                  <a:lnTo>
                    <a:pt x="38" y="10"/>
                  </a:lnTo>
                  <a:lnTo>
                    <a:pt x="22" y="28"/>
                  </a:lnTo>
                  <a:lnTo>
                    <a:pt x="21" y="28"/>
                  </a:lnTo>
                  <a:lnTo>
                    <a:pt x="7" y="10"/>
                  </a:lnTo>
                  <a:lnTo>
                    <a:pt x="7" y="46"/>
                  </a:lnTo>
                  <a:lnTo>
                    <a:pt x="0" y="46"/>
                  </a:lnTo>
                  <a:lnTo>
                    <a:pt x="0" y="0"/>
                  </a:lnTo>
                  <a:lnTo>
                    <a:pt x="7" y="0"/>
                  </a:lnTo>
                  <a:lnTo>
                    <a:pt x="22" y="18"/>
                  </a:lnTo>
                  <a:lnTo>
                    <a:pt x="38" y="0"/>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1" name="Freeform 140"/>
            <p:cNvSpPr>
              <a:spLocks/>
            </p:cNvSpPr>
            <p:nvPr userDrawn="1"/>
          </p:nvSpPr>
          <p:spPr bwMode="auto">
            <a:xfrm>
              <a:off x="4235450" y="2293938"/>
              <a:ext cx="61913" cy="74613"/>
            </a:xfrm>
            <a:custGeom>
              <a:avLst/>
              <a:gdLst>
                <a:gd name="T0" fmla="*/ 0 w 39"/>
                <a:gd name="T1" fmla="*/ 0 h 47"/>
                <a:gd name="T2" fmla="*/ 39 w 39"/>
                <a:gd name="T3" fmla="*/ 0 h 47"/>
                <a:gd name="T4" fmla="*/ 39 w 39"/>
                <a:gd name="T5" fmla="*/ 7 h 47"/>
                <a:gd name="T6" fmla="*/ 22 w 39"/>
                <a:gd name="T7" fmla="*/ 7 h 47"/>
                <a:gd name="T8" fmla="*/ 22 w 39"/>
                <a:gd name="T9" fmla="*/ 47 h 47"/>
                <a:gd name="T10" fmla="*/ 17 w 39"/>
                <a:gd name="T11" fmla="*/ 47 h 47"/>
                <a:gd name="T12" fmla="*/ 17 w 39"/>
                <a:gd name="T13" fmla="*/ 7 h 47"/>
                <a:gd name="T14" fmla="*/ 0 w 39"/>
                <a:gd name="T15" fmla="*/ 7 h 47"/>
                <a:gd name="T16" fmla="*/ 0 w 39"/>
                <a:gd name="T17"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47">
                  <a:moveTo>
                    <a:pt x="0" y="0"/>
                  </a:moveTo>
                  <a:lnTo>
                    <a:pt x="39" y="0"/>
                  </a:lnTo>
                  <a:lnTo>
                    <a:pt x="39" y="7"/>
                  </a:lnTo>
                  <a:lnTo>
                    <a:pt x="22" y="7"/>
                  </a:lnTo>
                  <a:lnTo>
                    <a:pt x="22" y="47"/>
                  </a:lnTo>
                  <a:lnTo>
                    <a:pt x="17" y="47"/>
                  </a:lnTo>
                  <a:lnTo>
                    <a:pt x="17" y="7"/>
                  </a:lnTo>
                  <a:lnTo>
                    <a:pt x="0" y="7"/>
                  </a:lnTo>
                  <a:lnTo>
                    <a:pt x="0" y="0"/>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2" name="Freeform 141"/>
            <p:cNvSpPr>
              <a:spLocks/>
            </p:cNvSpPr>
            <p:nvPr userDrawn="1"/>
          </p:nvSpPr>
          <p:spPr bwMode="auto">
            <a:xfrm>
              <a:off x="4521200" y="2295525"/>
              <a:ext cx="115888" cy="73025"/>
            </a:xfrm>
            <a:custGeom>
              <a:avLst/>
              <a:gdLst>
                <a:gd name="T0" fmla="*/ 66 w 73"/>
                <a:gd name="T1" fmla="*/ 0 h 46"/>
                <a:gd name="T2" fmla="*/ 73 w 73"/>
                <a:gd name="T3" fmla="*/ 0 h 46"/>
                <a:gd name="T4" fmla="*/ 53 w 73"/>
                <a:gd name="T5" fmla="*/ 46 h 46"/>
                <a:gd name="T6" fmla="*/ 52 w 73"/>
                <a:gd name="T7" fmla="*/ 46 h 46"/>
                <a:gd name="T8" fmla="*/ 36 w 73"/>
                <a:gd name="T9" fmla="*/ 9 h 46"/>
                <a:gd name="T10" fmla="*/ 21 w 73"/>
                <a:gd name="T11" fmla="*/ 46 h 46"/>
                <a:gd name="T12" fmla="*/ 19 w 73"/>
                <a:gd name="T13" fmla="*/ 46 h 46"/>
                <a:gd name="T14" fmla="*/ 0 w 73"/>
                <a:gd name="T15" fmla="*/ 0 h 46"/>
                <a:gd name="T16" fmla="*/ 7 w 73"/>
                <a:gd name="T17" fmla="*/ 0 h 46"/>
                <a:gd name="T18" fmla="*/ 21 w 73"/>
                <a:gd name="T19" fmla="*/ 32 h 46"/>
                <a:gd name="T20" fmla="*/ 33 w 73"/>
                <a:gd name="T21" fmla="*/ 0 h 46"/>
                <a:gd name="T22" fmla="*/ 39 w 73"/>
                <a:gd name="T23" fmla="*/ 0 h 46"/>
                <a:gd name="T24" fmla="*/ 53 w 73"/>
                <a:gd name="T25" fmla="*/ 32 h 46"/>
                <a:gd name="T26" fmla="*/ 66 w 73"/>
                <a:gd name="T27"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3" h="46">
                  <a:moveTo>
                    <a:pt x="66" y="0"/>
                  </a:moveTo>
                  <a:lnTo>
                    <a:pt x="73" y="0"/>
                  </a:lnTo>
                  <a:lnTo>
                    <a:pt x="53" y="46"/>
                  </a:lnTo>
                  <a:lnTo>
                    <a:pt x="52" y="46"/>
                  </a:lnTo>
                  <a:lnTo>
                    <a:pt x="36" y="9"/>
                  </a:lnTo>
                  <a:lnTo>
                    <a:pt x="21" y="46"/>
                  </a:lnTo>
                  <a:lnTo>
                    <a:pt x="19" y="46"/>
                  </a:lnTo>
                  <a:lnTo>
                    <a:pt x="0" y="0"/>
                  </a:lnTo>
                  <a:lnTo>
                    <a:pt x="7" y="0"/>
                  </a:lnTo>
                  <a:lnTo>
                    <a:pt x="21" y="32"/>
                  </a:lnTo>
                  <a:lnTo>
                    <a:pt x="33" y="0"/>
                  </a:lnTo>
                  <a:lnTo>
                    <a:pt x="39" y="0"/>
                  </a:lnTo>
                  <a:lnTo>
                    <a:pt x="53" y="32"/>
                  </a:lnTo>
                  <a:lnTo>
                    <a:pt x="66" y="0"/>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3" name="Freeform 142"/>
            <p:cNvSpPr>
              <a:spLocks/>
            </p:cNvSpPr>
            <p:nvPr userDrawn="1"/>
          </p:nvSpPr>
          <p:spPr bwMode="auto">
            <a:xfrm>
              <a:off x="4859338" y="2293938"/>
              <a:ext cx="63500" cy="74613"/>
            </a:xfrm>
            <a:custGeom>
              <a:avLst/>
              <a:gdLst>
                <a:gd name="T0" fmla="*/ 0 w 40"/>
                <a:gd name="T1" fmla="*/ 0 h 47"/>
                <a:gd name="T2" fmla="*/ 40 w 40"/>
                <a:gd name="T3" fmla="*/ 0 h 47"/>
                <a:gd name="T4" fmla="*/ 40 w 40"/>
                <a:gd name="T5" fmla="*/ 7 h 47"/>
                <a:gd name="T6" fmla="*/ 23 w 40"/>
                <a:gd name="T7" fmla="*/ 7 h 47"/>
                <a:gd name="T8" fmla="*/ 23 w 40"/>
                <a:gd name="T9" fmla="*/ 47 h 47"/>
                <a:gd name="T10" fmla="*/ 16 w 40"/>
                <a:gd name="T11" fmla="*/ 47 h 47"/>
                <a:gd name="T12" fmla="*/ 16 w 40"/>
                <a:gd name="T13" fmla="*/ 7 h 47"/>
                <a:gd name="T14" fmla="*/ 0 w 40"/>
                <a:gd name="T15" fmla="*/ 7 h 47"/>
                <a:gd name="T16" fmla="*/ 0 w 40"/>
                <a:gd name="T17"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 h="47">
                  <a:moveTo>
                    <a:pt x="0" y="0"/>
                  </a:moveTo>
                  <a:lnTo>
                    <a:pt x="40" y="0"/>
                  </a:lnTo>
                  <a:lnTo>
                    <a:pt x="40" y="7"/>
                  </a:lnTo>
                  <a:lnTo>
                    <a:pt x="23" y="7"/>
                  </a:lnTo>
                  <a:lnTo>
                    <a:pt x="23" y="47"/>
                  </a:lnTo>
                  <a:lnTo>
                    <a:pt x="16" y="47"/>
                  </a:lnTo>
                  <a:lnTo>
                    <a:pt x="16" y="7"/>
                  </a:lnTo>
                  <a:lnTo>
                    <a:pt x="0" y="7"/>
                  </a:lnTo>
                  <a:lnTo>
                    <a:pt x="0" y="0"/>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4" name="Freeform 143"/>
            <p:cNvSpPr>
              <a:spLocks/>
            </p:cNvSpPr>
            <p:nvPr userDrawn="1"/>
          </p:nvSpPr>
          <p:spPr bwMode="auto">
            <a:xfrm>
              <a:off x="5167313" y="2295525"/>
              <a:ext cx="41275" cy="73025"/>
            </a:xfrm>
            <a:custGeom>
              <a:avLst/>
              <a:gdLst>
                <a:gd name="T0" fmla="*/ 0 w 26"/>
                <a:gd name="T1" fmla="*/ 0 h 46"/>
                <a:gd name="T2" fmla="*/ 26 w 26"/>
                <a:gd name="T3" fmla="*/ 0 h 46"/>
                <a:gd name="T4" fmla="*/ 26 w 26"/>
                <a:gd name="T5" fmla="*/ 6 h 46"/>
                <a:gd name="T6" fmla="*/ 7 w 26"/>
                <a:gd name="T7" fmla="*/ 6 h 46"/>
                <a:gd name="T8" fmla="*/ 7 w 26"/>
                <a:gd name="T9" fmla="*/ 18 h 46"/>
                <a:gd name="T10" fmla="*/ 26 w 26"/>
                <a:gd name="T11" fmla="*/ 18 h 46"/>
                <a:gd name="T12" fmla="*/ 26 w 26"/>
                <a:gd name="T13" fmla="*/ 24 h 46"/>
                <a:gd name="T14" fmla="*/ 7 w 26"/>
                <a:gd name="T15" fmla="*/ 24 h 46"/>
                <a:gd name="T16" fmla="*/ 7 w 26"/>
                <a:gd name="T17" fmla="*/ 46 h 46"/>
                <a:gd name="T18" fmla="*/ 0 w 26"/>
                <a:gd name="T19" fmla="*/ 46 h 46"/>
                <a:gd name="T20" fmla="*/ 0 w 26"/>
                <a:gd name="T21"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6" h="46">
                  <a:moveTo>
                    <a:pt x="0" y="0"/>
                  </a:moveTo>
                  <a:lnTo>
                    <a:pt x="26" y="0"/>
                  </a:lnTo>
                  <a:lnTo>
                    <a:pt x="26" y="6"/>
                  </a:lnTo>
                  <a:lnTo>
                    <a:pt x="7" y="6"/>
                  </a:lnTo>
                  <a:lnTo>
                    <a:pt x="7" y="18"/>
                  </a:lnTo>
                  <a:lnTo>
                    <a:pt x="26" y="18"/>
                  </a:lnTo>
                  <a:lnTo>
                    <a:pt x="26" y="24"/>
                  </a:lnTo>
                  <a:lnTo>
                    <a:pt x="7" y="24"/>
                  </a:lnTo>
                  <a:lnTo>
                    <a:pt x="7" y="46"/>
                  </a:lnTo>
                  <a:lnTo>
                    <a:pt x="0" y="46"/>
                  </a:lnTo>
                  <a:lnTo>
                    <a:pt x="0" y="0"/>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5" name="Freeform 144"/>
            <p:cNvSpPr>
              <a:spLocks/>
            </p:cNvSpPr>
            <p:nvPr userDrawn="1"/>
          </p:nvSpPr>
          <p:spPr bwMode="auto">
            <a:xfrm>
              <a:off x="5451475" y="2293938"/>
              <a:ext cx="41275" cy="74613"/>
            </a:xfrm>
            <a:custGeom>
              <a:avLst/>
              <a:gdLst>
                <a:gd name="T0" fmla="*/ 10 w 19"/>
                <a:gd name="T1" fmla="*/ 20 h 34"/>
                <a:gd name="T2" fmla="*/ 6 w 19"/>
                <a:gd name="T3" fmla="*/ 18 h 34"/>
                <a:gd name="T4" fmla="*/ 2 w 19"/>
                <a:gd name="T5" fmla="*/ 14 h 34"/>
                <a:gd name="T6" fmla="*/ 0 w 19"/>
                <a:gd name="T7" fmla="*/ 9 h 34"/>
                <a:gd name="T8" fmla="*/ 3 w 19"/>
                <a:gd name="T9" fmla="*/ 3 h 34"/>
                <a:gd name="T10" fmla="*/ 10 w 19"/>
                <a:gd name="T11" fmla="*/ 0 h 34"/>
                <a:gd name="T12" fmla="*/ 18 w 19"/>
                <a:gd name="T13" fmla="*/ 2 h 34"/>
                <a:gd name="T14" fmla="*/ 18 w 19"/>
                <a:gd name="T15" fmla="*/ 8 h 34"/>
                <a:gd name="T16" fmla="*/ 10 w 19"/>
                <a:gd name="T17" fmla="*/ 4 h 34"/>
                <a:gd name="T18" fmla="*/ 6 w 19"/>
                <a:gd name="T19" fmla="*/ 5 h 34"/>
                <a:gd name="T20" fmla="*/ 4 w 19"/>
                <a:gd name="T21" fmla="*/ 8 h 34"/>
                <a:gd name="T22" fmla="*/ 6 w 19"/>
                <a:gd name="T23" fmla="*/ 11 h 34"/>
                <a:gd name="T24" fmla="*/ 9 w 19"/>
                <a:gd name="T25" fmla="*/ 14 h 34"/>
                <a:gd name="T26" fmla="*/ 13 w 19"/>
                <a:gd name="T27" fmla="*/ 16 h 34"/>
                <a:gd name="T28" fmla="*/ 19 w 19"/>
                <a:gd name="T29" fmla="*/ 25 h 34"/>
                <a:gd name="T30" fmla="*/ 16 w 19"/>
                <a:gd name="T31" fmla="*/ 32 h 34"/>
                <a:gd name="T32" fmla="*/ 9 w 19"/>
                <a:gd name="T33" fmla="*/ 34 h 34"/>
                <a:gd name="T34" fmla="*/ 0 w 19"/>
                <a:gd name="T35" fmla="*/ 31 h 34"/>
                <a:gd name="T36" fmla="*/ 0 w 19"/>
                <a:gd name="T37" fmla="*/ 25 h 34"/>
                <a:gd name="T38" fmla="*/ 9 w 19"/>
                <a:gd name="T39" fmla="*/ 30 h 34"/>
                <a:gd name="T40" fmla="*/ 13 w 19"/>
                <a:gd name="T41" fmla="*/ 29 h 34"/>
                <a:gd name="T42" fmla="*/ 14 w 19"/>
                <a:gd name="T43" fmla="*/ 26 h 34"/>
                <a:gd name="T44" fmla="*/ 10 w 19"/>
                <a:gd name="T45" fmla="*/ 2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9" h="34">
                  <a:moveTo>
                    <a:pt x="10" y="20"/>
                  </a:moveTo>
                  <a:cubicBezTo>
                    <a:pt x="6" y="18"/>
                    <a:pt x="6" y="18"/>
                    <a:pt x="6" y="18"/>
                  </a:cubicBezTo>
                  <a:cubicBezTo>
                    <a:pt x="4" y="16"/>
                    <a:pt x="2" y="15"/>
                    <a:pt x="2" y="14"/>
                  </a:cubicBezTo>
                  <a:cubicBezTo>
                    <a:pt x="1" y="12"/>
                    <a:pt x="0" y="11"/>
                    <a:pt x="0" y="9"/>
                  </a:cubicBezTo>
                  <a:cubicBezTo>
                    <a:pt x="0" y="6"/>
                    <a:pt x="1" y="4"/>
                    <a:pt x="3" y="3"/>
                  </a:cubicBezTo>
                  <a:cubicBezTo>
                    <a:pt x="5" y="1"/>
                    <a:pt x="7" y="0"/>
                    <a:pt x="10" y="0"/>
                  </a:cubicBezTo>
                  <a:cubicBezTo>
                    <a:pt x="13" y="0"/>
                    <a:pt x="15" y="1"/>
                    <a:pt x="18" y="2"/>
                  </a:cubicBezTo>
                  <a:cubicBezTo>
                    <a:pt x="18" y="8"/>
                    <a:pt x="18" y="8"/>
                    <a:pt x="18" y="8"/>
                  </a:cubicBezTo>
                  <a:cubicBezTo>
                    <a:pt x="15" y="6"/>
                    <a:pt x="13" y="4"/>
                    <a:pt x="10" y="4"/>
                  </a:cubicBezTo>
                  <a:cubicBezTo>
                    <a:pt x="8" y="4"/>
                    <a:pt x="7" y="5"/>
                    <a:pt x="6" y="5"/>
                  </a:cubicBezTo>
                  <a:cubicBezTo>
                    <a:pt x="5" y="6"/>
                    <a:pt x="4" y="7"/>
                    <a:pt x="4" y="8"/>
                  </a:cubicBezTo>
                  <a:cubicBezTo>
                    <a:pt x="4" y="9"/>
                    <a:pt x="5" y="10"/>
                    <a:pt x="6" y="11"/>
                  </a:cubicBezTo>
                  <a:cubicBezTo>
                    <a:pt x="6" y="12"/>
                    <a:pt x="8" y="13"/>
                    <a:pt x="9" y="14"/>
                  </a:cubicBezTo>
                  <a:cubicBezTo>
                    <a:pt x="13" y="16"/>
                    <a:pt x="13" y="16"/>
                    <a:pt x="13" y="16"/>
                  </a:cubicBezTo>
                  <a:cubicBezTo>
                    <a:pt x="17" y="18"/>
                    <a:pt x="19" y="22"/>
                    <a:pt x="19" y="25"/>
                  </a:cubicBezTo>
                  <a:cubicBezTo>
                    <a:pt x="19" y="28"/>
                    <a:pt x="18" y="30"/>
                    <a:pt x="16" y="32"/>
                  </a:cubicBezTo>
                  <a:cubicBezTo>
                    <a:pt x="14" y="34"/>
                    <a:pt x="12" y="34"/>
                    <a:pt x="9" y="34"/>
                  </a:cubicBezTo>
                  <a:cubicBezTo>
                    <a:pt x="6" y="34"/>
                    <a:pt x="3" y="33"/>
                    <a:pt x="0" y="31"/>
                  </a:cubicBezTo>
                  <a:cubicBezTo>
                    <a:pt x="0" y="25"/>
                    <a:pt x="0" y="25"/>
                    <a:pt x="0" y="25"/>
                  </a:cubicBezTo>
                  <a:cubicBezTo>
                    <a:pt x="3" y="29"/>
                    <a:pt x="6" y="30"/>
                    <a:pt x="9" y="30"/>
                  </a:cubicBezTo>
                  <a:cubicBezTo>
                    <a:pt x="11" y="30"/>
                    <a:pt x="12" y="30"/>
                    <a:pt x="13" y="29"/>
                  </a:cubicBezTo>
                  <a:cubicBezTo>
                    <a:pt x="14" y="28"/>
                    <a:pt x="14" y="27"/>
                    <a:pt x="14" y="26"/>
                  </a:cubicBezTo>
                  <a:cubicBezTo>
                    <a:pt x="14" y="24"/>
                    <a:pt x="13" y="22"/>
                    <a:pt x="10" y="20"/>
                  </a:cubicBez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6" name="Line 145"/>
            <p:cNvSpPr>
              <a:spLocks noChangeShapeType="1"/>
            </p:cNvSpPr>
            <p:nvPr userDrawn="1"/>
          </p:nvSpPr>
          <p:spPr bwMode="auto">
            <a:xfrm>
              <a:off x="3552825" y="27828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47" name="Line 146"/>
            <p:cNvSpPr>
              <a:spLocks noChangeShapeType="1"/>
            </p:cNvSpPr>
            <p:nvPr userDrawn="1"/>
          </p:nvSpPr>
          <p:spPr bwMode="auto">
            <a:xfrm>
              <a:off x="3856038" y="27828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48" name="Line 147"/>
            <p:cNvSpPr>
              <a:spLocks noChangeShapeType="1"/>
            </p:cNvSpPr>
            <p:nvPr userDrawn="1"/>
          </p:nvSpPr>
          <p:spPr bwMode="auto">
            <a:xfrm>
              <a:off x="4159250" y="27828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49" name="Line 148"/>
            <p:cNvSpPr>
              <a:spLocks noChangeShapeType="1"/>
            </p:cNvSpPr>
            <p:nvPr userDrawn="1"/>
          </p:nvSpPr>
          <p:spPr bwMode="auto">
            <a:xfrm>
              <a:off x="4462463" y="27828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50" name="Line 149"/>
            <p:cNvSpPr>
              <a:spLocks noChangeShapeType="1"/>
            </p:cNvSpPr>
            <p:nvPr userDrawn="1"/>
          </p:nvSpPr>
          <p:spPr bwMode="auto">
            <a:xfrm>
              <a:off x="4765675" y="27828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51" name="Line 150"/>
            <p:cNvSpPr>
              <a:spLocks noChangeShapeType="1"/>
            </p:cNvSpPr>
            <p:nvPr userDrawn="1"/>
          </p:nvSpPr>
          <p:spPr bwMode="auto">
            <a:xfrm>
              <a:off x="5068888" y="2782888"/>
              <a:ext cx="214313"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52" name="Line 151"/>
            <p:cNvSpPr>
              <a:spLocks noChangeShapeType="1"/>
            </p:cNvSpPr>
            <p:nvPr userDrawn="1"/>
          </p:nvSpPr>
          <p:spPr bwMode="auto">
            <a:xfrm>
              <a:off x="5373688" y="2782888"/>
              <a:ext cx="212725"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53" name="Line 152"/>
            <p:cNvSpPr>
              <a:spLocks noChangeShapeType="1"/>
            </p:cNvSpPr>
            <p:nvPr userDrawn="1"/>
          </p:nvSpPr>
          <p:spPr bwMode="auto">
            <a:xfrm>
              <a:off x="3552825" y="2427288"/>
              <a:ext cx="20335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54" name="Line 153"/>
            <p:cNvSpPr>
              <a:spLocks noChangeShapeType="1"/>
            </p:cNvSpPr>
            <p:nvPr userDrawn="1"/>
          </p:nvSpPr>
          <p:spPr bwMode="auto">
            <a:xfrm>
              <a:off x="3552825" y="31384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55" name="Line 154"/>
            <p:cNvSpPr>
              <a:spLocks noChangeShapeType="1"/>
            </p:cNvSpPr>
            <p:nvPr userDrawn="1"/>
          </p:nvSpPr>
          <p:spPr bwMode="auto">
            <a:xfrm>
              <a:off x="3856038" y="31384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56" name="Line 155"/>
            <p:cNvSpPr>
              <a:spLocks noChangeShapeType="1"/>
            </p:cNvSpPr>
            <p:nvPr userDrawn="1"/>
          </p:nvSpPr>
          <p:spPr bwMode="auto">
            <a:xfrm>
              <a:off x="4159250" y="31384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57" name="Line 156"/>
            <p:cNvSpPr>
              <a:spLocks noChangeShapeType="1"/>
            </p:cNvSpPr>
            <p:nvPr userDrawn="1"/>
          </p:nvSpPr>
          <p:spPr bwMode="auto">
            <a:xfrm>
              <a:off x="4462463" y="31384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58" name="Line 157"/>
            <p:cNvSpPr>
              <a:spLocks noChangeShapeType="1"/>
            </p:cNvSpPr>
            <p:nvPr userDrawn="1"/>
          </p:nvSpPr>
          <p:spPr bwMode="auto">
            <a:xfrm>
              <a:off x="4765675" y="31384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59" name="Line 158"/>
            <p:cNvSpPr>
              <a:spLocks noChangeShapeType="1"/>
            </p:cNvSpPr>
            <p:nvPr userDrawn="1"/>
          </p:nvSpPr>
          <p:spPr bwMode="auto">
            <a:xfrm>
              <a:off x="5068888" y="3138488"/>
              <a:ext cx="214313"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60" name="Line 159"/>
            <p:cNvSpPr>
              <a:spLocks noChangeShapeType="1"/>
            </p:cNvSpPr>
            <p:nvPr userDrawn="1"/>
          </p:nvSpPr>
          <p:spPr bwMode="auto">
            <a:xfrm>
              <a:off x="5373688" y="3138488"/>
              <a:ext cx="212725"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61" name="Line 160"/>
            <p:cNvSpPr>
              <a:spLocks noChangeShapeType="1"/>
            </p:cNvSpPr>
            <p:nvPr userDrawn="1"/>
          </p:nvSpPr>
          <p:spPr bwMode="auto">
            <a:xfrm>
              <a:off x="3552825" y="34940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62" name="Line 161"/>
            <p:cNvSpPr>
              <a:spLocks noChangeShapeType="1"/>
            </p:cNvSpPr>
            <p:nvPr userDrawn="1"/>
          </p:nvSpPr>
          <p:spPr bwMode="auto">
            <a:xfrm>
              <a:off x="3856038" y="34940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63" name="Line 162"/>
            <p:cNvSpPr>
              <a:spLocks noChangeShapeType="1"/>
            </p:cNvSpPr>
            <p:nvPr userDrawn="1"/>
          </p:nvSpPr>
          <p:spPr bwMode="auto">
            <a:xfrm>
              <a:off x="4159250" y="34940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64" name="Line 163"/>
            <p:cNvSpPr>
              <a:spLocks noChangeShapeType="1"/>
            </p:cNvSpPr>
            <p:nvPr userDrawn="1"/>
          </p:nvSpPr>
          <p:spPr bwMode="auto">
            <a:xfrm>
              <a:off x="4462463" y="34940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65" name="Line 164"/>
            <p:cNvSpPr>
              <a:spLocks noChangeShapeType="1"/>
            </p:cNvSpPr>
            <p:nvPr userDrawn="1"/>
          </p:nvSpPr>
          <p:spPr bwMode="auto">
            <a:xfrm>
              <a:off x="4765675" y="34940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66" name="Line 165"/>
            <p:cNvSpPr>
              <a:spLocks noChangeShapeType="1"/>
            </p:cNvSpPr>
            <p:nvPr userDrawn="1"/>
          </p:nvSpPr>
          <p:spPr bwMode="auto">
            <a:xfrm>
              <a:off x="5068888" y="3494088"/>
              <a:ext cx="214313"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67" name="Line 166"/>
            <p:cNvSpPr>
              <a:spLocks noChangeShapeType="1"/>
            </p:cNvSpPr>
            <p:nvPr userDrawn="1"/>
          </p:nvSpPr>
          <p:spPr bwMode="auto">
            <a:xfrm>
              <a:off x="5373688" y="3494088"/>
              <a:ext cx="212725"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68" name="Line 167"/>
            <p:cNvSpPr>
              <a:spLocks noChangeShapeType="1"/>
            </p:cNvSpPr>
            <p:nvPr userDrawn="1"/>
          </p:nvSpPr>
          <p:spPr bwMode="auto">
            <a:xfrm>
              <a:off x="3552825" y="38512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69" name="Line 168"/>
            <p:cNvSpPr>
              <a:spLocks noChangeShapeType="1"/>
            </p:cNvSpPr>
            <p:nvPr userDrawn="1"/>
          </p:nvSpPr>
          <p:spPr bwMode="auto">
            <a:xfrm>
              <a:off x="3856038" y="38512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70" name="Line 169"/>
            <p:cNvSpPr>
              <a:spLocks noChangeShapeType="1"/>
            </p:cNvSpPr>
            <p:nvPr userDrawn="1"/>
          </p:nvSpPr>
          <p:spPr bwMode="auto">
            <a:xfrm>
              <a:off x="4159250" y="38512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71" name="Line 170"/>
            <p:cNvSpPr>
              <a:spLocks noChangeShapeType="1"/>
            </p:cNvSpPr>
            <p:nvPr userDrawn="1"/>
          </p:nvSpPr>
          <p:spPr bwMode="auto">
            <a:xfrm>
              <a:off x="4462463" y="38512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72" name="Line 171"/>
            <p:cNvSpPr>
              <a:spLocks noChangeShapeType="1"/>
            </p:cNvSpPr>
            <p:nvPr userDrawn="1"/>
          </p:nvSpPr>
          <p:spPr bwMode="auto">
            <a:xfrm>
              <a:off x="4765675" y="3851275"/>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73" name="Line 172"/>
            <p:cNvSpPr>
              <a:spLocks noChangeShapeType="1"/>
            </p:cNvSpPr>
            <p:nvPr userDrawn="1"/>
          </p:nvSpPr>
          <p:spPr bwMode="auto">
            <a:xfrm>
              <a:off x="5068888" y="3851275"/>
              <a:ext cx="214313"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74" name="Line 173"/>
            <p:cNvSpPr>
              <a:spLocks noChangeShapeType="1"/>
            </p:cNvSpPr>
            <p:nvPr userDrawn="1"/>
          </p:nvSpPr>
          <p:spPr bwMode="auto">
            <a:xfrm>
              <a:off x="5373688" y="3851275"/>
              <a:ext cx="212725"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75" name="Line 174"/>
            <p:cNvSpPr>
              <a:spLocks noChangeShapeType="1"/>
            </p:cNvSpPr>
            <p:nvPr userDrawn="1"/>
          </p:nvSpPr>
          <p:spPr bwMode="auto">
            <a:xfrm>
              <a:off x="3552825" y="42068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76" name="Line 175"/>
            <p:cNvSpPr>
              <a:spLocks noChangeShapeType="1"/>
            </p:cNvSpPr>
            <p:nvPr userDrawn="1"/>
          </p:nvSpPr>
          <p:spPr bwMode="auto">
            <a:xfrm>
              <a:off x="3856038" y="42068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77" name="Line 176"/>
            <p:cNvSpPr>
              <a:spLocks noChangeShapeType="1"/>
            </p:cNvSpPr>
            <p:nvPr userDrawn="1"/>
          </p:nvSpPr>
          <p:spPr bwMode="auto">
            <a:xfrm>
              <a:off x="4159250" y="42068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78" name="Line 177"/>
            <p:cNvSpPr>
              <a:spLocks noChangeShapeType="1"/>
            </p:cNvSpPr>
            <p:nvPr userDrawn="1"/>
          </p:nvSpPr>
          <p:spPr bwMode="auto">
            <a:xfrm>
              <a:off x="4462463" y="42068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79" name="Line 178"/>
            <p:cNvSpPr>
              <a:spLocks noChangeShapeType="1"/>
            </p:cNvSpPr>
            <p:nvPr userDrawn="1"/>
          </p:nvSpPr>
          <p:spPr bwMode="auto">
            <a:xfrm>
              <a:off x="4765675" y="4206875"/>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80" name="Line 179"/>
            <p:cNvSpPr>
              <a:spLocks noChangeShapeType="1"/>
            </p:cNvSpPr>
            <p:nvPr userDrawn="1"/>
          </p:nvSpPr>
          <p:spPr bwMode="auto">
            <a:xfrm>
              <a:off x="5068888" y="4206875"/>
              <a:ext cx="214313"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81" name="Line 180"/>
            <p:cNvSpPr>
              <a:spLocks noChangeShapeType="1"/>
            </p:cNvSpPr>
            <p:nvPr userDrawn="1"/>
          </p:nvSpPr>
          <p:spPr bwMode="auto">
            <a:xfrm>
              <a:off x="5373688" y="4206875"/>
              <a:ext cx="212725"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274" name="Group 273"/>
          <p:cNvGrpSpPr/>
          <p:nvPr userDrawn="1"/>
        </p:nvGrpSpPr>
        <p:grpSpPr>
          <a:xfrm>
            <a:off x="715963" y="1795463"/>
            <a:ext cx="2281238" cy="2551113"/>
            <a:chOff x="715963" y="1795463"/>
            <a:chExt cx="2281238" cy="2551113"/>
          </a:xfrm>
        </p:grpSpPr>
        <p:sp>
          <p:nvSpPr>
            <p:cNvPr id="182" name="Freeform 181"/>
            <p:cNvSpPr>
              <a:spLocks/>
            </p:cNvSpPr>
            <p:nvPr userDrawn="1"/>
          </p:nvSpPr>
          <p:spPr bwMode="auto">
            <a:xfrm>
              <a:off x="715963" y="1795463"/>
              <a:ext cx="2281238" cy="2551113"/>
            </a:xfrm>
            <a:custGeom>
              <a:avLst/>
              <a:gdLst>
                <a:gd name="T0" fmla="*/ 846 w 1022"/>
                <a:gd name="T1" fmla="*/ 0 h 1148"/>
                <a:gd name="T2" fmla="*/ 176 w 1022"/>
                <a:gd name="T3" fmla="*/ 0 h 1148"/>
                <a:gd name="T4" fmla="*/ 0 w 1022"/>
                <a:gd name="T5" fmla="*/ 176 h 1148"/>
                <a:gd name="T6" fmla="*/ 0 w 1022"/>
                <a:gd name="T7" fmla="*/ 184 h 1148"/>
                <a:gd name="T8" fmla="*/ 0 w 1022"/>
                <a:gd name="T9" fmla="*/ 1047 h 1148"/>
                <a:gd name="T10" fmla="*/ 101 w 1022"/>
                <a:gd name="T11" fmla="*/ 1148 h 1148"/>
                <a:gd name="T12" fmla="*/ 921 w 1022"/>
                <a:gd name="T13" fmla="*/ 1148 h 1148"/>
                <a:gd name="T14" fmla="*/ 1022 w 1022"/>
                <a:gd name="T15" fmla="*/ 1047 h 1148"/>
                <a:gd name="T16" fmla="*/ 1022 w 1022"/>
                <a:gd name="T17" fmla="*/ 184 h 1148"/>
                <a:gd name="T18" fmla="*/ 1022 w 1022"/>
                <a:gd name="T19" fmla="*/ 176 h 1148"/>
                <a:gd name="T20" fmla="*/ 846 w 1022"/>
                <a:gd name="T21" fmla="*/ 0 h 1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22" h="1148">
                  <a:moveTo>
                    <a:pt x="846" y="0"/>
                  </a:moveTo>
                  <a:cubicBezTo>
                    <a:pt x="176" y="0"/>
                    <a:pt x="176" y="0"/>
                    <a:pt x="176" y="0"/>
                  </a:cubicBezTo>
                  <a:cubicBezTo>
                    <a:pt x="79" y="0"/>
                    <a:pt x="0" y="79"/>
                    <a:pt x="0" y="176"/>
                  </a:cubicBezTo>
                  <a:cubicBezTo>
                    <a:pt x="0" y="184"/>
                    <a:pt x="0" y="184"/>
                    <a:pt x="0" y="184"/>
                  </a:cubicBezTo>
                  <a:cubicBezTo>
                    <a:pt x="0" y="1047"/>
                    <a:pt x="0" y="1047"/>
                    <a:pt x="0" y="1047"/>
                  </a:cubicBezTo>
                  <a:cubicBezTo>
                    <a:pt x="0" y="1103"/>
                    <a:pt x="45" y="1148"/>
                    <a:pt x="101" y="1148"/>
                  </a:cubicBezTo>
                  <a:cubicBezTo>
                    <a:pt x="921" y="1148"/>
                    <a:pt x="921" y="1148"/>
                    <a:pt x="921" y="1148"/>
                  </a:cubicBezTo>
                  <a:cubicBezTo>
                    <a:pt x="977" y="1148"/>
                    <a:pt x="1022" y="1103"/>
                    <a:pt x="1022" y="1047"/>
                  </a:cubicBezTo>
                  <a:cubicBezTo>
                    <a:pt x="1022" y="184"/>
                    <a:pt x="1022" y="184"/>
                    <a:pt x="1022" y="184"/>
                  </a:cubicBezTo>
                  <a:cubicBezTo>
                    <a:pt x="1022" y="176"/>
                    <a:pt x="1022" y="176"/>
                    <a:pt x="1022" y="176"/>
                  </a:cubicBezTo>
                  <a:cubicBezTo>
                    <a:pt x="1022" y="79"/>
                    <a:pt x="944" y="0"/>
                    <a:pt x="846" y="0"/>
                  </a:cubicBezTo>
                  <a:close/>
                </a:path>
              </a:pathLst>
            </a:custGeom>
            <a:solidFill>
              <a:srgbClr val="FFFFFF"/>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3" name="Freeform 182"/>
            <p:cNvSpPr>
              <a:spLocks/>
            </p:cNvSpPr>
            <p:nvPr userDrawn="1"/>
          </p:nvSpPr>
          <p:spPr bwMode="auto">
            <a:xfrm>
              <a:off x="930275" y="2293938"/>
              <a:ext cx="42863" cy="74613"/>
            </a:xfrm>
            <a:custGeom>
              <a:avLst/>
              <a:gdLst>
                <a:gd name="T0" fmla="*/ 10 w 19"/>
                <a:gd name="T1" fmla="*/ 20 h 34"/>
                <a:gd name="T2" fmla="*/ 6 w 19"/>
                <a:gd name="T3" fmla="*/ 18 h 34"/>
                <a:gd name="T4" fmla="*/ 1 w 19"/>
                <a:gd name="T5" fmla="*/ 14 h 34"/>
                <a:gd name="T6" fmla="*/ 0 w 19"/>
                <a:gd name="T7" fmla="*/ 9 h 34"/>
                <a:gd name="T8" fmla="*/ 2 w 19"/>
                <a:gd name="T9" fmla="*/ 3 h 34"/>
                <a:gd name="T10" fmla="*/ 10 w 19"/>
                <a:gd name="T11" fmla="*/ 0 h 34"/>
                <a:gd name="T12" fmla="*/ 17 w 19"/>
                <a:gd name="T13" fmla="*/ 2 h 34"/>
                <a:gd name="T14" fmla="*/ 17 w 19"/>
                <a:gd name="T15" fmla="*/ 8 h 34"/>
                <a:gd name="T16" fmla="*/ 9 w 19"/>
                <a:gd name="T17" fmla="*/ 4 h 34"/>
                <a:gd name="T18" fmla="*/ 6 w 19"/>
                <a:gd name="T19" fmla="*/ 5 h 34"/>
                <a:gd name="T20" fmla="*/ 4 w 19"/>
                <a:gd name="T21" fmla="*/ 8 h 34"/>
                <a:gd name="T22" fmla="*/ 5 w 19"/>
                <a:gd name="T23" fmla="*/ 11 h 34"/>
                <a:gd name="T24" fmla="*/ 9 w 19"/>
                <a:gd name="T25" fmla="*/ 14 h 34"/>
                <a:gd name="T26" fmla="*/ 12 w 19"/>
                <a:gd name="T27" fmla="*/ 16 h 34"/>
                <a:gd name="T28" fmla="*/ 19 w 19"/>
                <a:gd name="T29" fmla="*/ 25 h 34"/>
                <a:gd name="T30" fmla="*/ 16 w 19"/>
                <a:gd name="T31" fmla="*/ 32 h 34"/>
                <a:gd name="T32" fmla="*/ 9 w 19"/>
                <a:gd name="T33" fmla="*/ 34 h 34"/>
                <a:gd name="T34" fmla="*/ 0 w 19"/>
                <a:gd name="T35" fmla="*/ 31 h 34"/>
                <a:gd name="T36" fmla="*/ 0 w 19"/>
                <a:gd name="T37" fmla="*/ 25 h 34"/>
                <a:gd name="T38" fmla="*/ 9 w 19"/>
                <a:gd name="T39" fmla="*/ 30 h 34"/>
                <a:gd name="T40" fmla="*/ 13 w 19"/>
                <a:gd name="T41" fmla="*/ 29 h 34"/>
                <a:gd name="T42" fmla="*/ 14 w 19"/>
                <a:gd name="T43" fmla="*/ 26 h 34"/>
                <a:gd name="T44" fmla="*/ 10 w 19"/>
                <a:gd name="T45" fmla="*/ 2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9" h="34">
                  <a:moveTo>
                    <a:pt x="10" y="20"/>
                  </a:moveTo>
                  <a:cubicBezTo>
                    <a:pt x="6" y="18"/>
                    <a:pt x="6" y="18"/>
                    <a:pt x="6" y="18"/>
                  </a:cubicBezTo>
                  <a:cubicBezTo>
                    <a:pt x="4" y="16"/>
                    <a:pt x="2" y="15"/>
                    <a:pt x="1" y="14"/>
                  </a:cubicBezTo>
                  <a:cubicBezTo>
                    <a:pt x="0" y="12"/>
                    <a:pt x="0" y="11"/>
                    <a:pt x="0" y="9"/>
                  </a:cubicBezTo>
                  <a:cubicBezTo>
                    <a:pt x="0" y="6"/>
                    <a:pt x="1" y="4"/>
                    <a:pt x="2" y="3"/>
                  </a:cubicBezTo>
                  <a:cubicBezTo>
                    <a:pt x="4" y="1"/>
                    <a:pt x="7" y="0"/>
                    <a:pt x="10" y="0"/>
                  </a:cubicBezTo>
                  <a:cubicBezTo>
                    <a:pt x="12" y="0"/>
                    <a:pt x="15" y="1"/>
                    <a:pt x="17" y="2"/>
                  </a:cubicBezTo>
                  <a:cubicBezTo>
                    <a:pt x="17" y="8"/>
                    <a:pt x="17" y="8"/>
                    <a:pt x="17" y="8"/>
                  </a:cubicBezTo>
                  <a:cubicBezTo>
                    <a:pt x="15" y="6"/>
                    <a:pt x="12" y="4"/>
                    <a:pt x="9" y="4"/>
                  </a:cubicBezTo>
                  <a:cubicBezTo>
                    <a:pt x="8" y="4"/>
                    <a:pt x="7" y="5"/>
                    <a:pt x="6" y="5"/>
                  </a:cubicBezTo>
                  <a:cubicBezTo>
                    <a:pt x="5" y="6"/>
                    <a:pt x="4" y="7"/>
                    <a:pt x="4" y="8"/>
                  </a:cubicBezTo>
                  <a:cubicBezTo>
                    <a:pt x="4" y="9"/>
                    <a:pt x="4" y="10"/>
                    <a:pt x="5" y="11"/>
                  </a:cubicBezTo>
                  <a:cubicBezTo>
                    <a:pt x="6" y="12"/>
                    <a:pt x="7" y="13"/>
                    <a:pt x="9" y="14"/>
                  </a:cubicBezTo>
                  <a:cubicBezTo>
                    <a:pt x="12" y="16"/>
                    <a:pt x="12" y="16"/>
                    <a:pt x="12" y="16"/>
                  </a:cubicBezTo>
                  <a:cubicBezTo>
                    <a:pt x="17" y="18"/>
                    <a:pt x="19" y="22"/>
                    <a:pt x="19" y="25"/>
                  </a:cubicBezTo>
                  <a:cubicBezTo>
                    <a:pt x="19" y="28"/>
                    <a:pt x="18" y="30"/>
                    <a:pt x="16" y="32"/>
                  </a:cubicBezTo>
                  <a:cubicBezTo>
                    <a:pt x="14" y="34"/>
                    <a:pt x="12" y="34"/>
                    <a:pt x="9" y="34"/>
                  </a:cubicBezTo>
                  <a:cubicBezTo>
                    <a:pt x="5" y="34"/>
                    <a:pt x="2" y="33"/>
                    <a:pt x="0" y="31"/>
                  </a:cubicBezTo>
                  <a:cubicBezTo>
                    <a:pt x="0" y="25"/>
                    <a:pt x="0" y="25"/>
                    <a:pt x="0" y="25"/>
                  </a:cubicBezTo>
                  <a:cubicBezTo>
                    <a:pt x="2" y="29"/>
                    <a:pt x="5" y="30"/>
                    <a:pt x="9" y="30"/>
                  </a:cubicBezTo>
                  <a:cubicBezTo>
                    <a:pt x="10" y="30"/>
                    <a:pt x="12" y="30"/>
                    <a:pt x="13" y="29"/>
                  </a:cubicBezTo>
                  <a:cubicBezTo>
                    <a:pt x="14" y="28"/>
                    <a:pt x="14" y="27"/>
                    <a:pt x="14" y="26"/>
                  </a:cubicBezTo>
                  <a:cubicBezTo>
                    <a:pt x="14" y="24"/>
                    <a:pt x="13" y="22"/>
                    <a:pt x="10" y="20"/>
                  </a:cubicBez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4" name="Freeform 183"/>
            <p:cNvSpPr>
              <a:spLocks/>
            </p:cNvSpPr>
            <p:nvPr userDrawn="1"/>
          </p:nvSpPr>
          <p:spPr bwMode="auto">
            <a:xfrm>
              <a:off x="1217613" y="2295525"/>
              <a:ext cx="71438" cy="73025"/>
            </a:xfrm>
            <a:custGeom>
              <a:avLst/>
              <a:gdLst>
                <a:gd name="T0" fmla="*/ 38 w 45"/>
                <a:gd name="T1" fmla="*/ 0 h 46"/>
                <a:gd name="T2" fmla="*/ 45 w 45"/>
                <a:gd name="T3" fmla="*/ 0 h 46"/>
                <a:gd name="T4" fmla="*/ 45 w 45"/>
                <a:gd name="T5" fmla="*/ 46 h 46"/>
                <a:gd name="T6" fmla="*/ 38 w 45"/>
                <a:gd name="T7" fmla="*/ 46 h 46"/>
                <a:gd name="T8" fmla="*/ 38 w 45"/>
                <a:gd name="T9" fmla="*/ 10 h 46"/>
                <a:gd name="T10" fmla="*/ 23 w 45"/>
                <a:gd name="T11" fmla="*/ 28 h 46"/>
                <a:gd name="T12" fmla="*/ 23 w 45"/>
                <a:gd name="T13" fmla="*/ 28 h 46"/>
                <a:gd name="T14" fmla="*/ 7 w 45"/>
                <a:gd name="T15" fmla="*/ 10 h 46"/>
                <a:gd name="T16" fmla="*/ 7 w 45"/>
                <a:gd name="T17" fmla="*/ 46 h 46"/>
                <a:gd name="T18" fmla="*/ 0 w 45"/>
                <a:gd name="T19" fmla="*/ 46 h 46"/>
                <a:gd name="T20" fmla="*/ 0 w 45"/>
                <a:gd name="T21" fmla="*/ 0 h 46"/>
                <a:gd name="T22" fmla="*/ 7 w 45"/>
                <a:gd name="T23" fmla="*/ 0 h 46"/>
                <a:gd name="T24" fmla="*/ 23 w 45"/>
                <a:gd name="T25" fmla="*/ 18 h 46"/>
                <a:gd name="T26" fmla="*/ 38 w 45"/>
                <a:gd name="T27"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5" h="46">
                  <a:moveTo>
                    <a:pt x="38" y="0"/>
                  </a:moveTo>
                  <a:lnTo>
                    <a:pt x="45" y="0"/>
                  </a:lnTo>
                  <a:lnTo>
                    <a:pt x="45" y="46"/>
                  </a:lnTo>
                  <a:lnTo>
                    <a:pt x="38" y="46"/>
                  </a:lnTo>
                  <a:lnTo>
                    <a:pt x="38" y="10"/>
                  </a:lnTo>
                  <a:lnTo>
                    <a:pt x="23" y="28"/>
                  </a:lnTo>
                  <a:lnTo>
                    <a:pt x="23" y="28"/>
                  </a:lnTo>
                  <a:lnTo>
                    <a:pt x="7" y="10"/>
                  </a:lnTo>
                  <a:lnTo>
                    <a:pt x="7" y="46"/>
                  </a:lnTo>
                  <a:lnTo>
                    <a:pt x="0" y="46"/>
                  </a:lnTo>
                  <a:lnTo>
                    <a:pt x="0" y="0"/>
                  </a:lnTo>
                  <a:lnTo>
                    <a:pt x="7" y="0"/>
                  </a:lnTo>
                  <a:lnTo>
                    <a:pt x="23" y="18"/>
                  </a:lnTo>
                  <a:lnTo>
                    <a:pt x="38" y="0"/>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5" name="Freeform 184"/>
            <p:cNvSpPr>
              <a:spLocks/>
            </p:cNvSpPr>
            <p:nvPr userDrawn="1"/>
          </p:nvSpPr>
          <p:spPr bwMode="auto">
            <a:xfrm>
              <a:off x="1519238" y="2293938"/>
              <a:ext cx="63500" cy="74613"/>
            </a:xfrm>
            <a:custGeom>
              <a:avLst/>
              <a:gdLst>
                <a:gd name="T0" fmla="*/ 0 w 40"/>
                <a:gd name="T1" fmla="*/ 0 h 47"/>
                <a:gd name="T2" fmla="*/ 40 w 40"/>
                <a:gd name="T3" fmla="*/ 0 h 47"/>
                <a:gd name="T4" fmla="*/ 40 w 40"/>
                <a:gd name="T5" fmla="*/ 7 h 47"/>
                <a:gd name="T6" fmla="*/ 24 w 40"/>
                <a:gd name="T7" fmla="*/ 7 h 47"/>
                <a:gd name="T8" fmla="*/ 24 w 40"/>
                <a:gd name="T9" fmla="*/ 47 h 47"/>
                <a:gd name="T10" fmla="*/ 17 w 40"/>
                <a:gd name="T11" fmla="*/ 47 h 47"/>
                <a:gd name="T12" fmla="*/ 17 w 40"/>
                <a:gd name="T13" fmla="*/ 7 h 47"/>
                <a:gd name="T14" fmla="*/ 0 w 40"/>
                <a:gd name="T15" fmla="*/ 7 h 47"/>
                <a:gd name="T16" fmla="*/ 0 w 40"/>
                <a:gd name="T17"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 h="47">
                  <a:moveTo>
                    <a:pt x="0" y="0"/>
                  </a:moveTo>
                  <a:lnTo>
                    <a:pt x="40" y="0"/>
                  </a:lnTo>
                  <a:lnTo>
                    <a:pt x="40" y="7"/>
                  </a:lnTo>
                  <a:lnTo>
                    <a:pt x="24" y="7"/>
                  </a:lnTo>
                  <a:lnTo>
                    <a:pt x="24" y="47"/>
                  </a:lnTo>
                  <a:lnTo>
                    <a:pt x="17" y="47"/>
                  </a:lnTo>
                  <a:lnTo>
                    <a:pt x="17" y="7"/>
                  </a:lnTo>
                  <a:lnTo>
                    <a:pt x="0" y="7"/>
                  </a:lnTo>
                  <a:lnTo>
                    <a:pt x="0" y="0"/>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6" name="Freeform 185"/>
            <p:cNvSpPr>
              <a:spLocks/>
            </p:cNvSpPr>
            <p:nvPr userDrawn="1"/>
          </p:nvSpPr>
          <p:spPr bwMode="auto">
            <a:xfrm>
              <a:off x="1808163" y="2295525"/>
              <a:ext cx="112713" cy="73025"/>
            </a:xfrm>
            <a:custGeom>
              <a:avLst/>
              <a:gdLst>
                <a:gd name="T0" fmla="*/ 64 w 71"/>
                <a:gd name="T1" fmla="*/ 0 h 46"/>
                <a:gd name="T2" fmla="*/ 71 w 71"/>
                <a:gd name="T3" fmla="*/ 0 h 46"/>
                <a:gd name="T4" fmla="*/ 52 w 71"/>
                <a:gd name="T5" fmla="*/ 46 h 46"/>
                <a:gd name="T6" fmla="*/ 50 w 71"/>
                <a:gd name="T7" fmla="*/ 46 h 46"/>
                <a:gd name="T8" fmla="*/ 35 w 71"/>
                <a:gd name="T9" fmla="*/ 9 h 46"/>
                <a:gd name="T10" fmla="*/ 19 w 71"/>
                <a:gd name="T11" fmla="*/ 46 h 46"/>
                <a:gd name="T12" fmla="*/ 18 w 71"/>
                <a:gd name="T13" fmla="*/ 46 h 46"/>
                <a:gd name="T14" fmla="*/ 0 w 71"/>
                <a:gd name="T15" fmla="*/ 0 h 46"/>
                <a:gd name="T16" fmla="*/ 5 w 71"/>
                <a:gd name="T17" fmla="*/ 0 h 46"/>
                <a:gd name="T18" fmla="*/ 19 w 71"/>
                <a:gd name="T19" fmla="*/ 32 h 46"/>
                <a:gd name="T20" fmla="*/ 32 w 71"/>
                <a:gd name="T21" fmla="*/ 0 h 46"/>
                <a:gd name="T22" fmla="*/ 39 w 71"/>
                <a:gd name="T23" fmla="*/ 0 h 46"/>
                <a:gd name="T24" fmla="*/ 52 w 71"/>
                <a:gd name="T25" fmla="*/ 32 h 46"/>
                <a:gd name="T26" fmla="*/ 64 w 71"/>
                <a:gd name="T27"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1" h="46">
                  <a:moveTo>
                    <a:pt x="64" y="0"/>
                  </a:moveTo>
                  <a:lnTo>
                    <a:pt x="71" y="0"/>
                  </a:lnTo>
                  <a:lnTo>
                    <a:pt x="52" y="46"/>
                  </a:lnTo>
                  <a:lnTo>
                    <a:pt x="50" y="46"/>
                  </a:lnTo>
                  <a:lnTo>
                    <a:pt x="35" y="9"/>
                  </a:lnTo>
                  <a:lnTo>
                    <a:pt x="19" y="46"/>
                  </a:lnTo>
                  <a:lnTo>
                    <a:pt x="18" y="46"/>
                  </a:lnTo>
                  <a:lnTo>
                    <a:pt x="0" y="0"/>
                  </a:lnTo>
                  <a:lnTo>
                    <a:pt x="5" y="0"/>
                  </a:lnTo>
                  <a:lnTo>
                    <a:pt x="19" y="32"/>
                  </a:lnTo>
                  <a:lnTo>
                    <a:pt x="32" y="0"/>
                  </a:lnTo>
                  <a:lnTo>
                    <a:pt x="39" y="0"/>
                  </a:lnTo>
                  <a:lnTo>
                    <a:pt x="52" y="32"/>
                  </a:lnTo>
                  <a:lnTo>
                    <a:pt x="64" y="0"/>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7" name="Freeform 186"/>
            <p:cNvSpPr>
              <a:spLocks/>
            </p:cNvSpPr>
            <p:nvPr userDrawn="1"/>
          </p:nvSpPr>
          <p:spPr bwMode="auto">
            <a:xfrm>
              <a:off x="2144713" y="2293938"/>
              <a:ext cx="61913" cy="74613"/>
            </a:xfrm>
            <a:custGeom>
              <a:avLst/>
              <a:gdLst>
                <a:gd name="T0" fmla="*/ 0 w 39"/>
                <a:gd name="T1" fmla="*/ 0 h 47"/>
                <a:gd name="T2" fmla="*/ 39 w 39"/>
                <a:gd name="T3" fmla="*/ 0 h 47"/>
                <a:gd name="T4" fmla="*/ 39 w 39"/>
                <a:gd name="T5" fmla="*/ 7 h 47"/>
                <a:gd name="T6" fmla="*/ 24 w 39"/>
                <a:gd name="T7" fmla="*/ 7 h 47"/>
                <a:gd name="T8" fmla="*/ 24 w 39"/>
                <a:gd name="T9" fmla="*/ 47 h 47"/>
                <a:gd name="T10" fmla="*/ 17 w 39"/>
                <a:gd name="T11" fmla="*/ 47 h 47"/>
                <a:gd name="T12" fmla="*/ 17 w 39"/>
                <a:gd name="T13" fmla="*/ 7 h 47"/>
                <a:gd name="T14" fmla="*/ 0 w 39"/>
                <a:gd name="T15" fmla="*/ 7 h 47"/>
                <a:gd name="T16" fmla="*/ 0 w 39"/>
                <a:gd name="T17"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47">
                  <a:moveTo>
                    <a:pt x="0" y="0"/>
                  </a:moveTo>
                  <a:lnTo>
                    <a:pt x="39" y="0"/>
                  </a:lnTo>
                  <a:lnTo>
                    <a:pt x="39" y="7"/>
                  </a:lnTo>
                  <a:lnTo>
                    <a:pt x="24" y="7"/>
                  </a:lnTo>
                  <a:lnTo>
                    <a:pt x="24" y="47"/>
                  </a:lnTo>
                  <a:lnTo>
                    <a:pt x="17" y="47"/>
                  </a:lnTo>
                  <a:lnTo>
                    <a:pt x="17" y="7"/>
                  </a:lnTo>
                  <a:lnTo>
                    <a:pt x="0" y="7"/>
                  </a:lnTo>
                  <a:lnTo>
                    <a:pt x="0" y="0"/>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8" name="Freeform 187"/>
            <p:cNvSpPr>
              <a:spLocks/>
            </p:cNvSpPr>
            <p:nvPr userDrawn="1"/>
          </p:nvSpPr>
          <p:spPr bwMode="auto">
            <a:xfrm>
              <a:off x="2452688" y="2295525"/>
              <a:ext cx="39688" cy="73025"/>
            </a:xfrm>
            <a:custGeom>
              <a:avLst/>
              <a:gdLst>
                <a:gd name="T0" fmla="*/ 0 w 25"/>
                <a:gd name="T1" fmla="*/ 0 h 46"/>
                <a:gd name="T2" fmla="*/ 25 w 25"/>
                <a:gd name="T3" fmla="*/ 0 h 46"/>
                <a:gd name="T4" fmla="*/ 25 w 25"/>
                <a:gd name="T5" fmla="*/ 6 h 46"/>
                <a:gd name="T6" fmla="*/ 7 w 25"/>
                <a:gd name="T7" fmla="*/ 6 h 46"/>
                <a:gd name="T8" fmla="*/ 7 w 25"/>
                <a:gd name="T9" fmla="*/ 18 h 46"/>
                <a:gd name="T10" fmla="*/ 25 w 25"/>
                <a:gd name="T11" fmla="*/ 18 h 46"/>
                <a:gd name="T12" fmla="*/ 25 w 25"/>
                <a:gd name="T13" fmla="*/ 24 h 46"/>
                <a:gd name="T14" fmla="*/ 7 w 25"/>
                <a:gd name="T15" fmla="*/ 24 h 46"/>
                <a:gd name="T16" fmla="*/ 7 w 25"/>
                <a:gd name="T17" fmla="*/ 46 h 46"/>
                <a:gd name="T18" fmla="*/ 0 w 25"/>
                <a:gd name="T19" fmla="*/ 46 h 46"/>
                <a:gd name="T20" fmla="*/ 0 w 25"/>
                <a:gd name="T21"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 h="46">
                  <a:moveTo>
                    <a:pt x="0" y="0"/>
                  </a:moveTo>
                  <a:lnTo>
                    <a:pt x="25" y="0"/>
                  </a:lnTo>
                  <a:lnTo>
                    <a:pt x="25" y="6"/>
                  </a:lnTo>
                  <a:lnTo>
                    <a:pt x="7" y="6"/>
                  </a:lnTo>
                  <a:lnTo>
                    <a:pt x="7" y="18"/>
                  </a:lnTo>
                  <a:lnTo>
                    <a:pt x="25" y="18"/>
                  </a:lnTo>
                  <a:lnTo>
                    <a:pt x="25" y="24"/>
                  </a:lnTo>
                  <a:lnTo>
                    <a:pt x="7" y="24"/>
                  </a:lnTo>
                  <a:lnTo>
                    <a:pt x="7" y="46"/>
                  </a:lnTo>
                  <a:lnTo>
                    <a:pt x="0" y="46"/>
                  </a:lnTo>
                  <a:lnTo>
                    <a:pt x="0" y="0"/>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9" name="Freeform 188"/>
            <p:cNvSpPr>
              <a:spLocks/>
            </p:cNvSpPr>
            <p:nvPr userDrawn="1"/>
          </p:nvSpPr>
          <p:spPr bwMode="auto">
            <a:xfrm>
              <a:off x="2735263" y="2293938"/>
              <a:ext cx="42863" cy="74613"/>
            </a:xfrm>
            <a:custGeom>
              <a:avLst/>
              <a:gdLst>
                <a:gd name="T0" fmla="*/ 10 w 19"/>
                <a:gd name="T1" fmla="*/ 20 h 34"/>
                <a:gd name="T2" fmla="*/ 7 w 19"/>
                <a:gd name="T3" fmla="*/ 18 h 34"/>
                <a:gd name="T4" fmla="*/ 2 w 19"/>
                <a:gd name="T5" fmla="*/ 14 h 34"/>
                <a:gd name="T6" fmla="*/ 0 w 19"/>
                <a:gd name="T7" fmla="*/ 9 h 34"/>
                <a:gd name="T8" fmla="*/ 3 w 19"/>
                <a:gd name="T9" fmla="*/ 3 h 34"/>
                <a:gd name="T10" fmla="*/ 10 w 19"/>
                <a:gd name="T11" fmla="*/ 0 h 34"/>
                <a:gd name="T12" fmla="*/ 18 w 19"/>
                <a:gd name="T13" fmla="*/ 2 h 34"/>
                <a:gd name="T14" fmla="*/ 18 w 19"/>
                <a:gd name="T15" fmla="*/ 8 h 34"/>
                <a:gd name="T16" fmla="*/ 10 w 19"/>
                <a:gd name="T17" fmla="*/ 4 h 34"/>
                <a:gd name="T18" fmla="*/ 6 w 19"/>
                <a:gd name="T19" fmla="*/ 5 h 34"/>
                <a:gd name="T20" fmla="*/ 5 w 19"/>
                <a:gd name="T21" fmla="*/ 8 h 34"/>
                <a:gd name="T22" fmla="*/ 6 w 19"/>
                <a:gd name="T23" fmla="*/ 11 h 34"/>
                <a:gd name="T24" fmla="*/ 9 w 19"/>
                <a:gd name="T25" fmla="*/ 14 h 34"/>
                <a:gd name="T26" fmla="*/ 13 w 19"/>
                <a:gd name="T27" fmla="*/ 16 h 34"/>
                <a:gd name="T28" fmla="*/ 19 w 19"/>
                <a:gd name="T29" fmla="*/ 25 h 34"/>
                <a:gd name="T30" fmla="*/ 17 w 19"/>
                <a:gd name="T31" fmla="*/ 32 h 34"/>
                <a:gd name="T32" fmla="*/ 10 w 19"/>
                <a:gd name="T33" fmla="*/ 34 h 34"/>
                <a:gd name="T34" fmla="*/ 0 w 19"/>
                <a:gd name="T35" fmla="*/ 31 h 34"/>
                <a:gd name="T36" fmla="*/ 0 w 19"/>
                <a:gd name="T37" fmla="*/ 25 h 34"/>
                <a:gd name="T38" fmla="*/ 9 w 19"/>
                <a:gd name="T39" fmla="*/ 30 h 34"/>
                <a:gd name="T40" fmla="*/ 13 w 19"/>
                <a:gd name="T41" fmla="*/ 29 h 34"/>
                <a:gd name="T42" fmla="*/ 15 w 19"/>
                <a:gd name="T43" fmla="*/ 26 h 34"/>
                <a:gd name="T44" fmla="*/ 10 w 19"/>
                <a:gd name="T45" fmla="*/ 2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9" h="34">
                  <a:moveTo>
                    <a:pt x="10" y="20"/>
                  </a:moveTo>
                  <a:cubicBezTo>
                    <a:pt x="7" y="18"/>
                    <a:pt x="7" y="18"/>
                    <a:pt x="7" y="18"/>
                  </a:cubicBezTo>
                  <a:cubicBezTo>
                    <a:pt x="4" y="16"/>
                    <a:pt x="3" y="15"/>
                    <a:pt x="2" y="14"/>
                  </a:cubicBezTo>
                  <a:cubicBezTo>
                    <a:pt x="1" y="12"/>
                    <a:pt x="0" y="11"/>
                    <a:pt x="0" y="9"/>
                  </a:cubicBezTo>
                  <a:cubicBezTo>
                    <a:pt x="0" y="6"/>
                    <a:pt x="1" y="4"/>
                    <a:pt x="3" y="3"/>
                  </a:cubicBezTo>
                  <a:cubicBezTo>
                    <a:pt x="5" y="1"/>
                    <a:pt x="7" y="0"/>
                    <a:pt x="10" y="0"/>
                  </a:cubicBezTo>
                  <a:cubicBezTo>
                    <a:pt x="13" y="0"/>
                    <a:pt x="16" y="1"/>
                    <a:pt x="18" y="2"/>
                  </a:cubicBezTo>
                  <a:cubicBezTo>
                    <a:pt x="18" y="8"/>
                    <a:pt x="18" y="8"/>
                    <a:pt x="18" y="8"/>
                  </a:cubicBezTo>
                  <a:cubicBezTo>
                    <a:pt x="15" y="6"/>
                    <a:pt x="13" y="4"/>
                    <a:pt x="10" y="4"/>
                  </a:cubicBezTo>
                  <a:cubicBezTo>
                    <a:pt x="9" y="4"/>
                    <a:pt x="7" y="5"/>
                    <a:pt x="6" y="5"/>
                  </a:cubicBezTo>
                  <a:cubicBezTo>
                    <a:pt x="5" y="6"/>
                    <a:pt x="5" y="7"/>
                    <a:pt x="5" y="8"/>
                  </a:cubicBezTo>
                  <a:cubicBezTo>
                    <a:pt x="5" y="9"/>
                    <a:pt x="5" y="10"/>
                    <a:pt x="6" y="11"/>
                  </a:cubicBezTo>
                  <a:cubicBezTo>
                    <a:pt x="7" y="12"/>
                    <a:pt x="8" y="13"/>
                    <a:pt x="9" y="14"/>
                  </a:cubicBezTo>
                  <a:cubicBezTo>
                    <a:pt x="13" y="16"/>
                    <a:pt x="13" y="16"/>
                    <a:pt x="13" y="16"/>
                  </a:cubicBezTo>
                  <a:cubicBezTo>
                    <a:pt x="17" y="18"/>
                    <a:pt x="19" y="22"/>
                    <a:pt x="19" y="25"/>
                  </a:cubicBezTo>
                  <a:cubicBezTo>
                    <a:pt x="19" y="28"/>
                    <a:pt x="18" y="30"/>
                    <a:pt x="17" y="32"/>
                  </a:cubicBezTo>
                  <a:cubicBezTo>
                    <a:pt x="15" y="34"/>
                    <a:pt x="12" y="34"/>
                    <a:pt x="10" y="34"/>
                  </a:cubicBezTo>
                  <a:cubicBezTo>
                    <a:pt x="6" y="34"/>
                    <a:pt x="3" y="33"/>
                    <a:pt x="0" y="31"/>
                  </a:cubicBezTo>
                  <a:cubicBezTo>
                    <a:pt x="0" y="25"/>
                    <a:pt x="0" y="25"/>
                    <a:pt x="0" y="25"/>
                  </a:cubicBezTo>
                  <a:cubicBezTo>
                    <a:pt x="3" y="29"/>
                    <a:pt x="6" y="30"/>
                    <a:pt x="9" y="30"/>
                  </a:cubicBezTo>
                  <a:cubicBezTo>
                    <a:pt x="11" y="30"/>
                    <a:pt x="12" y="30"/>
                    <a:pt x="13" y="29"/>
                  </a:cubicBezTo>
                  <a:cubicBezTo>
                    <a:pt x="14" y="28"/>
                    <a:pt x="15" y="27"/>
                    <a:pt x="15" y="26"/>
                  </a:cubicBezTo>
                  <a:cubicBezTo>
                    <a:pt x="15" y="24"/>
                    <a:pt x="13" y="22"/>
                    <a:pt x="10" y="20"/>
                  </a:cubicBez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0" name="Line 189"/>
            <p:cNvSpPr>
              <a:spLocks noChangeShapeType="1"/>
            </p:cNvSpPr>
            <p:nvPr userDrawn="1"/>
          </p:nvSpPr>
          <p:spPr bwMode="auto">
            <a:xfrm>
              <a:off x="836613" y="27828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91" name="Line 190"/>
            <p:cNvSpPr>
              <a:spLocks noChangeShapeType="1"/>
            </p:cNvSpPr>
            <p:nvPr userDrawn="1"/>
          </p:nvSpPr>
          <p:spPr bwMode="auto">
            <a:xfrm>
              <a:off x="1139825" y="27828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92" name="Line 191"/>
            <p:cNvSpPr>
              <a:spLocks noChangeShapeType="1"/>
            </p:cNvSpPr>
            <p:nvPr userDrawn="1"/>
          </p:nvSpPr>
          <p:spPr bwMode="auto">
            <a:xfrm>
              <a:off x="1443038" y="27828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93" name="Line 192"/>
            <p:cNvSpPr>
              <a:spLocks noChangeShapeType="1"/>
            </p:cNvSpPr>
            <p:nvPr userDrawn="1"/>
          </p:nvSpPr>
          <p:spPr bwMode="auto">
            <a:xfrm>
              <a:off x="1747838" y="27828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94" name="Line 193"/>
            <p:cNvSpPr>
              <a:spLocks noChangeShapeType="1"/>
            </p:cNvSpPr>
            <p:nvPr userDrawn="1"/>
          </p:nvSpPr>
          <p:spPr bwMode="auto">
            <a:xfrm>
              <a:off x="2051050" y="27828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95" name="Line 194"/>
            <p:cNvSpPr>
              <a:spLocks noChangeShapeType="1"/>
            </p:cNvSpPr>
            <p:nvPr userDrawn="1"/>
          </p:nvSpPr>
          <p:spPr bwMode="auto">
            <a:xfrm>
              <a:off x="2354263" y="27828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96" name="Line 195"/>
            <p:cNvSpPr>
              <a:spLocks noChangeShapeType="1"/>
            </p:cNvSpPr>
            <p:nvPr userDrawn="1"/>
          </p:nvSpPr>
          <p:spPr bwMode="auto">
            <a:xfrm>
              <a:off x="2657475" y="27828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97" name="Line 196"/>
            <p:cNvSpPr>
              <a:spLocks noChangeShapeType="1"/>
            </p:cNvSpPr>
            <p:nvPr userDrawn="1"/>
          </p:nvSpPr>
          <p:spPr bwMode="auto">
            <a:xfrm>
              <a:off x="836613" y="2427288"/>
              <a:ext cx="2036763"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98" name="Line 197"/>
            <p:cNvSpPr>
              <a:spLocks noChangeShapeType="1"/>
            </p:cNvSpPr>
            <p:nvPr userDrawn="1"/>
          </p:nvSpPr>
          <p:spPr bwMode="auto">
            <a:xfrm>
              <a:off x="836613" y="31384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99" name="Line 198"/>
            <p:cNvSpPr>
              <a:spLocks noChangeShapeType="1"/>
            </p:cNvSpPr>
            <p:nvPr userDrawn="1"/>
          </p:nvSpPr>
          <p:spPr bwMode="auto">
            <a:xfrm>
              <a:off x="1139825" y="31384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00" name="Line 199"/>
            <p:cNvSpPr>
              <a:spLocks noChangeShapeType="1"/>
            </p:cNvSpPr>
            <p:nvPr userDrawn="1"/>
          </p:nvSpPr>
          <p:spPr bwMode="auto">
            <a:xfrm>
              <a:off x="1443038" y="31384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01" name="Line 200"/>
            <p:cNvSpPr>
              <a:spLocks noChangeShapeType="1"/>
            </p:cNvSpPr>
            <p:nvPr userDrawn="1"/>
          </p:nvSpPr>
          <p:spPr bwMode="auto">
            <a:xfrm>
              <a:off x="1747838" y="31384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02" name="Line 201"/>
            <p:cNvSpPr>
              <a:spLocks noChangeShapeType="1"/>
            </p:cNvSpPr>
            <p:nvPr userDrawn="1"/>
          </p:nvSpPr>
          <p:spPr bwMode="auto">
            <a:xfrm>
              <a:off x="2051050" y="31384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03" name="Line 202"/>
            <p:cNvSpPr>
              <a:spLocks noChangeShapeType="1"/>
            </p:cNvSpPr>
            <p:nvPr userDrawn="1"/>
          </p:nvSpPr>
          <p:spPr bwMode="auto">
            <a:xfrm>
              <a:off x="2354263" y="31384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04" name="Line 203"/>
            <p:cNvSpPr>
              <a:spLocks noChangeShapeType="1"/>
            </p:cNvSpPr>
            <p:nvPr userDrawn="1"/>
          </p:nvSpPr>
          <p:spPr bwMode="auto">
            <a:xfrm>
              <a:off x="2657475" y="31384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05" name="Line 204"/>
            <p:cNvSpPr>
              <a:spLocks noChangeShapeType="1"/>
            </p:cNvSpPr>
            <p:nvPr userDrawn="1"/>
          </p:nvSpPr>
          <p:spPr bwMode="auto">
            <a:xfrm>
              <a:off x="836613" y="34940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06" name="Line 205"/>
            <p:cNvSpPr>
              <a:spLocks noChangeShapeType="1"/>
            </p:cNvSpPr>
            <p:nvPr userDrawn="1"/>
          </p:nvSpPr>
          <p:spPr bwMode="auto">
            <a:xfrm>
              <a:off x="1139825" y="34940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07" name="Line 206"/>
            <p:cNvSpPr>
              <a:spLocks noChangeShapeType="1"/>
            </p:cNvSpPr>
            <p:nvPr userDrawn="1"/>
          </p:nvSpPr>
          <p:spPr bwMode="auto">
            <a:xfrm>
              <a:off x="1443038" y="34940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08" name="Line 207"/>
            <p:cNvSpPr>
              <a:spLocks noChangeShapeType="1"/>
            </p:cNvSpPr>
            <p:nvPr userDrawn="1"/>
          </p:nvSpPr>
          <p:spPr bwMode="auto">
            <a:xfrm>
              <a:off x="1747838" y="34940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09" name="Line 208"/>
            <p:cNvSpPr>
              <a:spLocks noChangeShapeType="1"/>
            </p:cNvSpPr>
            <p:nvPr userDrawn="1"/>
          </p:nvSpPr>
          <p:spPr bwMode="auto">
            <a:xfrm>
              <a:off x="2051050" y="34940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10" name="Line 209"/>
            <p:cNvSpPr>
              <a:spLocks noChangeShapeType="1"/>
            </p:cNvSpPr>
            <p:nvPr userDrawn="1"/>
          </p:nvSpPr>
          <p:spPr bwMode="auto">
            <a:xfrm>
              <a:off x="2354263" y="34940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11" name="Line 210"/>
            <p:cNvSpPr>
              <a:spLocks noChangeShapeType="1"/>
            </p:cNvSpPr>
            <p:nvPr userDrawn="1"/>
          </p:nvSpPr>
          <p:spPr bwMode="auto">
            <a:xfrm>
              <a:off x="2657475" y="34940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12" name="Line 211"/>
            <p:cNvSpPr>
              <a:spLocks noChangeShapeType="1"/>
            </p:cNvSpPr>
            <p:nvPr userDrawn="1"/>
          </p:nvSpPr>
          <p:spPr bwMode="auto">
            <a:xfrm>
              <a:off x="836613" y="38512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13" name="Line 212"/>
            <p:cNvSpPr>
              <a:spLocks noChangeShapeType="1"/>
            </p:cNvSpPr>
            <p:nvPr userDrawn="1"/>
          </p:nvSpPr>
          <p:spPr bwMode="auto">
            <a:xfrm>
              <a:off x="1139825" y="3851275"/>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14" name="Line 213"/>
            <p:cNvSpPr>
              <a:spLocks noChangeShapeType="1"/>
            </p:cNvSpPr>
            <p:nvPr userDrawn="1"/>
          </p:nvSpPr>
          <p:spPr bwMode="auto">
            <a:xfrm>
              <a:off x="1443038" y="3851275"/>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15" name="Line 214"/>
            <p:cNvSpPr>
              <a:spLocks noChangeShapeType="1"/>
            </p:cNvSpPr>
            <p:nvPr userDrawn="1"/>
          </p:nvSpPr>
          <p:spPr bwMode="auto">
            <a:xfrm>
              <a:off x="1747838" y="38512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16" name="Line 215"/>
            <p:cNvSpPr>
              <a:spLocks noChangeShapeType="1"/>
            </p:cNvSpPr>
            <p:nvPr userDrawn="1"/>
          </p:nvSpPr>
          <p:spPr bwMode="auto">
            <a:xfrm>
              <a:off x="2051050" y="38512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17" name="Line 216"/>
            <p:cNvSpPr>
              <a:spLocks noChangeShapeType="1"/>
            </p:cNvSpPr>
            <p:nvPr userDrawn="1"/>
          </p:nvSpPr>
          <p:spPr bwMode="auto">
            <a:xfrm>
              <a:off x="2354263" y="38512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18" name="Line 217"/>
            <p:cNvSpPr>
              <a:spLocks noChangeShapeType="1"/>
            </p:cNvSpPr>
            <p:nvPr userDrawn="1"/>
          </p:nvSpPr>
          <p:spPr bwMode="auto">
            <a:xfrm>
              <a:off x="2657475" y="38512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19" name="Line 218"/>
            <p:cNvSpPr>
              <a:spLocks noChangeShapeType="1"/>
            </p:cNvSpPr>
            <p:nvPr userDrawn="1"/>
          </p:nvSpPr>
          <p:spPr bwMode="auto">
            <a:xfrm>
              <a:off x="836613" y="42068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20" name="Line 219"/>
            <p:cNvSpPr>
              <a:spLocks noChangeShapeType="1"/>
            </p:cNvSpPr>
            <p:nvPr userDrawn="1"/>
          </p:nvSpPr>
          <p:spPr bwMode="auto">
            <a:xfrm>
              <a:off x="1139825" y="4206875"/>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21" name="Line 220"/>
            <p:cNvSpPr>
              <a:spLocks noChangeShapeType="1"/>
            </p:cNvSpPr>
            <p:nvPr userDrawn="1"/>
          </p:nvSpPr>
          <p:spPr bwMode="auto">
            <a:xfrm>
              <a:off x="1443038" y="4206875"/>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22" name="Line 221"/>
            <p:cNvSpPr>
              <a:spLocks noChangeShapeType="1"/>
            </p:cNvSpPr>
            <p:nvPr userDrawn="1"/>
          </p:nvSpPr>
          <p:spPr bwMode="auto">
            <a:xfrm>
              <a:off x="1747838" y="42068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23" name="Line 222"/>
            <p:cNvSpPr>
              <a:spLocks noChangeShapeType="1"/>
            </p:cNvSpPr>
            <p:nvPr userDrawn="1"/>
          </p:nvSpPr>
          <p:spPr bwMode="auto">
            <a:xfrm>
              <a:off x="2051050" y="42068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24" name="Line 223"/>
            <p:cNvSpPr>
              <a:spLocks noChangeShapeType="1"/>
            </p:cNvSpPr>
            <p:nvPr userDrawn="1"/>
          </p:nvSpPr>
          <p:spPr bwMode="auto">
            <a:xfrm>
              <a:off x="2354263" y="42068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25" name="Line 224"/>
            <p:cNvSpPr>
              <a:spLocks noChangeShapeType="1"/>
            </p:cNvSpPr>
            <p:nvPr userDrawn="1"/>
          </p:nvSpPr>
          <p:spPr bwMode="auto">
            <a:xfrm>
              <a:off x="2657475" y="42068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26" name="Freeform 225"/>
            <p:cNvSpPr>
              <a:spLocks/>
            </p:cNvSpPr>
            <p:nvPr userDrawn="1"/>
          </p:nvSpPr>
          <p:spPr bwMode="auto">
            <a:xfrm>
              <a:off x="715963" y="1795463"/>
              <a:ext cx="2281238" cy="409575"/>
            </a:xfrm>
            <a:custGeom>
              <a:avLst/>
              <a:gdLst>
                <a:gd name="T0" fmla="*/ 1022 w 1022"/>
                <a:gd name="T1" fmla="*/ 184 h 184"/>
                <a:gd name="T2" fmla="*/ 0 w 1022"/>
                <a:gd name="T3" fmla="*/ 184 h 184"/>
                <a:gd name="T4" fmla="*/ 0 w 1022"/>
                <a:gd name="T5" fmla="*/ 176 h 184"/>
                <a:gd name="T6" fmla="*/ 176 w 1022"/>
                <a:gd name="T7" fmla="*/ 0 h 184"/>
                <a:gd name="T8" fmla="*/ 846 w 1022"/>
                <a:gd name="T9" fmla="*/ 0 h 184"/>
                <a:gd name="T10" fmla="*/ 1022 w 1022"/>
                <a:gd name="T11" fmla="*/ 176 h 184"/>
                <a:gd name="T12" fmla="*/ 1022 w 1022"/>
                <a:gd name="T13" fmla="*/ 184 h 184"/>
              </a:gdLst>
              <a:ahLst/>
              <a:cxnLst>
                <a:cxn ang="0">
                  <a:pos x="T0" y="T1"/>
                </a:cxn>
                <a:cxn ang="0">
                  <a:pos x="T2" y="T3"/>
                </a:cxn>
                <a:cxn ang="0">
                  <a:pos x="T4" y="T5"/>
                </a:cxn>
                <a:cxn ang="0">
                  <a:pos x="T6" y="T7"/>
                </a:cxn>
                <a:cxn ang="0">
                  <a:pos x="T8" y="T9"/>
                </a:cxn>
                <a:cxn ang="0">
                  <a:pos x="T10" y="T11"/>
                </a:cxn>
                <a:cxn ang="0">
                  <a:pos x="T12" y="T13"/>
                </a:cxn>
              </a:cxnLst>
              <a:rect l="0" t="0" r="r" b="b"/>
              <a:pathLst>
                <a:path w="1022" h="184">
                  <a:moveTo>
                    <a:pt x="1022" y="184"/>
                  </a:moveTo>
                  <a:cubicBezTo>
                    <a:pt x="0" y="184"/>
                    <a:pt x="0" y="184"/>
                    <a:pt x="0" y="184"/>
                  </a:cubicBezTo>
                  <a:cubicBezTo>
                    <a:pt x="0" y="176"/>
                    <a:pt x="0" y="176"/>
                    <a:pt x="0" y="176"/>
                  </a:cubicBezTo>
                  <a:cubicBezTo>
                    <a:pt x="0" y="79"/>
                    <a:pt x="79" y="0"/>
                    <a:pt x="176" y="0"/>
                  </a:cubicBezTo>
                  <a:cubicBezTo>
                    <a:pt x="846" y="0"/>
                    <a:pt x="846" y="0"/>
                    <a:pt x="846" y="0"/>
                  </a:cubicBezTo>
                  <a:cubicBezTo>
                    <a:pt x="944" y="0"/>
                    <a:pt x="1022" y="79"/>
                    <a:pt x="1022" y="176"/>
                  </a:cubicBezTo>
                  <a:lnTo>
                    <a:pt x="1022" y="184"/>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272" name="Group 271"/>
          <p:cNvGrpSpPr/>
          <p:nvPr userDrawn="1"/>
        </p:nvGrpSpPr>
        <p:grpSpPr>
          <a:xfrm>
            <a:off x="6146800" y="1795463"/>
            <a:ext cx="2281238" cy="2551113"/>
            <a:chOff x="6146800" y="1795463"/>
            <a:chExt cx="2281238" cy="2551113"/>
          </a:xfrm>
        </p:grpSpPr>
        <p:sp>
          <p:nvSpPr>
            <p:cNvPr id="227" name="Freeform 226"/>
            <p:cNvSpPr>
              <a:spLocks/>
            </p:cNvSpPr>
            <p:nvPr userDrawn="1"/>
          </p:nvSpPr>
          <p:spPr bwMode="auto">
            <a:xfrm>
              <a:off x="6146800" y="1795463"/>
              <a:ext cx="2281238" cy="2551113"/>
            </a:xfrm>
            <a:custGeom>
              <a:avLst/>
              <a:gdLst>
                <a:gd name="T0" fmla="*/ 846 w 1022"/>
                <a:gd name="T1" fmla="*/ 0 h 1148"/>
                <a:gd name="T2" fmla="*/ 176 w 1022"/>
                <a:gd name="T3" fmla="*/ 0 h 1148"/>
                <a:gd name="T4" fmla="*/ 0 w 1022"/>
                <a:gd name="T5" fmla="*/ 176 h 1148"/>
                <a:gd name="T6" fmla="*/ 0 w 1022"/>
                <a:gd name="T7" fmla="*/ 184 h 1148"/>
                <a:gd name="T8" fmla="*/ 0 w 1022"/>
                <a:gd name="T9" fmla="*/ 1047 h 1148"/>
                <a:gd name="T10" fmla="*/ 101 w 1022"/>
                <a:gd name="T11" fmla="*/ 1148 h 1148"/>
                <a:gd name="T12" fmla="*/ 921 w 1022"/>
                <a:gd name="T13" fmla="*/ 1148 h 1148"/>
                <a:gd name="T14" fmla="*/ 1022 w 1022"/>
                <a:gd name="T15" fmla="*/ 1047 h 1148"/>
                <a:gd name="T16" fmla="*/ 1022 w 1022"/>
                <a:gd name="T17" fmla="*/ 184 h 1148"/>
                <a:gd name="T18" fmla="*/ 1022 w 1022"/>
                <a:gd name="T19" fmla="*/ 176 h 1148"/>
                <a:gd name="T20" fmla="*/ 846 w 1022"/>
                <a:gd name="T21" fmla="*/ 0 h 1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22" h="1148">
                  <a:moveTo>
                    <a:pt x="846" y="0"/>
                  </a:moveTo>
                  <a:cubicBezTo>
                    <a:pt x="176" y="0"/>
                    <a:pt x="176" y="0"/>
                    <a:pt x="176" y="0"/>
                  </a:cubicBezTo>
                  <a:cubicBezTo>
                    <a:pt x="78" y="0"/>
                    <a:pt x="0" y="79"/>
                    <a:pt x="0" y="176"/>
                  </a:cubicBezTo>
                  <a:cubicBezTo>
                    <a:pt x="0" y="184"/>
                    <a:pt x="0" y="184"/>
                    <a:pt x="0" y="184"/>
                  </a:cubicBezTo>
                  <a:cubicBezTo>
                    <a:pt x="0" y="1047"/>
                    <a:pt x="0" y="1047"/>
                    <a:pt x="0" y="1047"/>
                  </a:cubicBezTo>
                  <a:cubicBezTo>
                    <a:pt x="0" y="1103"/>
                    <a:pt x="45" y="1148"/>
                    <a:pt x="101" y="1148"/>
                  </a:cubicBezTo>
                  <a:cubicBezTo>
                    <a:pt x="921" y="1148"/>
                    <a:pt x="921" y="1148"/>
                    <a:pt x="921" y="1148"/>
                  </a:cubicBezTo>
                  <a:cubicBezTo>
                    <a:pt x="977" y="1148"/>
                    <a:pt x="1022" y="1103"/>
                    <a:pt x="1022" y="1047"/>
                  </a:cubicBezTo>
                  <a:cubicBezTo>
                    <a:pt x="1022" y="184"/>
                    <a:pt x="1022" y="184"/>
                    <a:pt x="1022" y="184"/>
                  </a:cubicBezTo>
                  <a:cubicBezTo>
                    <a:pt x="1022" y="176"/>
                    <a:pt x="1022" y="176"/>
                    <a:pt x="1022" y="176"/>
                  </a:cubicBezTo>
                  <a:cubicBezTo>
                    <a:pt x="1022" y="79"/>
                    <a:pt x="943" y="0"/>
                    <a:pt x="846" y="0"/>
                  </a:cubicBezTo>
                  <a:close/>
                </a:path>
              </a:pathLst>
            </a:custGeom>
            <a:solidFill>
              <a:srgbClr val="FFFFFF"/>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8" name="Freeform 227"/>
            <p:cNvSpPr>
              <a:spLocks/>
            </p:cNvSpPr>
            <p:nvPr userDrawn="1"/>
          </p:nvSpPr>
          <p:spPr bwMode="auto">
            <a:xfrm>
              <a:off x="6146800" y="1795463"/>
              <a:ext cx="2281238" cy="409575"/>
            </a:xfrm>
            <a:custGeom>
              <a:avLst/>
              <a:gdLst>
                <a:gd name="T0" fmla="*/ 1022 w 1022"/>
                <a:gd name="T1" fmla="*/ 184 h 184"/>
                <a:gd name="T2" fmla="*/ 0 w 1022"/>
                <a:gd name="T3" fmla="*/ 184 h 184"/>
                <a:gd name="T4" fmla="*/ 0 w 1022"/>
                <a:gd name="T5" fmla="*/ 176 h 184"/>
                <a:gd name="T6" fmla="*/ 176 w 1022"/>
                <a:gd name="T7" fmla="*/ 0 h 184"/>
                <a:gd name="T8" fmla="*/ 846 w 1022"/>
                <a:gd name="T9" fmla="*/ 0 h 184"/>
                <a:gd name="T10" fmla="*/ 1022 w 1022"/>
                <a:gd name="T11" fmla="*/ 176 h 184"/>
                <a:gd name="T12" fmla="*/ 1022 w 1022"/>
                <a:gd name="T13" fmla="*/ 184 h 184"/>
              </a:gdLst>
              <a:ahLst/>
              <a:cxnLst>
                <a:cxn ang="0">
                  <a:pos x="T0" y="T1"/>
                </a:cxn>
                <a:cxn ang="0">
                  <a:pos x="T2" y="T3"/>
                </a:cxn>
                <a:cxn ang="0">
                  <a:pos x="T4" y="T5"/>
                </a:cxn>
                <a:cxn ang="0">
                  <a:pos x="T6" y="T7"/>
                </a:cxn>
                <a:cxn ang="0">
                  <a:pos x="T8" y="T9"/>
                </a:cxn>
                <a:cxn ang="0">
                  <a:pos x="T10" y="T11"/>
                </a:cxn>
                <a:cxn ang="0">
                  <a:pos x="T12" y="T13"/>
                </a:cxn>
              </a:cxnLst>
              <a:rect l="0" t="0" r="r" b="b"/>
              <a:pathLst>
                <a:path w="1022" h="184">
                  <a:moveTo>
                    <a:pt x="1022" y="184"/>
                  </a:moveTo>
                  <a:cubicBezTo>
                    <a:pt x="0" y="184"/>
                    <a:pt x="0" y="184"/>
                    <a:pt x="0" y="184"/>
                  </a:cubicBezTo>
                  <a:cubicBezTo>
                    <a:pt x="0" y="176"/>
                    <a:pt x="0" y="176"/>
                    <a:pt x="0" y="176"/>
                  </a:cubicBezTo>
                  <a:cubicBezTo>
                    <a:pt x="0" y="79"/>
                    <a:pt x="78" y="0"/>
                    <a:pt x="176" y="0"/>
                  </a:cubicBezTo>
                  <a:cubicBezTo>
                    <a:pt x="846" y="0"/>
                    <a:pt x="846" y="0"/>
                    <a:pt x="846" y="0"/>
                  </a:cubicBezTo>
                  <a:cubicBezTo>
                    <a:pt x="943" y="0"/>
                    <a:pt x="1022" y="79"/>
                    <a:pt x="1022" y="176"/>
                  </a:cubicBezTo>
                  <a:lnTo>
                    <a:pt x="1022" y="184"/>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9" name="Freeform 228"/>
            <p:cNvSpPr>
              <a:spLocks/>
            </p:cNvSpPr>
            <p:nvPr userDrawn="1"/>
          </p:nvSpPr>
          <p:spPr bwMode="auto">
            <a:xfrm>
              <a:off x="6359525" y="2293938"/>
              <a:ext cx="42863" cy="74613"/>
            </a:xfrm>
            <a:custGeom>
              <a:avLst/>
              <a:gdLst>
                <a:gd name="T0" fmla="*/ 10 w 19"/>
                <a:gd name="T1" fmla="*/ 20 h 34"/>
                <a:gd name="T2" fmla="*/ 6 w 19"/>
                <a:gd name="T3" fmla="*/ 18 h 34"/>
                <a:gd name="T4" fmla="*/ 2 w 19"/>
                <a:gd name="T5" fmla="*/ 14 h 34"/>
                <a:gd name="T6" fmla="*/ 0 w 19"/>
                <a:gd name="T7" fmla="*/ 9 h 34"/>
                <a:gd name="T8" fmla="*/ 3 w 19"/>
                <a:gd name="T9" fmla="*/ 3 h 34"/>
                <a:gd name="T10" fmla="*/ 10 w 19"/>
                <a:gd name="T11" fmla="*/ 0 h 34"/>
                <a:gd name="T12" fmla="*/ 18 w 19"/>
                <a:gd name="T13" fmla="*/ 2 h 34"/>
                <a:gd name="T14" fmla="*/ 18 w 19"/>
                <a:gd name="T15" fmla="*/ 8 h 34"/>
                <a:gd name="T16" fmla="*/ 10 w 19"/>
                <a:gd name="T17" fmla="*/ 4 h 34"/>
                <a:gd name="T18" fmla="*/ 6 w 19"/>
                <a:gd name="T19" fmla="*/ 5 h 34"/>
                <a:gd name="T20" fmla="*/ 5 w 19"/>
                <a:gd name="T21" fmla="*/ 8 h 34"/>
                <a:gd name="T22" fmla="*/ 6 w 19"/>
                <a:gd name="T23" fmla="*/ 11 h 34"/>
                <a:gd name="T24" fmla="*/ 9 w 19"/>
                <a:gd name="T25" fmla="*/ 14 h 34"/>
                <a:gd name="T26" fmla="*/ 13 w 19"/>
                <a:gd name="T27" fmla="*/ 16 h 34"/>
                <a:gd name="T28" fmla="*/ 19 w 19"/>
                <a:gd name="T29" fmla="*/ 25 h 34"/>
                <a:gd name="T30" fmla="*/ 16 w 19"/>
                <a:gd name="T31" fmla="*/ 32 h 34"/>
                <a:gd name="T32" fmla="*/ 9 w 19"/>
                <a:gd name="T33" fmla="*/ 34 h 34"/>
                <a:gd name="T34" fmla="*/ 0 w 19"/>
                <a:gd name="T35" fmla="*/ 31 h 34"/>
                <a:gd name="T36" fmla="*/ 0 w 19"/>
                <a:gd name="T37" fmla="*/ 25 h 34"/>
                <a:gd name="T38" fmla="*/ 9 w 19"/>
                <a:gd name="T39" fmla="*/ 30 h 34"/>
                <a:gd name="T40" fmla="*/ 13 w 19"/>
                <a:gd name="T41" fmla="*/ 29 h 34"/>
                <a:gd name="T42" fmla="*/ 15 w 19"/>
                <a:gd name="T43" fmla="*/ 26 h 34"/>
                <a:gd name="T44" fmla="*/ 10 w 19"/>
                <a:gd name="T45" fmla="*/ 2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9" h="34">
                  <a:moveTo>
                    <a:pt x="10" y="20"/>
                  </a:moveTo>
                  <a:cubicBezTo>
                    <a:pt x="6" y="18"/>
                    <a:pt x="6" y="18"/>
                    <a:pt x="6" y="18"/>
                  </a:cubicBezTo>
                  <a:cubicBezTo>
                    <a:pt x="4" y="16"/>
                    <a:pt x="3" y="15"/>
                    <a:pt x="2" y="14"/>
                  </a:cubicBezTo>
                  <a:cubicBezTo>
                    <a:pt x="1" y="12"/>
                    <a:pt x="0" y="11"/>
                    <a:pt x="0" y="9"/>
                  </a:cubicBezTo>
                  <a:cubicBezTo>
                    <a:pt x="0" y="6"/>
                    <a:pt x="1" y="4"/>
                    <a:pt x="3" y="3"/>
                  </a:cubicBezTo>
                  <a:cubicBezTo>
                    <a:pt x="5" y="1"/>
                    <a:pt x="7" y="0"/>
                    <a:pt x="10" y="0"/>
                  </a:cubicBezTo>
                  <a:cubicBezTo>
                    <a:pt x="13" y="0"/>
                    <a:pt x="15" y="1"/>
                    <a:pt x="18" y="2"/>
                  </a:cubicBezTo>
                  <a:cubicBezTo>
                    <a:pt x="18" y="8"/>
                    <a:pt x="18" y="8"/>
                    <a:pt x="18" y="8"/>
                  </a:cubicBezTo>
                  <a:cubicBezTo>
                    <a:pt x="15" y="6"/>
                    <a:pt x="13" y="4"/>
                    <a:pt x="10" y="4"/>
                  </a:cubicBezTo>
                  <a:cubicBezTo>
                    <a:pt x="8" y="4"/>
                    <a:pt x="7" y="5"/>
                    <a:pt x="6" y="5"/>
                  </a:cubicBezTo>
                  <a:cubicBezTo>
                    <a:pt x="5" y="6"/>
                    <a:pt x="5" y="7"/>
                    <a:pt x="5" y="8"/>
                  </a:cubicBezTo>
                  <a:cubicBezTo>
                    <a:pt x="5" y="9"/>
                    <a:pt x="5" y="10"/>
                    <a:pt x="6" y="11"/>
                  </a:cubicBezTo>
                  <a:cubicBezTo>
                    <a:pt x="6" y="12"/>
                    <a:pt x="8" y="13"/>
                    <a:pt x="9" y="14"/>
                  </a:cubicBezTo>
                  <a:cubicBezTo>
                    <a:pt x="13" y="16"/>
                    <a:pt x="13" y="16"/>
                    <a:pt x="13" y="16"/>
                  </a:cubicBezTo>
                  <a:cubicBezTo>
                    <a:pt x="17" y="18"/>
                    <a:pt x="19" y="22"/>
                    <a:pt x="19" y="25"/>
                  </a:cubicBezTo>
                  <a:cubicBezTo>
                    <a:pt x="19" y="28"/>
                    <a:pt x="18" y="30"/>
                    <a:pt x="16" y="32"/>
                  </a:cubicBezTo>
                  <a:cubicBezTo>
                    <a:pt x="15" y="34"/>
                    <a:pt x="12" y="34"/>
                    <a:pt x="9" y="34"/>
                  </a:cubicBezTo>
                  <a:cubicBezTo>
                    <a:pt x="6" y="34"/>
                    <a:pt x="3" y="33"/>
                    <a:pt x="0" y="31"/>
                  </a:cubicBezTo>
                  <a:cubicBezTo>
                    <a:pt x="0" y="25"/>
                    <a:pt x="0" y="25"/>
                    <a:pt x="0" y="25"/>
                  </a:cubicBezTo>
                  <a:cubicBezTo>
                    <a:pt x="3" y="29"/>
                    <a:pt x="6" y="30"/>
                    <a:pt x="9" y="30"/>
                  </a:cubicBezTo>
                  <a:cubicBezTo>
                    <a:pt x="11" y="30"/>
                    <a:pt x="12" y="30"/>
                    <a:pt x="13" y="29"/>
                  </a:cubicBezTo>
                  <a:cubicBezTo>
                    <a:pt x="14" y="28"/>
                    <a:pt x="15" y="27"/>
                    <a:pt x="15" y="26"/>
                  </a:cubicBezTo>
                  <a:cubicBezTo>
                    <a:pt x="15" y="24"/>
                    <a:pt x="13" y="22"/>
                    <a:pt x="10" y="20"/>
                  </a:cubicBez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0" name="Freeform 229"/>
            <p:cNvSpPr>
              <a:spLocks/>
            </p:cNvSpPr>
            <p:nvPr userDrawn="1"/>
          </p:nvSpPr>
          <p:spPr bwMode="auto">
            <a:xfrm>
              <a:off x="6650038" y="2295525"/>
              <a:ext cx="68263" cy="73025"/>
            </a:xfrm>
            <a:custGeom>
              <a:avLst/>
              <a:gdLst>
                <a:gd name="T0" fmla="*/ 37 w 43"/>
                <a:gd name="T1" fmla="*/ 0 h 46"/>
                <a:gd name="T2" fmla="*/ 43 w 43"/>
                <a:gd name="T3" fmla="*/ 0 h 46"/>
                <a:gd name="T4" fmla="*/ 43 w 43"/>
                <a:gd name="T5" fmla="*/ 46 h 46"/>
                <a:gd name="T6" fmla="*/ 36 w 43"/>
                <a:gd name="T7" fmla="*/ 46 h 46"/>
                <a:gd name="T8" fmla="*/ 36 w 43"/>
                <a:gd name="T9" fmla="*/ 10 h 46"/>
                <a:gd name="T10" fmla="*/ 22 w 43"/>
                <a:gd name="T11" fmla="*/ 28 h 46"/>
                <a:gd name="T12" fmla="*/ 21 w 43"/>
                <a:gd name="T13" fmla="*/ 28 h 46"/>
                <a:gd name="T14" fmla="*/ 7 w 43"/>
                <a:gd name="T15" fmla="*/ 10 h 46"/>
                <a:gd name="T16" fmla="*/ 7 w 43"/>
                <a:gd name="T17" fmla="*/ 46 h 46"/>
                <a:gd name="T18" fmla="*/ 0 w 43"/>
                <a:gd name="T19" fmla="*/ 46 h 46"/>
                <a:gd name="T20" fmla="*/ 0 w 43"/>
                <a:gd name="T21" fmla="*/ 0 h 46"/>
                <a:gd name="T22" fmla="*/ 5 w 43"/>
                <a:gd name="T23" fmla="*/ 0 h 46"/>
                <a:gd name="T24" fmla="*/ 22 w 43"/>
                <a:gd name="T25" fmla="*/ 18 h 46"/>
                <a:gd name="T26" fmla="*/ 37 w 43"/>
                <a:gd name="T27"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3" h="46">
                  <a:moveTo>
                    <a:pt x="37" y="0"/>
                  </a:moveTo>
                  <a:lnTo>
                    <a:pt x="43" y="0"/>
                  </a:lnTo>
                  <a:lnTo>
                    <a:pt x="43" y="46"/>
                  </a:lnTo>
                  <a:lnTo>
                    <a:pt x="36" y="46"/>
                  </a:lnTo>
                  <a:lnTo>
                    <a:pt x="36" y="10"/>
                  </a:lnTo>
                  <a:lnTo>
                    <a:pt x="22" y="28"/>
                  </a:lnTo>
                  <a:lnTo>
                    <a:pt x="21" y="28"/>
                  </a:lnTo>
                  <a:lnTo>
                    <a:pt x="7" y="10"/>
                  </a:lnTo>
                  <a:lnTo>
                    <a:pt x="7" y="46"/>
                  </a:lnTo>
                  <a:lnTo>
                    <a:pt x="0" y="46"/>
                  </a:lnTo>
                  <a:lnTo>
                    <a:pt x="0" y="0"/>
                  </a:lnTo>
                  <a:lnTo>
                    <a:pt x="5" y="0"/>
                  </a:lnTo>
                  <a:lnTo>
                    <a:pt x="22" y="18"/>
                  </a:lnTo>
                  <a:lnTo>
                    <a:pt x="37" y="0"/>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1" name="Freeform 230"/>
            <p:cNvSpPr>
              <a:spLocks/>
            </p:cNvSpPr>
            <p:nvPr userDrawn="1"/>
          </p:nvSpPr>
          <p:spPr bwMode="auto">
            <a:xfrm>
              <a:off x="6950075" y="2293938"/>
              <a:ext cx="63500" cy="74613"/>
            </a:xfrm>
            <a:custGeom>
              <a:avLst/>
              <a:gdLst>
                <a:gd name="T0" fmla="*/ 0 w 40"/>
                <a:gd name="T1" fmla="*/ 0 h 47"/>
                <a:gd name="T2" fmla="*/ 40 w 40"/>
                <a:gd name="T3" fmla="*/ 0 h 47"/>
                <a:gd name="T4" fmla="*/ 40 w 40"/>
                <a:gd name="T5" fmla="*/ 7 h 47"/>
                <a:gd name="T6" fmla="*/ 23 w 40"/>
                <a:gd name="T7" fmla="*/ 7 h 47"/>
                <a:gd name="T8" fmla="*/ 23 w 40"/>
                <a:gd name="T9" fmla="*/ 47 h 47"/>
                <a:gd name="T10" fmla="*/ 16 w 40"/>
                <a:gd name="T11" fmla="*/ 47 h 47"/>
                <a:gd name="T12" fmla="*/ 16 w 40"/>
                <a:gd name="T13" fmla="*/ 7 h 47"/>
                <a:gd name="T14" fmla="*/ 0 w 40"/>
                <a:gd name="T15" fmla="*/ 7 h 47"/>
                <a:gd name="T16" fmla="*/ 0 w 40"/>
                <a:gd name="T17"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 h="47">
                  <a:moveTo>
                    <a:pt x="0" y="0"/>
                  </a:moveTo>
                  <a:lnTo>
                    <a:pt x="40" y="0"/>
                  </a:lnTo>
                  <a:lnTo>
                    <a:pt x="40" y="7"/>
                  </a:lnTo>
                  <a:lnTo>
                    <a:pt x="23" y="7"/>
                  </a:lnTo>
                  <a:lnTo>
                    <a:pt x="23" y="47"/>
                  </a:lnTo>
                  <a:lnTo>
                    <a:pt x="16" y="47"/>
                  </a:lnTo>
                  <a:lnTo>
                    <a:pt x="16" y="7"/>
                  </a:lnTo>
                  <a:lnTo>
                    <a:pt x="0" y="7"/>
                  </a:lnTo>
                  <a:lnTo>
                    <a:pt x="0" y="0"/>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2" name="Freeform 231"/>
            <p:cNvSpPr>
              <a:spLocks/>
            </p:cNvSpPr>
            <p:nvPr userDrawn="1"/>
          </p:nvSpPr>
          <p:spPr bwMode="auto">
            <a:xfrm>
              <a:off x="7235825" y="2295525"/>
              <a:ext cx="114300" cy="73025"/>
            </a:xfrm>
            <a:custGeom>
              <a:avLst/>
              <a:gdLst>
                <a:gd name="T0" fmla="*/ 66 w 72"/>
                <a:gd name="T1" fmla="*/ 0 h 46"/>
                <a:gd name="T2" fmla="*/ 72 w 72"/>
                <a:gd name="T3" fmla="*/ 0 h 46"/>
                <a:gd name="T4" fmla="*/ 54 w 72"/>
                <a:gd name="T5" fmla="*/ 46 h 46"/>
                <a:gd name="T6" fmla="*/ 52 w 72"/>
                <a:gd name="T7" fmla="*/ 46 h 46"/>
                <a:gd name="T8" fmla="*/ 37 w 72"/>
                <a:gd name="T9" fmla="*/ 9 h 46"/>
                <a:gd name="T10" fmla="*/ 21 w 72"/>
                <a:gd name="T11" fmla="*/ 46 h 46"/>
                <a:gd name="T12" fmla="*/ 20 w 72"/>
                <a:gd name="T13" fmla="*/ 46 h 46"/>
                <a:gd name="T14" fmla="*/ 0 w 72"/>
                <a:gd name="T15" fmla="*/ 0 h 46"/>
                <a:gd name="T16" fmla="*/ 7 w 72"/>
                <a:gd name="T17" fmla="*/ 0 h 46"/>
                <a:gd name="T18" fmla="*/ 20 w 72"/>
                <a:gd name="T19" fmla="*/ 32 h 46"/>
                <a:gd name="T20" fmla="*/ 34 w 72"/>
                <a:gd name="T21" fmla="*/ 0 h 46"/>
                <a:gd name="T22" fmla="*/ 40 w 72"/>
                <a:gd name="T23" fmla="*/ 0 h 46"/>
                <a:gd name="T24" fmla="*/ 54 w 72"/>
                <a:gd name="T25" fmla="*/ 32 h 46"/>
                <a:gd name="T26" fmla="*/ 66 w 72"/>
                <a:gd name="T27"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2" h="46">
                  <a:moveTo>
                    <a:pt x="66" y="0"/>
                  </a:moveTo>
                  <a:lnTo>
                    <a:pt x="72" y="0"/>
                  </a:lnTo>
                  <a:lnTo>
                    <a:pt x="54" y="46"/>
                  </a:lnTo>
                  <a:lnTo>
                    <a:pt x="52" y="46"/>
                  </a:lnTo>
                  <a:lnTo>
                    <a:pt x="37" y="9"/>
                  </a:lnTo>
                  <a:lnTo>
                    <a:pt x="21" y="46"/>
                  </a:lnTo>
                  <a:lnTo>
                    <a:pt x="20" y="46"/>
                  </a:lnTo>
                  <a:lnTo>
                    <a:pt x="0" y="0"/>
                  </a:lnTo>
                  <a:lnTo>
                    <a:pt x="7" y="0"/>
                  </a:lnTo>
                  <a:lnTo>
                    <a:pt x="20" y="32"/>
                  </a:lnTo>
                  <a:lnTo>
                    <a:pt x="34" y="0"/>
                  </a:lnTo>
                  <a:lnTo>
                    <a:pt x="40" y="0"/>
                  </a:lnTo>
                  <a:lnTo>
                    <a:pt x="54" y="32"/>
                  </a:lnTo>
                  <a:lnTo>
                    <a:pt x="66" y="0"/>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3" name="Freeform 232"/>
            <p:cNvSpPr>
              <a:spLocks/>
            </p:cNvSpPr>
            <p:nvPr userDrawn="1"/>
          </p:nvSpPr>
          <p:spPr bwMode="auto">
            <a:xfrm>
              <a:off x="7575550" y="2293938"/>
              <a:ext cx="61913" cy="74613"/>
            </a:xfrm>
            <a:custGeom>
              <a:avLst/>
              <a:gdLst>
                <a:gd name="T0" fmla="*/ 0 w 39"/>
                <a:gd name="T1" fmla="*/ 0 h 47"/>
                <a:gd name="T2" fmla="*/ 39 w 39"/>
                <a:gd name="T3" fmla="*/ 0 h 47"/>
                <a:gd name="T4" fmla="*/ 39 w 39"/>
                <a:gd name="T5" fmla="*/ 7 h 47"/>
                <a:gd name="T6" fmla="*/ 22 w 39"/>
                <a:gd name="T7" fmla="*/ 7 h 47"/>
                <a:gd name="T8" fmla="*/ 22 w 39"/>
                <a:gd name="T9" fmla="*/ 47 h 47"/>
                <a:gd name="T10" fmla="*/ 15 w 39"/>
                <a:gd name="T11" fmla="*/ 47 h 47"/>
                <a:gd name="T12" fmla="*/ 15 w 39"/>
                <a:gd name="T13" fmla="*/ 7 h 47"/>
                <a:gd name="T14" fmla="*/ 0 w 39"/>
                <a:gd name="T15" fmla="*/ 7 h 47"/>
                <a:gd name="T16" fmla="*/ 0 w 39"/>
                <a:gd name="T17"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47">
                  <a:moveTo>
                    <a:pt x="0" y="0"/>
                  </a:moveTo>
                  <a:lnTo>
                    <a:pt x="39" y="0"/>
                  </a:lnTo>
                  <a:lnTo>
                    <a:pt x="39" y="7"/>
                  </a:lnTo>
                  <a:lnTo>
                    <a:pt x="22" y="7"/>
                  </a:lnTo>
                  <a:lnTo>
                    <a:pt x="22" y="47"/>
                  </a:lnTo>
                  <a:lnTo>
                    <a:pt x="15" y="47"/>
                  </a:lnTo>
                  <a:lnTo>
                    <a:pt x="15" y="7"/>
                  </a:lnTo>
                  <a:lnTo>
                    <a:pt x="0" y="7"/>
                  </a:lnTo>
                  <a:lnTo>
                    <a:pt x="0" y="0"/>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4" name="Freeform 233"/>
            <p:cNvSpPr>
              <a:spLocks/>
            </p:cNvSpPr>
            <p:nvPr userDrawn="1"/>
          </p:nvSpPr>
          <p:spPr bwMode="auto">
            <a:xfrm>
              <a:off x="7883525" y="2295525"/>
              <a:ext cx="39688" cy="73025"/>
            </a:xfrm>
            <a:custGeom>
              <a:avLst/>
              <a:gdLst>
                <a:gd name="T0" fmla="*/ 0 w 25"/>
                <a:gd name="T1" fmla="*/ 0 h 46"/>
                <a:gd name="T2" fmla="*/ 25 w 25"/>
                <a:gd name="T3" fmla="*/ 0 h 46"/>
                <a:gd name="T4" fmla="*/ 25 w 25"/>
                <a:gd name="T5" fmla="*/ 6 h 46"/>
                <a:gd name="T6" fmla="*/ 7 w 25"/>
                <a:gd name="T7" fmla="*/ 6 h 46"/>
                <a:gd name="T8" fmla="*/ 7 w 25"/>
                <a:gd name="T9" fmla="*/ 18 h 46"/>
                <a:gd name="T10" fmla="*/ 25 w 25"/>
                <a:gd name="T11" fmla="*/ 18 h 46"/>
                <a:gd name="T12" fmla="*/ 25 w 25"/>
                <a:gd name="T13" fmla="*/ 24 h 46"/>
                <a:gd name="T14" fmla="*/ 7 w 25"/>
                <a:gd name="T15" fmla="*/ 24 h 46"/>
                <a:gd name="T16" fmla="*/ 7 w 25"/>
                <a:gd name="T17" fmla="*/ 46 h 46"/>
                <a:gd name="T18" fmla="*/ 0 w 25"/>
                <a:gd name="T19" fmla="*/ 46 h 46"/>
                <a:gd name="T20" fmla="*/ 0 w 25"/>
                <a:gd name="T21"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 h="46">
                  <a:moveTo>
                    <a:pt x="0" y="0"/>
                  </a:moveTo>
                  <a:lnTo>
                    <a:pt x="25" y="0"/>
                  </a:lnTo>
                  <a:lnTo>
                    <a:pt x="25" y="6"/>
                  </a:lnTo>
                  <a:lnTo>
                    <a:pt x="7" y="6"/>
                  </a:lnTo>
                  <a:lnTo>
                    <a:pt x="7" y="18"/>
                  </a:lnTo>
                  <a:lnTo>
                    <a:pt x="25" y="18"/>
                  </a:lnTo>
                  <a:lnTo>
                    <a:pt x="25" y="24"/>
                  </a:lnTo>
                  <a:lnTo>
                    <a:pt x="7" y="24"/>
                  </a:lnTo>
                  <a:lnTo>
                    <a:pt x="7" y="46"/>
                  </a:lnTo>
                  <a:lnTo>
                    <a:pt x="0" y="46"/>
                  </a:lnTo>
                  <a:lnTo>
                    <a:pt x="0" y="0"/>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5" name="Freeform 234"/>
            <p:cNvSpPr>
              <a:spLocks/>
            </p:cNvSpPr>
            <p:nvPr userDrawn="1"/>
          </p:nvSpPr>
          <p:spPr bwMode="auto">
            <a:xfrm>
              <a:off x="8166100" y="2293938"/>
              <a:ext cx="42863" cy="74613"/>
            </a:xfrm>
            <a:custGeom>
              <a:avLst/>
              <a:gdLst>
                <a:gd name="T0" fmla="*/ 10 w 19"/>
                <a:gd name="T1" fmla="*/ 20 h 34"/>
                <a:gd name="T2" fmla="*/ 6 w 19"/>
                <a:gd name="T3" fmla="*/ 18 h 34"/>
                <a:gd name="T4" fmla="*/ 1 w 19"/>
                <a:gd name="T5" fmla="*/ 14 h 34"/>
                <a:gd name="T6" fmla="*/ 0 w 19"/>
                <a:gd name="T7" fmla="*/ 9 h 34"/>
                <a:gd name="T8" fmla="*/ 3 w 19"/>
                <a:gd name="T9" fmla="*/ 3 h 34"/>
                <a:gd name="T10" fmla="*/ 10 w 19"/>
                <a:gd name="T11" fmla="*/ 0 h 34"/>
                <a:gd name="T12" fmla="*/ 17 w 19"/>
                <a:gd name="T13" fmla="*/ 2 h 34"/>
                <a:gd name="T14" fmla="*/ 17 w 19"/>
                <a:gd name="T15" fmla="*/ 8 h 34"/>
                <a:gd name="T16" fmla="*/ 10 w 19"/>
                <a:gd name="T17" fmla="*/ 4 h 34"/>
                <a:gd name="T18" fmla="*/ 6 w 19"/>
                <a:gd name="T19" fmla="*/ 5 h 34"/>
                <a:gd name="T20" fmla="*/ 4 w 19"/>
                <a:gd name="T21" fmla="*/ 8 h 34"/>
                <a:gd name="T22" fmla="*/ 5 w 19"/>
                <a:gd name="T23" fmla="*/ 11 h 34"/>
                <a:gd name="T24" fmla="*/ 9 w 19"/>
                <a:gd name="T25" fmla="*/ 14 h 34"/>
                <a:gd name="T26" fmla="*/ 13 w 19"/>
                <a:gd name="T27" fmla="*/ 16 h 34"/>
                <a:gd name="T28" fmla="*/ 19 w 19"/>
                <a:gd name="T29" fmla="*/ 25 h 34"/>
                <a:gd name="T30" fmla="*/ 16 w 19"/>
                <a:gd name="T31" fmla="*/ 32 h 34"/>
                <a:gd name="T32" fmla="*/ 9 w 19"/>
                <a:gd name="T33" fmla="*/ 34 h 34"/>
                <a:gd name="T34" fmla="*/ 0 w 19"/>
                <a:gd name="T35" fmla="*/ 31 h 34"/>
                <a:gd name="T36" fmla="*/ 0 w 19"/>
                <a:gd name="T37" fmla="*/ 25 h 34"/>
                <a:gd name="T38" fmla="*/ 9 w 19"/>
                <a:gd name="T39" fmla="*/ 30 h 34"/>
                <a:gd name="T40" fmla="*/ 13 w 19"/>
                <a:gd name="T41" fmla="*/ 29 h 34"/>
                <a:gd name="T42" fmla="*/ 14 w 19"/>
                <a:gd name="T43" fmla="*/ 26 h 34"/>
                <a:gd name="T44" fmla="*/ 10 w 19"/>
                <a:gd name="T45" fmla="*/ 2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9" h="34">
                  <a:moveTo>
                    <a:pt x="10" y="20"/>
                  </a:moveTo>
                  <a:cubicBezTo>
                    <a:pt x="6" y="18"/>
                    <a:pt x="6" y="18"/>
                    <a:pt x="6" y="18"/>
                  </a:cubicBezTo>
                  <a:cubicBezTo>
                    <a:pt x="4" y="16"/>
                    <a:pt x="2" y="15"/>
                    <a:pt x="1" y="14"/>
                  </a:cubicBezTo>
                  <a:cubicBezTo>
                    <a:pt x="0" y="12"/>
                    <a:pt x="0" y="11"/>
                    <a:pt x="0" y="9"/>
                  </a:cubicBezTo>
                  <a:cubicBezTo>
                    <a:pt x="0" y="6"/>
                    <a:pt x="1" y="4"/>
                    <a:pt x="3" y="3"/>
                  </a:cubicBezTo>
                  <a:cubicBezTo>
                    <a:pt x="4" y="1"/>
                    <a:pt x="7" y="0"/>
                    <a:pt x="10" y="0"/>
                  </a:cubicBezTo>
                  <a:cubicBezTo>
                    <a:pt x="13" y="0"/>
                    <a:pt x="15" y="1"/>
                    <a:pt x="17" y="2"/>
                  </a:cubicBezTo>
                  <a:cubicBezTo>
                    <a:pt x="17" y="8"/>
                    <a:pt x="17" y="8"/>
                    <a:pt x="17" y="8"/>
                  </a:cubicBezTo>
                  <a:cubicBezTo>
                    <a:pt x="15" y="6"/>
                    <a:pt x="12" y="4"/>
                    <a:pt x="10" y="4"/>
                  </a:cubicBezTo>
                  <a:cubicBezTo>
                    <a:pt x="8" y="4"/>
                    <a:pt x="7" y="5"/>
                    <a:pt x="6" y="5"/>
                  </a:cubicBezTo>
                  <a:cubicBezTo>
                    <a:pt x="5" y="6"/>
                    <a:pt x="4" y="7"/>
                    <a:pt x="4" y="8"/>
                  </a:cubicBezTo>
                  <a:cubicBezTo>
                    <a:pt x="4" y="9"/>
                    <a:pt x="5" y="10"/>
                    <a:pt x="5" y="11"/>
                  </a:cubicBezTo>
                  <a:cubicBezTo>
                    <a:pt x="6" y="12"/>
                    <a:pt x="7" y="13"/>
                    <a:pt x="9" y="14"/>
                  </a:cubicBezTo>
                  <a:cubicBezTo>
                    <a:pt x="13" y="16"/>
                    <a:pt x="13" y="16"/>
                    <a:pt x="13" y="16"/>
                  </a:cubicBezTo>
                  <a:cubicBezTo>
                    <a:pt x="17" y="18"/>
                    <a:pt x="19" y="22"/>
                    <a:pt x="19" y="25"/>
                  </a:cubicBezTo>
                  <a:cubicBezTo>
                    <a:pt x="19" y="28"/>
                    <a:pt x="18" y="30"/>
                    <a:pt x="16" y="32"/>
                  </a:cubicBezTo>
                  <a:cubicBezTo>
                    <a:pt x="14" y="34"/>
                    <a:pt x="12" y="34"/>
                    <a:pt x="9" y="34"/>
                  </a:cubicBezTo>
                  <a:cubicBezTo>
                    <a:pt x="6" y="34"/>
                    <a:pt x="3" y="33"/>
                    <a:pt x="0" y="31"/>
                  </a:cubicBezTo>
                  <a:cubicBezTo>
                    <a:pt x="0" y="25"/>
                    <a:pt x="0" y="25"/>
                    <a:pt x="0" y="25"/>
                  </a:cubicBezTo>
                  <a:cubicBezTo>
                    <a:pt x="3" y="29"/>
                    <a:pt x="6" y="30"/>
                    <a:pt x="9" y="30"/>
                  </a:cubicBezTo>
                  <a:cubicBezTo>
                    <a:pt x="10" y="30"/>
                    <a:pt x="12" y="30"/>
                    <a:pt x="13" y="29"/>
                  </a:cubicBezTo>
                  <a:cubicBezTo>
                    <a:pt x="14" y="28"/>
                    <a:pt x="14" y="27"/>
                    <a:pt x="14" y="26"/>
                  </a:cubicBezTo>
                  <a:cubicBezTo>
                    <a:pt x="14" y="24"/>
                    <a:pt x="13" y="22"/>
                    <a:pt x="10" y="20"/>
                  </a:cubicBez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6" name="Line 235"/>
            <p:cNvSpPr>
              <a:spLocks noChangeShapeType="1"/>
            </p:cNvSpPr>
            <p:nvPr userDrawn="1"/>
          </p:nvSpPr>
          <p:spPr bwMode="auto">
            <a:xfrm>
              <a:off x="6267450" y="27828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37" name="Line 236"/>
            <p:cNvSpPr>
              <a:spLocks noChangeShapeType="1"/>
            </p:cNvSpPr>
            <p:nvPr userDrawn="1"/>
          </p:nvSpPr>
          <p:spPr bwMode="auto">
            <a:xfrm>
              <a:off x="6570663" y="27828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38" name="Line 237"/>
            <p:cNvSpPr>
              <a:spLocks noChangeShapeType="1"/>
            </p:cNvSpPr>
            <p:nvPr userDrawn="1"/>
          </p:nvSpPr>
          <p:spPr bwMode="auto">
            <a:xfrm>
              <a:off x="6873875" y="2782888"/>
              <a:ext cx="214313"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39" name="Line 238"/>
            <p:cNvSpPr>
              <a:spLocks noChangeShapeType="1"/>
            </p:cNvSpPr>
            <p:nvPr userDrawn="1"/>
          </p:nvSpPr>
          <p:spPr bwMode="auto">
            <a:xfrm>
              <a:off x="7178675" y="2782888"/>
              <a:ext cx="214313"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40" name="Line 239"/>
            <p:cNvSpPr>
              <a:spLocks noChangeShapeType="1"/>
            </p:cNvSpPr>
            <p:nvPr userDrawn="1"/>
          </p:nvSpPr>
          <p:spPr bwMode="auto">
            <a:xfrm>
              <a:off x="7478713" y="27828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41" name="Line 240"/>
            <p:cNvSpPr>
              <a:spLocks noChangeShapeType="1"/>
            </p:cNvSpPr>
            <p:nvPr userDrawn="1"/>
          </p:nvSpPr>
          <p:spPr bwMode="auto">
            <a:xfrm>
              <a:off x="7783513" y="27828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42" name="Line 241"/>
            <p:cNvSpPr>
              <a:spLocks noChangeShapeType="1"/>
            </p:cNvSpPr>
            <p:nvPr userDrawn="1"/>
          </p:nvSpPr>
          <p:spPr bwMode="auto">
            <a:xfrm>
              <a:off x="8086725" y="27828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43" name="Line 242"/>
            <p:cNvSpPr>
              <a:spLocks noChangeShapeType="1"/>
            </p:cNvSpPr>
            <p:nvPr userDrawn="1"/>
          </p:nvSpPr>
          <p:spPr bwMode="auto">
            <a:xfrm>
              <a:off x="6267450" y="2427288"/>
              <a:ext cx="2035175"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44" name="Line 243"/>
            <p:cNvSpPr>
              <a:spLocks noChangeShapeType="1"/>
            </p:cNvSpPr>
            <p:nvPr userDrawn="1"/>
          </p:nvSpPr>
          <p:spPr bwMode="auto">
            <a:xfrm>
              <a:off x="6267450" y="31384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45" name="Line 244"/>
            <p:cNvSpPr>
              <a:spLocks noChangeShapeType="1"/>
            </p:cNvSpPr>
            <p:nvPr userDrawn="1"/>
          </p:nvSpPr>
          <p:spPr bwMode="auto">
            <a:xfrm>
              <a:off x="6570663" y="31384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46" name="Line 245"/>
            <p:cNvSpPr>
              <a:spLocks noChangeShapeType="1"/>
            </p:cNvSpPr>
            <p:nvPr userDrawn="1"/>
          </p:nvSpPr>
          <p:spPr bwMode="auto">
            <a:xfrm>
              <a:off x="6873875" y="3138488"/>
              <a:ext cx="214313"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47" name="Line 246"/>
            <p:cNvSpPr>
              <a:spLocks noChangeShapeType="1"/>
            </p:cNvSpPr>
            <p:nvPr userDrawn="1"/>
          </p:nvSpPr>
          <p:spPr bwMode="auto">
            <a:xfrm>
              <a:off x="7178675" y="3138488"/>
              <a:ext cx="214313"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48" name="Line 247"/>
            <p:cNvSpPr>
              <a:spLocks noChangeShapeType="1"/>
            </p:cNvSpPr>
            <p:nvPr userDrawn="1"/>
          </p:nvSpPr>
          <p:spPr bwMode="auto">
            <a:xfrm>
              <a:off x="7478713" y="31384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49" name="Line 248"/>
            <p:cNvSpPr>
              <a:spLocks noChangeShapeType="1"/>
            </p:cNvSpPr>
            <p:nvPr userDrawn="1"/>
          </p:nvSpPr>
          <p:spPr bwMode="auto">
            <a:xfrm>
              <a:off x="7783513" y="31384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50" name="Line 249"/>
            <p:cNvSpPr>
              <a:spLocks noChangeShapeType="1"/>
            </p:cNvSpPr>
            <p:nvPr userDrawn="1"/>
          </p:nvSpPr>
          <p:spPr bwMode="auto">
            <a:xfrm>
              <a:off x="8086725" y="31384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51" name="Line 250"/>
            <p:cNvSpPr>
              <a:spLocks noChangeShapeType="1"/>
            </p:cNvSpPr>
            <p:nvPr userDrawn="1"/>
          </p:nvSpPr>
          <p:spPr bwMode="auto">
            <a:xfrm>
              <a:off x="6267450" y="34940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52" name="Line 251"/>
            <p:cNvSpPr>
              <a:spLocks noChangeShapeType="1"/>
            </p:cNvSpPr>
            <p:nvPr userDrawn="1"/>
          </p:nvSpPr>
          <p:spPr bwMode="auto">
            <a:xfrm>
              <a:off x="6570663" y="34940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53" name="Line 252"/>
            <p:cNvSpPr>
              <a:spLocks noChangeShapeType="1"/>
            </p:cNvSpPr>
            <p:nvPr userDrawn="1"/>
          </p:nvSpPr>
          <p:spPr bwMode="auto">
            <a:xfrm>
              <a:off x="6873875" y="3494088"/>
              <a:ext cx="214313"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54" name="Line 253"/>
            <p:cNvSpPr>
              <a:spLocks noChangeShapeType="1"/>
            </p:cNvSpPr>
            <p:nvPr userDrawn="1"/>
          </p:nvSpPr>
          <p:spPr bwMode="auto">
            <a:xfrm>
              <a:off x="7178675" y="3494088"/>
              <a:ext cx="214313"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55" name="Line 254"/>
            <p:cNvSpPr>
              <a:spLocks noChangeShapeType="1"/>
            </p:cNvSpPr>
            <p:nvPr userDrawn="1"/>
          </p:nvSpPr>
          <p:spPr bwMode="auto">
            <a:xfrm>
              <a:off x="7478713" y="34940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56" name="Line 255"/>
            <p:cNvSpPr>
              <a:spLocks noChangeShapeType="1"/>
            </p:cNvSpPr>
            <p:nvPr userDrawn="1"/>
          </p:nvSpPr>
          <p:spPr bwMode="auto">
            <a:xfrm>
              <a:off x="7783513" y="34940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57" name="Line 256"/>
            <p:cNvSpPr>
              <a:spLocks noChangeShapeType="1"/>
            </p:cNvSpPr>
            <p:nvPr userDrawn="1"/>
          </p:nvSpPr>
          <p:spPr bwMode="auto">
            <a:xfrm>
              <a:off x="8086725" y="34940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58" name="Line 257"/>
            <p:cNvSpPr>
              <a:spLocks noChangeShapeType="1"/>
            </p:cNvSpPr>
            <p:nvPr userDrawn="1"/>
          </p:nvSpPr>
          <p:spPr bwMode="auto">
            <a:xfrm>
              <a:off x="6267450" y="3851275"/>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59" name="Line 258"/>
            <p:cNvSpPr>
              <a:spLocks noChangeShapeType="1"/>
            </p:cNvSpPr>
            <p:nvPr userDrawn="1"/>
          </p:nvSpPr>
          <p:spPr bwMode="auto">
            <a:xfrm>
              <a:off x="6570663" y="3851275"/>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60" name="Line 259"/>
            <p:cNvSpPr>
              <a:spLocks noChangeShapeType="1"/>
            </p:cNvSpPr>
            <p:nvPr userDrawn="1"/>
          </p:nvSpPr>
          <p:spPr bwMode="auto">
            <a:xfrm>
              <a:off x="6873875" y="3851275"/>
              <a:ext cx="214313"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61" name="Line 260"/>
            <p:cNvSpPr>
              <a:spLocks noChangeShapeType="1"/>
            </p:cNvSpPr>
            <p:nvPr userDrawn="1"/>
          </p:nvSpPr>
          <p:spPr bwMode="auto">
            <a:xfrm>
              <a:off x="7178675" y="3851275"/>
              <a:ext cx="214313"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62" name="Line 261"/>
            <p:cNvSpPr>
              <a:spLocks noChangeShapeType="1"/>
            </p:cNvSpPr>
            <p:nvPr userDrawn="1"/>
          </p:nvSpPr>
          <p:spPr bwMode="auto">
            <a:xfrm>
              <a:off x="7478713" y="3851275"/>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63" name="Line 262"/>
            <p:cNvSpPr>
              <a:spLocks noChangeShapeType="1"/>
            </p:cNvSpPr>
            <p:nvPr userDrawn="1"/>
          </p:nvSpPr>
          <p:spPr bwMode="auto">
            <a:xfrm>
              <a:off x="7783513" y="38512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64" name="Line 263"/>
            <p:cNvSpPr>
              <a:spLocks noChangeShapeType="1"/>
            </p:cNvSpPr>
            <p:nvPr userDrawn="1"/>
          </p:nvSpPr>
          <p:spPr bwMode="auto">
            <a:xfrm>
              <a:off x="8086725" y="38512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65" name="Line 264"/>
            <p:cNvSpPr>
              <a:spLocks noChangeShapeType="1"/>
            </p:cNvSpPr>
            <p:nvPr userDrawn="1"/>
          </p:nvSpPr>
          <p:spPr bwMode="auto">
            <a:xfrm>
              <a:off x="6267450" y="4206875"/>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66" name="Line 265"/>
            <p:cNvSpPr>
              <a:spLocks noChangeShapeType="1"/>
            </p:cNvSpPr>
            <p:nvPr userDrawn="1"/>
          </p:nvSpPr>
          <p:spPr bwMode="auto">
            <a:xfrm>
              <a:off x="6570663" y="4206875"/>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67" name="Line 266"/>
            <p:cNvSpPr>
              <a:spLocks noChangeShapeType="1"/>
            </p:cNvSpPr>
            <p:nvPr userDrawn="1"/>
          </p:nvSpPr>
          <p:spPr bwMode="auto">
            <a:xfrm>
              <a:off x="6873875" y="4206875"/>
              <a:ext cx="214313"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68" name="Line 267"/>
            <p:cNvSpPr>
              <a:spLocks noChangeShapeType="1"/>
            </p:cNvSpPr>
            <p:nvPr userDrawn="1"/>
          </p:nvSpPr>
          <p:spPr bwMode="auto">
            <a:xfrm>
              <a:off x="7178675" y="4206875"/>
              <a:ext cx="214313"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69" name="Line 268"/>
            <p:cNvSpPr>
              <a:spLocks noChangeShapeType="1"/>
            </p:cNvSpPr>
            <p:nvPr userDrawn="1"/>
          </p:nvSpPr>
          <p:spPr bwMode="auto">
            <a:xfrm>
              <a:off x="7478713" y="4206875"/>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70" name="Line 269"/>
            <p:cNvSpPr>
              <a:spLocks noChangeShapeType="1"/>
            </p:cNvSpPr>
            <p:nvPr userDrawn="1"/>
          </p:nvSpPr>
          <p:spPr bwMode="auto">
            <a:xfrm>
              <a:off x="7783513" y="42068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71" name="Line 270"/>
            <p:cNvSpPr>
              <a:spLocks noChangeShapeType="1"/>
            </p:cNvSpPr>
            <p:nvPr userDrawn="1"/>
          </p:nvSpPr>
          <p:spPr bwMode="auto">
            <a:xfrm>
              <a:off x="8086725" y="42068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grpSp>
      <p:sp>
        <p:nvSpPr>
          <p:cNvPr id="276" name="Text Placeholder 5"/>
          <p:cNvSpPr>
            <a:spLocks noGrp="1"/>
          </p:cNvSpPr>
          <p:nvPr>
            <p:ph type="body" sz="quarter" idx="11"/>
          </p:nvPr>
        </p:nvSpPr>
        <p:spPr>
          <a:xfrm>
            <a:off x="832655" y="4440888"/>
            <a:ext cx="2077972" cy="446654"/>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277" name="Text Placeholder 5"/>
          <p:cNvSpPr>
            <a:spLocks noGrp="1"/>
          </p:cNvSpPr>
          <p:nvPr>
            <p:ph type="body" sz="quarter" idx="14"/>
          </p:nvPr>
        </p:nvSpPr>
        <p:spPr>
          <a:xfrm>
            <a:off x="844987" y="4887542"/>
            <a:ext cx="2077972" cy="1252909"/>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78" name="Text Placeholder 5"/>
          <p:cNvSpPr>
            <a:spLocks noGrp="1"/>
          </p:cNvSpPr>
          <p:nvPr>
            <p:ph type="body" sz="quarter" idx="15"/>
          </p:nvPr>
        </p:nvSpPr>
        <p:spPr>
          <a:xfrm>
            <a:off x="3540493" y="4440888"/>
            <a:ext cx="2077972" cy="446654"/>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279" name="Text Placeholder 5"/>
          <p:cNvSpPr>
            <a:spLocks noGrp="1"/>
          </p:cNvSpPr>
          <p:nvPr>
            <p:ph type="body" sz="quarter" idx="16"/>
          </p:nvPr>
        </p:nvSpPr>
        <p:spPr>
          <a:xfrm>
            <a:off x="3539946" y="4887542"/>
            <a:ext cx="2077972" cy="1252909"/>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80" name="Text Placeholder 5"/>
          <p:cNvSpPr>
            <a:spLocks noGrp="1"/>
          </p:cNvSpPr>
          <p:nvPr>
            <p:ph type="body" sz="quarter" idx="17"/>
          </p:nvPr>
        </p:nvSpPr>
        <p:spPr>
          <a:xfrm>
            <a:off x="6247237" y="4440888"/>
            <a:ext cx="2077972" cy="446654"/>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281" name="Text Placeholder 5"/>
          <p:cNvSpPr>
            <a:spLocks noGrp="1"/>
          </p:cNvSpPr>
          <p:nvPr>
            <p:ph type="body" sz="quarter" idx="18"/>
          </p:nvPr>
        </p:nvSpPr>
        <p:spPr>
          <a:xfrm>
            <a:off x="6246690" y="4887542"/>
            <a:ext cx="2077972" cy="1252909"/>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82" name="Text Placeholder 5"/>
          <p:cNvSpPr>
            <a:spLocks noGrp="1"/>
          </p:cNvSpPr>
          <p:nvPr>
            <p:ph type="body" sz="quarter" idx="19"/>
          </p:nvPr>
        </p:nvSpPr>
        <p:spPr>
          <a:xfrm>
            <a:off x="715963" y="1795461"/>
            <a:ext cx="2281237" cy="406401"/>
          </a:xfrm>
          <a:prstGeom prst="rect">
            <a:avLst/>
          </a:prstGeom>
        </p:spPr>
        <p:txBody>
          <a:bodyPr/>
          <a:lstStyle>
            <a:lvl1pPr marL="0" indent="0" algn="ctr">
              <a:buNone/>
              <a:defRPr>
                <a:solidFill>
                  <a:schemeClr val="bg1"/>
                </a:solidFill>
                <a:latin typeface="Gill Sans MT" panose="020B0502020104020203" pitchFamily="34" charset="0"/>
              </a:defRPr>
            </a:lvl1pPr>
          </a:lstStyle>
          <a:p>
            <a:pPr lvl="0"/>
            <a:r>
              <a:rPr lang="en-US" dirty="0"/>
              <a:t>Edit Master text styles</a:t>
            </a:r>
          </a:p>
        </p:txBody>
      </p:sp>
      <p:sp>
        <p:nvSpPr>
          <p:cNvPr id="284" name="Text Placeholder 283"/>
          <p:cNvSpPr>
            <a:spLocks noGrp="1"/>
          </p:cNvSpPr>
          <p:nvPr>
            <p:ph type="body" sz="quarter" idx="20"/>
          </p:nvPr>
        </p:nvSpPr>
        <p:spPr>
          <a:xfrm>
            <a:off x="3432175" y="1795462"/>
            <a:ext cx="2279650" cy="409575"/>
          </a:xfrm>
          <a:prstGeom prst="rect">
            <a:avLst/>
          </a:prstGeom>
        </p:spPr>
        <p:txBody>
          <a:bodyPr/>
          <a:lstStyle>
            <a:lvl1pPr marL="0" indent="0" algn="ctr">
              <a:buNone/>
              <a:defRPr>
                <a:solidFill>
                  <a:schemeClr val="bg1"/>
                </a:solidFill>
                <a:latin typeface="Gill Sans MT" panose="020B0502020104020203" pitchFamily="34" charset="0"/>
              </a:defRPr>
            </a:lvl1pPr>
            <a:lvl2pPr marL="457200" indent="0">
              <a:buNone/>
              <a:defRPr/>
            </a:lvl2pPr>
          </a:lstStyle>
          <a:p>
            <a:pPr lvl="0"/>
            <a:r>
              <a:rPr lang="en-US" dirty="0"/>
              <a:t>Edit Master text styles</a:t>
            </a:r>
          </a:p>
        </p:txBody>
      </p:sp>
      <p:sp>
        <p:nvSpPr>
          <p:cNvPr id="286" name="Text Placeholder 285"/>
          <p:cNvSpPr>
            <a:spLocks noGrp="1"/>
          </p:cNvSpPr>
          <p:nvPr>
            <p:ph type="body" sz="quarter" idx="21"/>
          </p:nvPr>
        </p:nvSpPr>
        <p:spPr>
          <a:xfrm>
            <a:off x="6146800" y="1795463"/>
            <a:ext cx="2281238" cy="406400"/>
          </a:xfrm>
          <a:prstGeom prst="rect">
            <a:avLst/>
          </a:prstGeom>
        </p:spPr>
        <p:txBody>
          <a:bodyPr/>
          <a:lstStyle>
            <a:lvl1pPr marL="0" indent="0" algn="ctr">
              <a:buNone/>
              <a:defRPr>
                <a:solidFill>
                  <a:schemeClr val="bg1"/>
                </a:solidFill>
              </a:defRPr>
            </a:lvl1pPr>
            <a:lvl2pPr marL="457200" indent="0">
              <a:buNone/>
              <a:defRPr/>
            </a:lvl2pPr>
          </a:lstStyle>
          <a:p>
            <a:pPr lvl="0"/>
            <a:r>
              <a:rPr lang="en-US" dirty="0"/>
              <a:t>Edit Master text styles</a:t>
            </a:r>
          </a:p>
        </p:txBody>
      </p:sp>
      <p:sp>
        <p:nvSpPr>
          <p:cNvPr id="287"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3489505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1">
    <p:spTree>
      <p:nvGrpSpPr>
        <p:cNvPr id="1" name=""/>
        <p:cNvGrpSpPr/>
        <p:nvPr/>
      </p:nvGrpSpPr>
      <p:grpSpPr>
        <a:xfrm>
          <a:off x="0" y="0"/>
          <a:ext cx="0" cy="0"/>
          <a:chOff x="0" y="0"/>
          <a:chExt cx="0" cy="0"/>
        </a:xfrm>
      </p:grpSpPr>
      <p:grpSp>
        <p:nvGrpSpPr>
          <p:cNvPr id="35" name="Group 34"/>
          <p:cNvGrpSpPr/>
          <p:nvPr userDrawn="1"/>
        </p:nvGrpSpPr>
        <p:grpSpPr>
          <a:xfrm>
            <a:off x="845534" y="1624840"/>
            <a:ext cx="2077971" cy="2069245"/>
            <a:chOff x="3060700" y="1908175"/>
            <a:chExt cx="3024188" cy="3011488"/>
          </a:xfrm>
        </p:grpSpPr>
        <p:sp>
          <p:nvSpPr>
            <p:cNvPr id="8" name="Oval 6"/>
            <p:cNvSpPr>
              <a:spLocks noChangeArrowheads="1"/>
            </p:cNvSpPr>
            <p:nvPr userDrawn="1"/>
          </p:nvSpPr>
          <p:spPr bwMode="auto">
            <a:xfrm>
              <a:off x="3060700" y="1908175"/>
              <a:ext cx="3024188" cy="3011488"/>
            </a:xfrm>
            <a:prstGeom prst="ellipse">
              <a:avLst/>
            </a:prstGeom>
            <a:solidFill>
              <a:srgbClr val="FFFFFF"/>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9"/>
            <p:cNvSpPr>
              <a:spLocks/>
            </p:cNvSpPr>
            <p:nvPr userDrawn="1"/>
          </p:nvSpPr>
          <p:spPr bwMode="auto">
            <a:xfrm>
              <a:off x="4521200" y="1981200"/>
              <a:ext cx="101600" cy="100013"/>
            </a:xfrm>
            <a:custGeom>
              <a:avLst/>
              <a:gdLst>
                <a:gd name="T0" fmla="*/ 46 w 46"/>
                <a:gd name="T1" fmla="*/ 23 h 45"/>
                <a:gd name="T2" fmla="*/ 23 w 46"/>
                <a:gd name="T3" fmla="*/ 0 h 45"/>
                <a:gd name="T4" fmla="*/ 0 w 46"/>
                <a:gd name="T5" fmla="*/ 22 h 45"/>
                <a:gd name="T6" fmla="*/ 23 w 46"/>
                <a:gd name="T7" fmla="*/ 45 h 45"/>
                <a:gd name="T8" fmla="*/ 46 w 46"/>
                <a:gd name="T9" fmla="*/ 23 h 45"/>
              </a:gdLst>
              <a:ahLst/>
              <a:cxnLst>
                <a:cxn ang="0">
                  <a:pos x="T0" y="T1"/>
                </a:cxn>
                <a:cxn ang="0">
                  <a:pos x="T2" y="T3"/>
                </a:cxn>
                <a:cxn ang="0">
                  <a:pos x="T4" y="T5"/>
                </a:cxn>
                <a:cxn ang="0">
                  <a:pos x="T6" y="T7"/>
                </a:cxn>
                <a:cxn ang="0">
                  <a:pos x="T8" y="T9"/>
                </a:cxn>
              </a:cxnLst>
              <a:rect l="0" t="0" r="r" b="b"/>
              <a:pathLst>
                <a:path w="46" h="45">
                  <a:moveTo>
                    <a:pt x="46" y="23"/>
                  </a:moveTo>
                  <a:cubicBezTo>
                    <a:pt x="46" y="10"/>
                    <a:pt x="36" y="0"/>
                    <a:pt x="23" y="0"/>
                  </a:cubicBezTo>
                  <a:cubicBezTo>
                    <a:pt x="11" y="0"/>
                    <a:pt x="0" y="10"/>
                    <a:pt x="0" y="22"/>
                  </a:cubicBezTo>
                  <a:cubicBezTo>
                    <a:pt x="0" y="35"/>
                    <a:pt x="10" y="45"/>
                    <a:pt x="23" y="45"/>
                  </a:cubicBezTo>
                  <a:cubicBezTo>
                    <a:pt x="35" y="45"/>
                    <a:pt x="46" y="35"/>
                    <a:pt x="46" y="23"/>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10"/>
            <p:cNvSpPr>
              <a:spLocks/>
            </p:cNvSpPr>
            <p:nvPr userDrawn="1"/>
          </p:nvSpPr>
          <p:spPr bwMode="auto">
            <a:xfrm>
              <a:off x="4521200" y="4743450"/>
              <a:ext cx="101600" cy="100013"/>
            </a:xfrm>
            <a:custGeom>
              <a:avLst/>
              <a:gdLst>
                <a:gd name="T0" fmla="*/ 0 w 46"/>
                <a:gd name="T1" fmla="*/ 22 h 45"/>
                <a:gd name="T2" fmla="*/ 23 w 46"/>
                <a:gd name="T3" fmla="*/ 45 h 45"/>
                <a:gd name="T4" fmla="*/ 46 w 46"/>
                <a:gd name="T5" fmla="*/ 23 h 45"/>
                <a:gd name="T6" fmla="*/ 23 w 46"/>
                <a:gd name="T7" fmla="*/ 0 h 45"/>
                <a:gd name="T8" fmla="*/ 0 w 46"/>
                <a:gd name="T9" fmla="*/ 22 h 45"/>
              </a:gdLst>
              <a:ahLst/>
              <a:cxnLst>
                <a:cxn ang="0">
                  <a:pos x="T0" y="T1"/>
                </a:cxn>
                <a:cxn ang="0">
                  <a:pos x="T2" y="T3"/>
                </a:cxn>
                <a:cxn ang="0">
                  <a:pos x="T4" y="T5"/>
                </a:cxn>
                <a:cxn ang="0">
                  <a:pos x="T6" y="T7"/>
                </a:cxn>
                <a:cxn ang="0">
                  <a:pos x="T8" y="T9"/>
                </a:cxn>
              </a:cxnLst>
              <a:rect l="0" t="0" r="r" b="b"/>
              <a:pathLst>
                <a:path w="46" h="45">
                  <a:moveTo>
                    <a:pt x="0" y="22"/>
                  </a:moveTo>
                  <a:cubicBezTo>
                    <a:pt x="0" y="35"/>
                    <a:pt x="10" y="45"/>
                    <a:pt x="23" y="45"/>
                  </a:cubicBezTo>
                  <a:cubicBezTo>
                    <a:pt x="35" y="45"/>
                    <a:pt x="46" y="35"/>
                    <a:pt x="46" y="23"/>
                  </a:cubicBezTo>
                  <a:cubicBezTo>
                    <a:pt x="46" y="10"/>
                    <a:pt x="36" y="0"/>
                    <a:pt x="23" y="0"/>
                  </a:cubicBezTo>
                  <a:cubicBezTo>
                    <a:pt x="11" y="0"/>
                    <a:pt x="0" y="10"/>
                    <a:pt x="0" y="22"/>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11"/>
            <p:cNvSpPr>
              <a:spLocks/>
            </p:cNvSpPr>
            <p:nvPr userDrawn="1"/>
          </p:nvSpPr>
          <p:spPr bwMode="auto">
            <a:xfrm>
              <a:off x="3819525" y="2159000"/>
              <a:ext cx="115888" cy="115888"/>
            </a:xfrm>
            <a:custGeom>
              <a:avLst/>
              <a:gdLst>
                <a:gd name="T0" fmla="*/ 46 w 52"/>
                <a:gd name="T1" fmla="*/ 15 h 52"/>
                <a:gd name="T2" fmla="*/ 15 w 52"/>
                <a:gd name="T3" fmla="*/ 6 h 52"/>
                <a:gd name="T4" fmla="*/ 7 w 52"/>
                <a:gd name="T5" fmla="*/ 37 h 52"/>
                <a:gd name="T6" fmla="*/ 37 w 52"/>
                <a:gd name="T7" fmla="*/ 46 h 52"/>
                <a:gd name="T8" fmla="*/ 46 w 52"/>
                <a:gd name="T9" fmla="*/ 15 h 52"/>
              </a:gdLst>
              <a:ahLst/>
              <a:cxnLst>
                <a:cxn ang="0">
                  <a:pos x="T0" y="T1"/>
                </a:cxn>
                <a:cxn ang="0">
                  <a:pos x="T2" y="T3"/>
                </a:cxn>
                <a:cxn ang="0">
                  <a:pos x="T4" y="T5"/>
                </a:cxn>
                <a:cxn ang="0">
                  <a:pos x="T6" y="T7"/>
                </a:cxn>
                <a:cxn ang="0">
                  <a:pos x="T8" y="T9"/>
                </a:cxn>
              </a:cxnLst>
              <a:rect l="0" t="0" r="r" b="b"/>
              <a:pathLst>
                <a:path w="52" h="52">
                  <a:moveTo>
                    <a:pt x="46" y="15"/>
                  </a:moveTo>
                  <a:cubicBezTo>
                    <a:pt x="40" y="4"/>
                    <a:pt x="26" y="0"/>
                    <a:pt x="15" y="6"/>
                  </a:cubicBezTo>
                  <a:cubicBezTo>
                    <a:pt x="4" y="12"/>
                    <a:pt x="0" y="26"/>
                    <a:pt x="7" y="37"/>
                  </a:cubicBezTo>
                  <a:cubicBezTo>
                    <a:pt x="13" y="48"/>
                    <a:pt x="27" y="52"/>
                    <a:pt x="37" y="46"/>
                  </a:cubicBezTo>
                  <a:cubicBezTo>
                    <a:pt x="48" y="39"/>
                    <a:pt x="52" y="26"/>
                    <a:pt x="46" y="15"/>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12"/>
            <p:cNvSpPr>
              <a:spLocks/>
            </p:cNvSpPr>
            <p:nvPr userDrawn="1"/>
          </p:nvSpPr>
          <p:spPr bwMode="auto">
            <a:xfrm>
              <a:off x="5208588" y="4549775"/>
              <a:ext cx="115888" cy="115888"/>
            </a:xfrm>
            <a:custGeom>
              <a:avLst/>
              <a:gdLst>
                <a:gd name="T0" fmla="*/ 6 w 52"/>
                <a:gd name="T1" fmla="*/ 37 h 52"/>
                <a:gd name="T2" fmla="*/ 37 w 52"/>
                <a:gd name="T3" fmla="*/ 46 h 52"/>
                <a:gd name="T4" fmla="*/ 45 w 52"/>
                <a:gd name="T5" fmla="*/ 15 h 52"/>
                <a:gd name="T6" fmla="*/ 15 w 52"/>
                <a:gd name="T7" fmla="*/ 6 h 52"/>
                <a:gd name="T8" fmla="*/ 6 w 52"/>
                <a:gd name="T9" fmla="*/ 37 h 52"/>
              </a:gdLst>
              <a:ahLst/>
              <a:cxnLst>
                <a:cxn ang="0">
                  <a:pos x="T0" y="T1"/>
                </a:cxn>
                <a:cxn ang="0">
                  <a:pos x="T2" y="T3"/>
                </a:cxn>
                <a:cxn ang="0">
                  <a:pos x="T4" y="T5"/>
                </a:cxn>
                <a:cxn ang="0">
                  <a:pos x="T6" y="T7"/>
                </a:cxn>
                <a:cxn ang="0">
                  <a:pos x="T8" y="T9"/>
                </a:cxn>
              </a:cxnLst>
              <a:rect l="0" t="0" r="r" b="b"/>
              <a:pathLst>
                <a:path w="52" h="52">
                  <a:moveTo>
                    <a:pt x="6" y="37"/>
                  </a:moveTo>
                  <a:cubicBezTo>
                    <a:pt x="12" y="48"/>
                    <a:pt x="26" y="52"/>
                    <a:pt x="37" y="46"/>
                  </a:cubicBezTo>
                  <a:cubicBezTo>
                    <a:pt x="48" y="40"/>
                    <a:pt x="52" y="26"/>
                    <a:pt x="45" y="15"/>
                  </a:cubicBezTo>
                  <a:cubicBezTo>
                    <a:pt x="39" y="4"/>
                    <a:pt x="25" y="0"/>
                    <a:pt x="15" y="6"/>
                  </a:cubicBezTo>
                  <a:cubicBezTo>
                    <a:pt x="4" y="13"/>
                    <a:pt x="0" y="26"/>
                    <a:pt x="6" y="37"/>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3"/>
            <p:cNvSpPr>
              <a:spLocks/>
            </p:cNvSpPr>
            <p:nvPr userDrawn="1"/>
          </p:nvSpPr>
          <p:spPr bwMode="auto">
            <a:xfrm>
              <a:off x="3313113" y="2665412"/>
              <a:ext cx="115888" cy="114300"/>
            </a:xfrm>
            <a:custGeom>
              <a:avLst/>
              <a:gdLst>
                <a:gd name="T0" fmla="*/ 37 w 52"/>
                <a:gd name="T1" fmla="*/ 6 h 51"/>
                <a:gd name="T2" fmla="*/ 6 w 52"/>
                <a:gd name="T3" fmla="*/ 14 h 51"/>
                <a:gd name="T4" fmla="*/ 14 w 52"/>
                <a:gd name="T5" fmla="*/ 45 h 51"/>
                <a:gd name="T6" fmla="*/ 45 w 52"/>
                <a:gd name="T7" fmla="*/ 37 h 51"/>
                <a:gd name="T8" fmla="*/ 37 w 52"/>
                <a:gd name="T9" fmla="*/ 6 h 51"/>
              </a:gdLst>
              <a:ahLst/>
              <a:cxnLst>
                <a:cxn ang="0">
                  <a:pos x="T0" y="T1"/>
                </a:cxn>
                <a:cxn ang="0">
                  <a:pos x="T2" y="T3"/>
                </a:cxn>
                <a:cxn ang="0">
                  <a:pos x="T4" y="T5"/>
                </a:cxn>
                <a:cxn ang="0">
                  <a:pos x="T6" y="T7"/>
                </a:cxn>
                <a:cxn ang="0">
                  <a:pos x="T8" y="T9"/>
                </a:cxn>
              </a:cxnLst>
              <a:rect l="0" t="0" r="r" b="b"/>
              <a:pathLst>
                <a:path w="52" h="51">
                  <a:moveTo>
                    <a:pt x="37" y="6"/>
                  </a:moveTo>
                  <a:cubicBezTo>
                    <a:pt x="27" y="0"/>
                    <a:pt x="13" y="3"/>
                    <a:pt x="6" y="14"/>
                  </a:cubicBezTo>
                  <a:cubicBezTo>
                    <a:pt x="0" y="25"/>
                    <a:pt x="4" y="38"/>
                    <a:pt x="14" y="45"/>
                  </a:cubicBezTo>
                  <a:cubicBezTo>
                    <a:pt x="25" y="51"/>
                    <a:pt x="39" y="48"/>
                    <a:pt x="45" y="37"/>
                  </a:cubicBezTo>
                  <a:cubicBezTo>
                    <a:pt x="52" y="26"/>
                    <a:pt x="48" y="12"/>
                    <a:pt x="37" y="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14"/>
            <p:cNvSpPr>
              <a:spLocks/>
            </p:cNvSpPr>
            <p:nvPr userDrawn="1"/>
          </p:nvSpPr>
          <p:spPr bwMode="auto">
            <a:xfrm>
              <a:off x="5715000" y="4044950"/>
              <a:ext cx="115888" cy="114300"/>
            </a:xfrm>
            <a:custGeom>
              <a:avLst/>
              <a:gdLst>
                <a:gd name="T0" fmla="*/ 15 w 52"/>
                <a:gd name="T1" fmla="*/ 45 h 51"/>
                <a:gd name="T2" fmla="*/ 46 w 52"/>
                <a:gd name="T3" fmla="*/ 37 h 51"/>
                <a:gd name="T4" fmla="*/ 38 w 52"/>
                <a:gd name="T5" fmla="*/ 6 h 51"/>
                <a:gd name="T6" fmla="*/ 7 w 52"/>
                <a:gd name="T7" fmla="*/ 14 h 51"/>
                <a:gd name="T8" fmla="*/ 15 w 52"/>
                <a:gd name="T9" fmla="*/ 45 h 51"/>
              </a:gdLst>
              <a:ahLst/>
              <a:cxnLst>
                <a:cxn ang="0">
                  <a:pos x="T0" y="T1"/>
                </a:cxn>
                <a:cxn ang="0">
                  <a:pos x="T2" y="T3"/>
                </a:cxn>
                <a:cxn ang="0">
                  <a:pos x="T4" y="T5"/>
                </a:cxn>
                <a:cxn ang="0">
                  <a:pos x="T6" y="T7"/>
                </a:cxn>
                <a:cxn ang="0">
                  <a:pos x="T8" y="T9"/>
                </a:cxn>
              </a:cxnLst>
              <a:rect l="0" t="0" r="r" b="b"/>
              <a:pathLst>
                <a:path w="52" h="51">
                  <a:moveTo>
                    <a:pt x="15" y="45"/>
                  </a:moveTo>
                  <a:cubicBezTo>
                    <a:pt x="25" y="51"/>
                    <a:pt x="39" y="48"/>
                    <a:pt x="46" y="37"/>
                  </a:cubicBezTo>
                  <a:cubicBezTo>
                    <a:pt x="52" y="26"/>
                    <a:pt x="48" y="13"/>
                    <a:pt x="38" y="6"/>
                  </a:cubicBezTo>
                  <a:cubicBezTo>
                    <a:pt x="27" y="0"/>
                    <a:pt x="13" y="3"/>
                    <a:pt x="7" y="14"/>
                  </a:cubicBezTo>
                  <a:cubicBezTo>
                    <a:pt x="0" y="25"/>
                    <a:pt x="4" y="39"/>
                    <a:pt x="15" y="45"/>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5"/>
            <p:cNvSpPr>
              <a:spLocks/>
            </p:cNvSpPr>
            <p:nvPr userDrawn="1"/>
          </p:nvSpPr>
          <p:spPr bwMode="auto">
            <a:xfrm>
              <a:off x="3135313" y="3360737"/>
              <a:ext cx="100013" cy="103188"/>
            </a:xfrm>
            <a:custGeom>
              <a:avLst/>
              <a:gdLst>
                <a:gd name="T0" fmla="*/ 23 w 45"/>
                <a:gd name="T1" fmla="*/ 0 h 46"/>
                <a:gd name="T2" fmla="*/ 0 w 45"/>
                <a:gd name="T3" fmla="*/ 23 h 46"/>
                <a:gd name="T4" fmla="*/ 22 w 45"/>
                <a:gd name="T5" fmla="*/ 46 h 46"/>
                <a:gd name="T6" fmla="*/ 45 w 45"/>
                <a:gd name="T7" fmla="*/ 23 h 46"/>
                <a:gd name="T8" fmla="*/ 23 w 45"/>
                <a:gd name="T9" fmla="*/ 0 h 46"/>
              </a:gdLst>
              <a:ahLst/>
              <a:cxnLst>
                <a:cxn ang="0">
                  <a:pos x="T0" y="T1"/>
                </a:cxn>
                <a:cxn ang="0">
                  <a:pos x="T2" y="T3"/>
                </a:cxn>
                <a:cxn ang="0">
                  <a:pos x="T4" y="T5"/>
                </a:cxn>
                <a:cxn ang="0">
                  <a:pos x="T6" y="T7"/>
                </a:cxn>
                <a:cxn ang="0">
                  <a:pos x="T8" y="T9"/>
                </a:cxn>
              </a:cxnLst>
              <a:rect l="0" t="0" r="r" b="b"/>
              <a:pathLst>
                <a:path w="45" h="46">
                  <a:moveTo>
                    <a:pt x="23" y="0"/>
                  </a:moveTo>
                  <a:cubicBezTo>
                    <a:pt x="10" y="0"/>
                    <a:pt x="0" y="10"/>
                    <a:pt x="0" y="23"/>
                  </a:cubicBezTo>
                  <a:cubicBezTo>
                    <a:pt x="0" y="35"/>
                    <a:pt x="10" y="46"/>
                    <a:pt x="22" y="46"/>
                  </a:cubicBezTo>
                  <a:cubicBezTo>
                    <a:pt x="35" y="46"/>
                    <a:pt x="45" y="36"/>
                    <a:pt x="45" y="23"/>
                  </a:cubicBezTo>
                  <a:cubicBezTo>
                    <a:pt x="45" y="11"/>
                    <a:pt x="35" y="0"/>
                    <a:pt x="23" y="0"/>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6"/>
            <p:cNvSpPr>
              <a:spLocks/>
            </p:cNvSpPr>
            <p:nvPr userDrawn="1"/>
          </p:nvSpPr>
          <p:spPr bwMode="auto">
            <a:xfrm>
              <a:off x="5908675" y="3360737"/>
              <a:ext cx="100013" cy="103188"/>
            </a:xfrm>
            <a:custGeom>
              <a:avLst/>
              <a:gdLst>
                <a:gd name="T0" fmla="*/ 22 w 45"/>
                <a:gd name="T1" fmla="*/ 46 h 46"/>
                <a:gd name="T2" fmla="*/ 45 w 45"/>
                <a:gd name="T3" fmla="*/ 23 h 46"/>
                <a:gd name="T4" fmla="*/ 23 w 45"/>
                <a:gd name="T5" fmla="*/ 0 h 46"/>
                <a:gd name="T6" fmla="*/ 0 w 45"/>
                <a:gd name="T7" fmla="*/ 23 h 46"/>
                <a:gd name="T8" fmla="*/ 22 w 45"/>
                <a:gd name="T9" fmla="*/ 46 h 46"/>
              </a:gdLst>
              <a:ahLst/>
              <a:cxnLst>
                <a:cxn ang="0">
                  <a:pos x="T0" y="T1"/>
                </a:cxn>
                <a:cxn ang="0">
                  <a:pos x="T2" y="T3"/>
                </a:cxn>
                <a:cxn ang="0">
                  <a:pos x="T4" y="T5"/>
                </a:cxn>
                <a:cxn ang="0">
                  <a:pos x="T6" y="T7"/>
                </a:cxn>
                <a:cxn ang="0">
                  <a:pos x="T8" y="T9"/>
                </a:cxn>
              </a:cxnLst>
              <a:rect l="0" t="0" r="r" b="b"/>
              <a:pathLst>
                <a:path w="45" h="46">
                  <a:moveTo>
                    <a:pt x="22" y="46"/>
                  </a:moveTo>
                  <a:cubicBezTo>
                    <a:pt x="35" y="46"/>
                    <a:pt x="45" y="36"/>
                    <a:pt x="45" y="23"/>
                  </a:cubicBezTo>
                  <a:cubicBezTo>
                    <a:pt x="45" y="11"/>
                    <a:pt x="35" y="0"/>
                    <a:pt x="23" y="0"/>
                  </a:cubicBezTo>
                  <a:cubicBezTo>
                    <a:pt x="10" y="0"/>
                    <a:pt x="0" y="10"/>
                    <a:pt x="0" y="23"/>
                  </a:cubicBezTo>
                  <a:cubicBezTo>
                    <a:pt x="0" y="35"/>
                    <a:pt x="10" y="46"/>
                    <a:pt x="22" y="4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 name="Freeform 17"/>
            <p:cNvSpPr>
              <a:spLocks/>
            </p:cNvSpPr>
            <p:nvPr userDrawn="1"/>
          </p:nvSpPr>
          <p:spPr bwMode="auto">
            <a:xfrm>
              <a:off x="3313113" y="4044950"/>
              <a:ext cx="115888" cy="115888"/>
            </a:xfrm>
            <a:custGeom>
              <a:avLst/>
              <a:gdLst>
                <a:gd name="T0" fmla="*/ 15 w 52"/>
                <a:gd name="T1" fmla="*/ 6 h 52"/>
                <a:gd name="T2" fmla="*/ 6 w 52"/>
                <a:gd name="T3" fmla="*/ 37 h 52"/>
                <a:gd name="T4" fmla="*/ 37 w 52"/>
                <a:gd name="T5" fmla="*/ 45 h 52"/>
                <a:gd name="T6" fmla="*/ 46 w 52"/>
                <a:gd name="T7" fmla="*/ 15 h 52"/>
                <a:gd name="T8" fmla="*/ 15 w 52"/>
                <a:gd name="T9" fmla="*/ 6 h 52"/>
              </a:gdLst>
              <a:ahLst/>
              <a:cxnLst>
                <a:cxn ang="0">
                  <a:pos x="T0" y="T1"/>
                </a:cxn>
                <a:cxn ang="0">
                  <a:pos x="T2" y="T3"/>
                </a:cxn>
                <a:cxn ang="0">
                  <a:pos x="T4" y="T5"/>
                </a:cxn>
                <a:cxn ang="0">
                  <a:pos x="T6" y="T7"/>
                </a:cxn>
                <a:cxn ang="0">
                  <a:pos x="T8" y="T9"/>
                </a:cxn>
              </a:cxnLst>
              <a:rect l="0" t="0" r="r" b="b"/>
              <a:pathLst>
                <a:path w="52" h="52">
                  <a:moveTo>
                    <a:pt x="15" y="6"/>
                  </a:moveTo>
                  <a:cubicBezTo>
                    <a:pt x="4" y="12"/>
                    <a:pt x="0" y="26"/>
                    <a:pt x="6" y="37"/>
                  </a:cubicBezTo>
                  <a:cubicBezTo>
                    <a:pt x="12" y="48"/>
                    <a:pt x="26" y="52"/>
                    <a:pt x="37" y="45"/>
                  </a:cubicBezTo>
                  <a:cubicBezTo>
                    <a:pt x="48" y="39"/>
                    <a:pt x="52" y="25"/>
                    <a:pt x="46" y="15"/>
                  </a:cubicBezTo>
                  <a:cubicBezTo>
                    <a:pt x="39" y="4"/>
                    <a:pt x="26" y="0"/>
                    <a:pt x="15" y="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 name="Freeform 18"/>
            <p:cNvSpPr>
              <a:spLocks/>
            </p:cNvSpPr>
            <p:nvPr userDrawn="1"/>
          </p:nvSpPr>
          <p:spPr bwMode="auto">
            <a:xfrm>
              <a:off x="5715000" y="2663825"/>
              <a:ext cx="115888" cy="115888"/>
            </a:xfrm>
            <a:custGeom>
              <a:avLst/>
              <a:gdLst>
                <a:gd name="T0" fmla="*/ 37 w 52"/>
                <a:gd name="T1" fmla="*/ 46 h 52"/>
                <a:gd name="T2" fmla="*/ 46 w 52"/>
                <a:gd name="T3" fmla="*/ 15 h 52"/>
                <a:gd name="T4" fmla="*/ 15 w 52"/>
                <a:gd name="T5" fmla="*/ 7 h 52"/>
                <a:gd name="T6" fmla="*/ 6 w 52"/>
                <a:gd name="T7" fmla="*/ 37 h 52"/>
                <a:gd name="T8" fmla="*/ 37 w 52"/>
                <a:gd name="T9" fmla="*/ 46 h 52"/>
              </a:gdLst>
              <a:ahLst/>
              <a:cxnLst>
                <a:cxn ang="0">
                  <a:pos x="T0" y="T1"/>
                </a:cxn>
                <a:cxn ang="0">
                  <a:pos x="T2" y="T3"/>
                </a:cxn>
                <a:cxn ang="0">
                  <a:pos x="T4" y="T5"/>
                </a:cxn>
                <a:cxn ang="0">
                  <a:pos x="T6" y="T7"/>
                </a:cxn>
                <a:cxn ang="0">
                  <a:pos x="T8" y="T9"/>
                </a:cxn>
              </a:cxnLst>
              <a:rect l="0" t="0" r="r" b="b"/>
              <a:pathLst>
                <a:path w="52" h="52">
                  <a:moveTo>
                    <a:pt x="37" y="46"/>
                  </a:moveTo>
                  <a:cubicBezTo>
                    <a:pt x="48" y="40"/>
                    <a:pt x="52" y="26"/>
                    <a:pt x="46" y="15"/>
                  </a:cubicBezTo>
                  <a:cubicBezTo>
                    <a:pt x="40" y="4"/>
                    <a:pt x="26" y="0"/>
                    <a:pt x="15" y="7"/>
                  </a:cubicBezTo>
                  <a:cubicBezTo>
                    <a:pt x="4" y="13"/>
                    <a:pt x="0" y="27"/>
                    <a:pt x="6" y="37"/>
                  </a:cubicBezTo>
                  <a:cubicBezTo>
                    <a:pt x="13" y="48"/>
                    <a:pt x="26" y="52"/>
                    <a:pt x="37" y="4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9"/>
            <p:cNvSpPr>
              <a:spLocks/>
            </p:cNvSpPr>
            <p:nvPr userDrawn="1"/>
          </p:nvSpPr>
          <p:spPr bwMode="auto">
            <a:xfrm>
              <a:off x="3822700" y="4549775"/>
              <a:ext cx="112713" cy="115888"/>
            </a:xfrm>
            <a:custGeom>
              <a:avLst/>
              <a:gdLst>
                <a:gd name="T0" fmla="*/ 6 w 51"/>
                <a:gd name="T1" fmla="*/ 15 h 52"/>
                <a:gd name="T2" fmla="*/ 14 w 51"/>
                <a:gd name="T3" fmla="*/ 46 h 52"/>
                <a:gd name="T4" fmla="*/ 45 w 51"/>
                <a:gd name="T5" fmla="*/ 38 h 52"/>
                <a:gd name="T6" fmla="*/ 37 w 51"/>
                <a:gd name="T7" fmla="*/ 7 h 52"/>
                <a:gd name="T8" fmla="*/ 6 w 51"/>
                <a:gd name="T9" fmla="*/ 15 h 52"/>
              </a:gdLst>
              <a:ahLst/>
              <a:cxnLst>
                <a:cxn ang="0">
                  <a:pos x="T0" y="T1"/>
                </a:cxn>
                <a:cxn ang="0">
                  <a:pos x="T2" y="T3"/>
                </a:cxn>
                <a:cxn ang="0">
                  <a:pos x="T4" y="T5"/>
                </a:cxn>
                <a:cxn ang="0">
                  <a:pos x="T6" y="T7"/>
                </a:cxn>
                <a:cxn ang="0">
                  <a:pos x="T8" y="T9"/>
                </a:cxn>
              </a:cxnLst>
              <a:rect l="0" t="0" r="r" b="b"/>
              <a:pathLst>
                <a:path w="51" h="52">
                  <a:moveTo>
                    <a:pt x="6" y="15"/>
                  </a:moveTo>
                  <a:cubicBezTo>
                    <a:pt x="0" y="25"/>
                    <a:pt x="3" y="39"/>
                    <a:pt x="14" y="46"/>
                  </a:cubicBezTo>
                  <a:cubicBezTo>
                    <a:pt x="25" y="52"/>
                    <a:pt x="38" y="48"/>
                    <a:pt x="45" y="38"/>
                  </a:cubicBezTo>
                  <a:cubicBezTo>
                    <a:pt x="51" y="27"/>
                    <a:pt x="48" y="13"/>
                    <a:pt x="37" y="7"/>
                  </a:cubicBezTo>
                  <a:cubicBezTo>
                    <a:pt x="26" y="0"/>
                    <a:pt x="12" y="4"/>
                    <a:pt x="6" y="15"/>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20"/>
            <p:cNvSpPr>
              <a:spLocks/>
            </p:cNvSpPr>
            <p:nvPr userDrawn="1"/>
          </p:nvSpPr>
          <p:spPr bwMode="auto">
            <a:xfrm>
              <a:off x="5208588" y="2159000"/>
              <a:ext cx="112713" cy="115888"/>
            </a:xfrm>
            <a:custGeom>
              <a:avLst/>
              <a:gdLst>
                <a:gd name="T0" fmla="*/ 45 w 51"/>
                <a:gd name="T1" fmla="*/ 37 h 52"/>
                <a:gd name="T2" fmla="*/ 37 w 51"/>
                <a:gd name="T3" fmla="*/ 6 h 52"/>
                <a:gd name="T4" fmla="*/ 6 w 51"/>
                <a:gd name="T5" fmla="*/ 14 h 52"/>
                <a:gd name="T6" fmla="*/ 14 w 51"/>
                <a:gd name="T7" fmla="*/ 45 h 52"/>
                <a:gd name="T8" fmla="*/ 45 w 51"/>
                <a:gd name="T9" fmla="*/ 37 h 52"/>
              </a:gdLst>
              <a:ahLst/>
              <a:cxnLst>
                <a:cxn ang="0">
                  <a:pos x="T0" y="T1"/>
                </a:cxn>
                <a:cxn ang="0">
                  <a:pos x="T2" y="T3"/>
                </a:cxn>
                <a:cxn ang="0">
                  <a:pos x="T4" y="T5"/>
                </a:cxn>
                <a:cxn ang="0">
                  <a:pos x="T6" y="T7"/>
                </a:cxn>
                <a:cxn ang="0">
                  <a:pos x="T8" y="T9"/>
                </a:cxn>
              </a:cxnLst>
              <a:rect l="0" t="0" r="r" b="b"/>
              <a:pathLst>
                <a:path w="51" h="52">
                  <a:moveTo>
                    <a:pt x="45" y="37"/>
                  </a:moveTo>
                  <a:cubicBezTo>
                    <a:pt x="51" y="27"/>
                    <a:pt x="48" y="13"/>
                    <a:pt x="37" y="6"/>
                  </a:cubicBezTo>
                  <a:cubicBezTo>
                    <a:pt x="26" y="0"/>
                    <a:pt x="13" y="4"/>
                    <a:pt x="6" y="14"/>
                  </a:cubicBezTo>
                  <a:cubicBezTo>
                    <a:pt x="0" y="25"/>
                    <a:pt x="3" y="39"/>
                    <a:pt x="14" y="45"/>
                  </a:cubicBezTo>
                  <a:cubicBezTo>
                    <a:pt x="25" y="52"/>
                    <a:pt x="39" y="48"/>
                    <a:pt x="45" y="37"/>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21"/>
            <p:cNvSpPr>
              <a:spLocks/>
            </p:cNvSpPr>
            <p:nvPr userDrawn="1"/>
          </p:nvSpPr>
          <p:spPr bwMode="auto">
            <a:xfrm>
              <a:off x="4157663" y="2024062"/>
              <a:ext cx="111125" cy="111125"/>
            </a:xfrm>
            <a:custGeom>
              <a:avLst/>
              <a:gdLst>
                <a:gd name="T0" fmla="*/ 47 w 50"/>
                <a:gd name="T1" fmla="*/ 19 h 50"/>
                <a:gd name="T2" fmla="*/ 20 w 50"/>
                <a:gd name="T3" fmla="*/ 3 h 50"/>
                <a:gd name="T4" fmla="*/ 3 w 50"/>
                <a:gd name="T5" fmla="*/ 31 h 50"/>
                <a:gd name="T6" fmla="*/ 31 w 50"/>
                <a:gd name="T7" fmla="*/ 47 h 50"/>
                <a:gd name="T8" fmla="*/ 47 w 50"/>
                <a:gd name="T9" fmla="*/ 19 h 50"/>
              </a:gdLst>
              <a:ahLst/>
              <a:cxnLst>
                <a:cxn ang="0">
                  <a:pos x="T0" y="T1"/>
                </a:cxn>
                <a:cxn ang="0">
                  <a:pos x="T2" y="T3"/>
                </a:cxn>
                <a:cxn ang="0">
                  <a:pos x="T4" y="T5"/>
                </a:cxn>
                <a:cxn ang="0">
                  <a:pos x="T6" y="T7"/>
                </a:cxn>
                <a:cxn ang="0">
                  <a:pos x="T8" y="T9"/>
                </a:cxn>
              </a:cxnLst>
              <a:rect l="0" t="0" r="r" b="b"/>
              <a:pathLst>
                <a:path w="50" h="50">
                  <a:moveTo>
                    <a:pt x="47" y="19"/>
                  </a:moveTo>
                  <a:cubicBezTo>
                    <a:pt x="44" y="7"/>
                    <a:pt x="32" y="0"/>
                    <a:pt x="20" y="3"/>
                  </a:cubicBezTo>
                  <a:cubicBezTo>
                    <a:pt x="7" y="6"/>
                    <a:pt x="0" y="18"/>
                    <a:pt x="3" y="31"/>
                  </a:cubicBezTo>
                  <a:cubicBezTo>
                    <a:pt x="6" y="43"/>
                    <a:pt x="19" y="50"/>
                    <a:pt x="31" y="47"/>
                  </a:cubicBezTo>
                  <a:cubicBezTo>
                    <a:pt x="43" y="44"/>
                    <a:pt x="50" y="31"/>
                    <a:pt x="47" y="19"/>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22"/>
            <p:cNvSpPr>
              <a:spLocks/>
            </p:cNvSpPr>
            <p:nvPr userDrawn="1"/>
          </p:nvSpPr>
          <p:spPr bwMode="auto">
            <a:xfrm>
              <a:off x="4875213" y="4689475"/>
              <a:ext cx="111125" cy="111125"/>
            </a:xfrm>
            <a:custGeom>
              <a:avLst/>
              <a:gdLst>
                <a:gd name="T0" fmla="*/ 3 w 50"/>
                <a:gd name="T1" fmla="*/ 31 h 50"/>
                <a:gd name="T2" fmla="*/ 30 w 50"/>
                <a:gd name="T3" fmla="*/ 47 h 50"/>
                <a:gd name="T4" fmla="*/ 47 w 50"/>
                <a:gd name="T5" fmla="*/ 19 h 50"/>
                <a:gd name="T6" fmla="*/ 19 w 50"/>
                <a:gd name="T7" fmla="*/ 3 h 50"/>
                <a:gd name="T8" fmla="*/ 3 w 50"/>
                <a:gd name="T9" fmla="*/ 31 h 50"/>
              </a:gdLst>
              <a:ahLst/>
              <a:cxnLst>
                <a:cxn ang="0">
                  <a:pos x="T0" y="T1"/>
                </a:cxn>
                <a:cxn ang="0">
                  <a:pos x="T2" y="T3"/>
                </a:cxn>
                <a:cxn ang="0">
                  <a:pos x="T4" y="T5"/>
                </a:cxn>
                <a:cxn ang="0">
                  <a:pos x="T6" y="T7"/>
                </a:cxn>
                <a:cxn ang="0">
                  <a:pos x="T8" y="T9"/>
                </a:cxn>
              </a:cxnLst>
              <a:rect l="0" t="0" r="r" b="b"/>
              <a:pathLst>
                <a:path w="50" h="50">
                  <a:moveTo>
                    <a:pt x="3" y="31"/>
                  </a:moveTo>
                  <a:cubicBezTo>
                    <a:pt x="6" y="43"/>
                    <a:pt x="18" y="50"/>
                    <a:pt x="30" y="47"/>
                  </a:cubicBezTo>
                  <a:cubicBezTo>
                    <a:pt x="43" y="44"/>
                    <a:pt x="50" y="32"/>
                    <a:pt x="47" y="19"/>
                  </a:cubicBezTo>
                  <a:cubicBezTo>
                    <a:pt x="44" y="7"/>
                    <a:pt x="31" y="0"/>
                    <a:pt x="19" y="3"/>
                  </a:cubicBezTo>
                  <a:cubicBezTo>
                    <a:pt x="7" y="6"/>
                    <a:pt x="0" y="19"/>
                    <a:pt x="3" y="31"/>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23"/>
            <p:cNvSpPr>
              <a:spLocks/>
            </p:cNvSpPr>
            <p:nvPr userDrawn="1"/>
          </p:nvSpPr>
          <p:spPr bwMode="auto">
            <a:xfrm>
              <a:off x="3536950" y="2381250"/>
              <a:ext cx="111125" cy="111125"/>
            </a:xfrm>
            <a:custGeom>
              <a:avLst/>
              <a:gdLst>
                <a:gd name="T0" fmla="*/ 41 w 50"/>
                <a:gd name="T1" fmla="*/ 9 h 50"/>
                <a:gd name="T2" fmla="*/ 9 w 50"/>
                <a:gd name="T3" fmla="*/ 9 h 50"/>
                <a:gd name="T4" fmla="*/ 9 w 50"/>
                <a:gd name="T5" fmla="*/ 41 h 50"/>
                <a:gd name="T6" fmla="*/ 41 w 50"/>
                <a:gd name="T7" fmla="*/ 41 h 50"/>
                <a:gd name="T8" fmla="*/ 41 w 50"/>
                <a:gd name="T9" fmla="*/ 9 h 50"/>
              </a:gdLst>
              <a:ahLst/>
              <a:cxnLst>
                <a:cxn ang="0">
                  <a:pos x="T0" y="T1"/>
                </a:cxn>
                <a:cxn ang="0">
                  <a:pos x="T2" y="T3"/>
                </a:cxn>
                <a:cxn ang="0">
                  <a:pos x="T4" y="T5"/>
                </a:cxn>
                <a:cxn ang="0">
                  <a:pos x="T6" y="T7"/>
                </a:cxn>
                <a:cxn ang="0">
                  <a:pos x="T8" y="T9"/>
                </a:cxn>
              </a:cxnLst>
              <a:rect l="0" t="0" r="r" b="b"/>
              <a:pathLst>
                <a:path w="50" h="50">
                  <a:moveTo>
                    <a:pt x="41" y="9"/>
                  </a:moveTo>
                  <a:cubicBezTo>
                    <a:pt x="32" y="0"/>
                    <a:pt x="18" y="0"/>
                    <a:pt x="9" y="9"/>
                  </a:cubicBezTo>
                  <a:cubicBezTo>
                    <a:pt x="0" y="17"/>
                    <a:pt x="0" y="32"/>
                    <a:pt x="9" y="41"/>
                  </a:cubicBezTo>
                  <a:cubicBezTo>
                    <a:pt x="17" y="49"/>
                    <a:pt x="32" y="50"/>
                    <a:pt x="41" y="41"/>
                  </a:cubicBezTo>
                  <a:cubicBezTo>
                    <a:pt x="49" y="32"/>
                    <a:pt x="50" y="18"/>
                    <a:pt x="41" y="9"/>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24"/>
            <p:cNvSpPr>
              <a:spLocks/>
            </p:cNvSpPr>
            <p:nvPr userDrawn="1"/>
          </p:nvSpPr>
          <p:spPr bwMode="auto">
            <a:xfrm>
              <a:off x="5495925" y="4332287"/>
              <a:ext cx="111125" cy="111125"/>
            </a:xfrm>
            <a:custGeom>
              <a:avLst/>
              <a:gdLst>
                <a:gd name="T0" fmla="*/ 9 w 50"/>
                <a:gd name="T1" fmla="*/ 41 h 50"/>
                <a:gd name="T2" fmla="*/ 41 w 50"/>
                <a:gd name="T3" fmla="*/ 41 h 50"/>
                <a:gd name="T4" fmla="*/ 41 w 50"/>
                <a:gd name="T5" fmla="*/ 9 h 50"/>
                <a:gd name="T6" fmla="*/ 9 w 50"/>
                <a:gd name="T7" fmla="*/ 9 h 50"/>
                <a:gd name="T8" fmla="*/ 9 w 50"/>
                <a:gd name="T9" fmla="*/ 41 h 50"/>
              </a:gdLst>
              <a:ahLst/>
              <a:cxnLst>
                <a:cxn ang="0">
                  <a:pos x="T0" y="T1"/>
                </a:cxn>
                <a:cxn ang="0">
                  <a:pos x="T2" y="T3"/>
                </a:cxn>
                <a:cxn ang="0">
                  <a:pos x="T4" y="T5"/>
                </a:cxn>
                <a:cxn ang="0">
                  <a:pos x="T6" y="T7"/>
                </a:cxn>
                <a:cxn ang="0">
                  <a:pos x="T8" y="T9"/>
                </a:cxn>
              </a:cxnLst>
              <a:rect l="0" t="0" r="r" b="b"/>
              <a:pathLst>
                <a:path w="50" h="50">
                  <a:moveTo>
                    <a:pt x="9" y="41"/>
                  </a:moveTo>
                  <a:cubicBezTo>
                    <a:pt x="18" y="50"/>
                    <a:pt x="32" y="50"/>
                    <a:pt x="41" y="41"/>
                  </a:cubicBezTo>
                  <a:cubicBezTo>
                    <a:pt x="50" y="33"/>
                    <a:pt x="50" y="18"/>
                    <a:pt x="41" y="9"/>
                  </a:cubicBezTo>
                  <a:cubicBezTo>
                    <a:pt x="33" y="1"/>
                    <a:pt x="18" y="0"/>
                    <a:pt x="9" y="9"/>
                  </a:cubicBezTo>
                  <a:cubicBezTo>
                    <a:pt x="1" y="18"/>
                    <a:pt x="0" y="32"/>
                    <a:pt x="9" y="41"/>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25"/>
            <p:cNvSpPr>
              <a:spLocks/>
            </p:cNvSpPr>
            <p:nvPr userDrawn="1"/>
          </p:nvSpPr>
          <p:spPr bwMode="auto">
            <a:xfrm>
              <a:off x="3178175" y="2998787"/>
              <a:ext cx="111125" cy="111125"/>
            </a:xfrm>
            <a:custGeom>
              <a:avLst/>
              <a:gdLst>
                <a:gd name="T0" fmla="*/ 31 w 50"/>
                <a:gd name="T1" fmla="*/ 3 h 50"/>
                <a:gd name="T2" fmla="*/ 3 w 50"/>
                <a:gd name="T3" fmla="*/ 19 h 50"/>
                <a:gd name="T4" fmla="*/ 19 w 50"/>
                <a:gd name="T5" fmla="*/ 47 h 50"/>
                <a:gd name="T6" fmla="*/ 47 w 50"/>
                <a:gd name="T7" fmla="*/ 31 h 50"/>
                <a:gd name="T8" fmla="*/ 31 w 50"/>
                <a:gd name="T9" fmla="*/ 3 h 50"/>
              </a:gdLst>
              <a:ahLst/>
              <a:cxnLst>
                <a:cxn ang="0">
                  <a:pos x="T0" y="T1"/>
                </a:cxn>
                <a:cxn ang="0">
                  <a:pos x="T2" y="T3"/>
                </a:cxn>
                <a:cxn ang="0">
                  <a:pos x="T4" y="T5"/>
                </a:cxn>
                <a:cxn ang="0">
                  <a:pos x="T6" y="T7"/>
                </a:cxn>
                <a:cxn ang="0">
                  <a:pos x="T8" y="T9"/>
                </a:cxn>
              </a:cxnLst>
              <a:rect l="0" t="0" r="r" b="b"/>
              <a:pathLst>
                <a:path w="50" h="50">
                  <a:moveTo>
                    <a:pt x="31" y="3"/>
                  </a:moveTo>
                  <a:cubicBezTo>
                    <a:pt x="19" y="0"/>
                    <a:pt x="6" y="7"/>
                    <a:pt x="3" y="19"/>
                  </a:cubicBezTo>
                  <a:cubicBezTo>
                    <a:pt x="0" y="31"/>
                    <a:pt x="7" y="44"/>
                    <a:pt x="19" y="47"/>
                  </a:cubicBezTo>
                  <a:cubicBezTo>
                    <a:pt x="31" y="50"/>
                    <a:pt x="43" y="43"/>
                    <a:pt x="47" y="31"/>
                  </a:cubicBezTo>
                  <a:cubicBezTo>
                    <a:pt x="50" y="19"/>
                    <a:pt x="43" y="7"/>
                    <a:pt x="31" y="3"/>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26"/>
            <p:cNvSpPr>
              <a:spLocks/>
            </p:cNvSpPr>
            <p:nvPr userDrawn="1"/>
          </p:nvSpPr>
          <p:spPr bwMode="auto">
            <a:xfrm>
              <a:off x="5854700" y="3714750"/>
              <a:ext cx="111125" cy="111125"/>
            </a:xfrm>
            <a:custGeom>
              <a:avLst/>
              <a:gdLst>
                <a:gd name="T0" fmla="*/ 19 w 50"/>
                <a:gd name="T1" fmla="*/ 47 h 50"/>
                <a:gd name="T2" fmla="*/ 47 w 50"/>
                <a:gd name="T3" fmla="*/ 31 h 50"/>
                <a:gd name="T4" fmla="*/ 31 w 50"/>
                <a:gd name="T5" fmla="*/ 3 h 50"/>
                <a:gd name="T6" fmla="*/ 3 w 50"/>
                <a:gd name="T7" fmla="*/ 19 h 50"/>
                <a:gd name="T8" fmla="*/ 19 w 50"/>
                <a:gd name="T9" fmla="*/ 47 h 50"/>
              </a:gdLst>
              <a:ahLst/>
              <a:cxnLst>
                <a:cxn ang="0">
                  <a:pos x="T0" y="T1"/>
                </a:cxn>
                <a:cxn ang="0">
                  <a:pos x="T2" y="T3"/>
                </a:cxn>
                <a:cxn ang="0">
                  <a:pos x="T4" y="T5"/>
                </a:cxn>
                <a:cxn ang="0">
                  <a:pos x="T6" y="T7"/>
                </a:cxn>
                <a:cxn ang="0">
                  <a:pos x="T8" y="T9"/>
                </a:cxn>
              </a:cxnLst>
              <a:rect l="0" t="0" r="r" b="b"/>
              <a:pathLst>
                <a:path w="50" h="50">
                  <a:moveTo>
                    <a:pt x="19" y="47"/>
                  </a:moveTo>
                  <a:cubicBezTo>
                    <a:pt x="31" y="50"/>
                    <a:pt x="44" y="43"/>
                    <a:pt x="47" y="31"/>
                  </a:cubicBezTo>
                  <a:cubicBezTo>
                    <a:pt x="50" y="19"/>
                    <a:pt x="43" y="6"/>
                    <a:pt x="31" y="3"/>
                  </a:cubicBezTo>
                  <a:cubicBezTo>
                    <a:pt x="19" y="0"/>
                    <a:pt x="7" y="7"/>
                    <a:pt x="3" y="19"/>
                  </a:cubicBezTo>
                  <a:cubicBezTo>
                    <a:pt x="0" y="31"/>
                    <a:pt x="7" y="43"/>
                    <a:pt x="19" y="47"/>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9" name="Freeform 27"/>
            <p:cNvSpPr>
              <a:spLocks/>
            </p:cNvSpPr>
            <p:nvPr userDrawn="1"/>
          </p:nvSpPr>
          <p:spPr bwMode="auto">
            <a:xfrm>
              <a:off x="3178175" y="3714750"/>
              <a:ext cx="111125" cy="111125"/>
            </a:xfrm>
            <a:custGeom>
              <a:avLst/>
              <a:gdLst>
                <a:gd name="T0" fmla="*/ 19 w 50"/>
                <a:gd name="T1" fmla="*/ 3 h 50"/>
                <a:gd name="T2" fmla="*/ 3 w 50"/>
                <a:gd name="T3" fmla="*/ 30 h 50"/>
                <a:gd name="T4" fmla="*/ 31 w 50"/>
                <a:gd name="T5" fmla="*/ 47 h 50"/>
                <a:gd name="T6" fmla="*/ 47 w 50"/>
                <a:gd name="T7" fmla="*/ 19 h 50"/>
                <a:gd name="T8" fmla="*/ 19 w 50"/>
                <a:gd name="T9" fmla="*/ 3 h 50"/>
              </a:gdLst>
              <a:ahLst/>
              <a:cxnLst>
                <a:cxn ang="0">
                  <a:pos x="T0" y="T1"/>
                </a:cxn>
                <a:cxn ang="0">
                  <a:pos x="T2" y="T3"/>
                </a:cxn>
                <a:cxn ang="0">
                  <a:pos x="T4" y="T5"/>
                </a:cxn>
                <a:cxn ang="0">
                  <a:pos x="T6" y="T7"/>
                </a:cxn>
                <a:cxn ang="0">
                  <a:pos x="T8" y="T9"/>
                </a:cxn>
              </a:cxnLst>
              <a:rect l="0" t="0" r="r" b="b"/>
              <a:pathLst>
                <a:path w="50" h="50">
                  <a:moveTo>
                    <a:pt x="19" y="3"/>
                  </a:moveTo>
                  <a:cubicBezTo>
                    <a:pt x="7" y="6"/>
                    <a:pt x="0" y="18"/>
                    <a:pt x="3" y="30"/>
                  </a:cubicBezTo>
                  <a:cubicBezTo>
                    <a:pt x="6" y="43"/>
                    <a:pt x="18" y="50"/>
                    <a:pt x="31" y="47"/>
                  </a:cubicBezTo>
                  <a:cubicBezTo>
                    <a:pt x="43" y="44"/>
                    <a:pt x="50" y="31"/>
                    <a:pt x="47" y="19"/>
                  </a:cubicBezTo>
                  <a:cubicBezTo>
                    <a:pt x="44" y="7"/>
                    <a:pt x="31" y="0"/>
                    <a:pt x="19" y="3"/>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0" name="Freeform 28"/>
            <p:cNvSpPr>
              <a:spLocks/>
            </p:cNvSpPr>
            <p:nvPr userDrawn="1"/>
          </p:nvSpPr>
          <p:spPr bwMode="auto">
            <a:xfrm>
              <a:off x="5854700" y="2998787"/>
              <a:ext cx="111125" cy="111125"/>
            </a:xfrm>
            <a:custGeom>
              <a:avLst/>
              <a:gdLst>
                <a:gd name="T0" fmla="*/ 31 w 50"/>
                <a:gd name="T1" fmla="*/ 47 h 50"/>
                <a:gd name="T2" fmla="*/ 47 w 50"/>
                <a:gd name="T3" fmla="*/ 20 h 50"/>
                <a:gd name="T4" fmla="*/ 19 w 50"/>
                <a:gd name="T5" fmla="*/ 3 h 50"/>
                <a:gd name="T6" fmla="*/ 3 w 50"/>
                <a:gd name="T7" fmla="*/ 31 h 50"/>
                <a:gd name="T8" fmla="*/ 31 w 50"/>
                <a:gd name="T9" fmla="*/ 47 h 50"/>
              </a:gdLst>
              <a:ahLst/>
              <a:cxnLst>
                <a:cxn ang="0">
                  <a:pos x="T0" y="T1"/>
                </a:cxn>
                <a:cxn ang="0">
                  <a:pos x="T2" y="T3"/>
                </a:cxn>
                <a:cxn ang="0">
                  <a:pos x="T4" y="T5"/>
                </a:cxn>
                <a:cxn ang="0">
                  <a:pos x="T6" y="T7"/>
                </a:cxn>
                <a:cxn ang="0">
                  <a:pos x="T8" y="T9"/>
                </a:cxn>
              </a:cxnLst>
              <a:rect l="0" t="0" r="r" b="b"/>
              <a:pathLst>
                <a:path w="50" h="50">
                  <a:moveTo>
                    <a:pt x="31" y="47"/>
                  </a:moveTo>
                  <a:cubicBezTo>
                    <a:pt x="43" y="44"/>
                    <a:pt x="50" y="32"/>
                    <a:pt x="47" y="20"/>
                  </a:cubicBezTo>
                  <a:cubicBezTo>
                    <a:pt x="44" y="7"/>
                    <a:pt x="32" y="0"/>
                    <a:pt x="19" y="3"/>
                  </a:cubicBezTo>
                  <a:cubicBezTo>
                    <a:pt x="7" y="6"/>
                    <a:pt x="0" y="19"/>
                    <a:pt x="3" y="31"/>
                  </a:cubicBezTo>
                  <a:cubicBezTo>
                    <a:pt x="6" y="43"/>
                    <a:pt x="19" y="50"/>
                    <a:pt x="31" y="47"/>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1" name="Freeform 29"/>
            <p:cNvSpPr>
              <a:spLocks/>
            </p:cNvSpPr>
            <p:nvPr userDrawn="1"/>
          </p:nvSpPr>
          <p:spPr bwMode="auto">
            <a:xfrm>
              <a:off x="3536950" y="4332287"/>
              <a:ext cx="111125" cy="111125"/>
            </a:xfrm>
            <a:custGeom>
              <a:avLst/>
              <a:gdLst>
                <a:gd name="T0" fmla="*/ 9 w 50"/>
                <a:gd name="T1" fmla="*/ 9 h 50"/>
                <a:gd name="T2" fmla="*/ 9 w 50"/>
                <a:gd name="T3" fmla="*/ 41 h 50"/>
                <a:gd name="T4" fmla="*/ 41 w 50"/>
                <a:gd name="T5" fmla="*/ 41 h 50"/>
                <a:gd name="T6" fmla="*/ 41 w 50"/>
                <a:gd name="T7" fmla="*/ 9 h 50"/>
                <a:gd name="T8" fmla="*/ 9 w 50"/>
                <a:gd name="T9" fmla="*/ 9 h 50"/>
              </a:gdLst>
              <a:ahLst/>
              <a:cxnLst>
                <a:cxn ang="0">
                  <a:pos x="T0" y="T1"/>
                </a:cxn>
                <a:cxn ang="0">
                  <a:pos x="T2" y="T3"/>
                </a:cxn>
                <a:cxn ang="0">
                  <a:pos x="T4" y="T5"/>
                </a:cxn>
                <a:cxn ang="0">
                  <a:pos x="T6" y="T7"/>
                </a:cxn>
                <a:cxn ang="0">
                  <a:pos x="T8" y="T9"/>
                </a:cxn>
              </a:cxnLst>
              <a:rect l="0" t="0" r="r" b="b"/>
              <a:pathLst>
                <a:path w="50" h="50">
                  <a:moveTo>
                    <a:pt x="9" y="9"/>
                  </a:moveTo>
                  <a:cubicBezTo>
                    <a:pt x="0" y="18"/>
                    <a:pt x="0" y="32"/>
                    <a:pt x="9" y="41"/>
                  </a:cubicBezTo>
                  <a:cubicBezTo>
                    <a:pt x="17" y="50"/>
                    <a:pt x="32" y="50"/>
                    <a:pt x="41" y="41"/>
                  </a:cubicBezTo>
                  <a:cubicBezTo>
                    <a:pt x="49" y="33"/>
                    <a:pt x="50" y="18"/>
                    <a:pt x="41" y="9"/>
                  </a:cubicBezTo>
                  <a:cubicBezTo>
                    <a:pt x="32" y="1"/>
                    <a:pt x="18" y="0"/>
                    <a:pt x="9" y="9"/>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2" name="Freeform 30"/>
            <p:cNvSpPr>
              <a:spLocks/>
            </p:cNvSpPr>
            <p:nvPr userDrawn="1"/>
          </p:nvSpPr>
          <p:spPr bwMode="auto">
            <a:xfrm>
              <a:off x="5495925" y="2381250"/>
              <a:ext cx="111125" cy="111125"/>
            </a:xfrm>
            <a:custGeom>
              <a:avLst/>
              <a:gdLst>
                <a:gd name="T0" fmla="*/ 41 w 50"/>
                <a:gd name="T1" fmla="*/ 41 h 50"/>
                <a:gd name="T2" fmla="*/ 41 w 50"/>
                <a:gd name="T3" fmla="*/ 9 h 50"/>
                <a:gd name="T4" fmla="*/ 9 w 50"/>
                <a:gd name="T5" fmla="*/ 9 h 50"/>
                <a:gd name="T6" fmla="*/ 9 w 50"/>
                <a:gd name="T7" fmla="*/ 41 h 50"/>
                <a:gd name="T8" fmla="*/ 41 w 50"/>
                <a:gd name="T9" fmla="*/ 41 h 50"/>
              </a:gdLst>
              <a:ahLst/>
              <a:cxnLst>
                <a:cxn ang="0">
                  <a:pos x="T0" y="T1"/>
                </a:cxn>
                <a:cxn ang="0">
                  <a:pos x="T2" y="T3"/>
                </a:cxn>
                <a:cxn ang="0">
                  <a:pos x="T4" y="T5"/>
                </a:cxn>
                <a:cxn ang="0">
                  <a:pos x="T6" y="T7"/>
                </a:cxn>
                <a:cxn ang="0">
                  <a:pos x="T8" y="T9"/>
                </a:cxn>
              </a:cxnLst>
              <a:rect l="0" t="0" r="r" b="b"/>
              <a:pathLst>
                <a:path w="50" h="50">
                  <a:moveTo>
                    <a:pt x="41" y="41"/>
                  </a:moveTo>
                  <a:cubicBezTo>
                    <a:pt x="50" y="32"/>
                    <a:pt x="50" y="18"/>
                    <a:pt x="41" y="9"/>
                  </a:cubicBezTo>
                  <a:cubicBezTo>
                    <a:pt x="33" y="0"/>
                    <a:pt x="18" y="0"/>
                    <a:pt x="9" y="9"/>
                  </a:cubicBezTo>
                  <a:cubicBezTo>
                    <a:pt x="1" y="17"/>
                    <a:pt x="0" y="32"/>
                    <a:pt x="9" y="41"/>
                  </a:cubicBezTo>
                  <a:cubicBezTo>
                    <a:pt x="18" y="49"/>
                    <a:pt x="32" y="50"/>
                    <a:pt x="41" y="41"/>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3" name="Freeform 31"/>
            <p:cNvSpPr>
              <a:spLocks/>
            </p:cNvSpPr>
            <p:nvPr userDrawn="1"/>
          </p:nvSpPr>
          <p:spPr bwMode="auto">
            <a:xfrm>
              <a:off x="4157663" y="4689475"/>
              <a:ext cx="111125" cy="111125"/>
            </a:xfrm>
            <a:custGeom>
              <a:avLst/>
              <a:gdLst>
                <a:gd name="T0" fmla="*/ 3 w 50"/>
                <a:gd name="T1" fmla="*/ 19 h 50"/>
                <a:gd name="T2" fmla="*/ 19 w 50"/>
                <a:gd name="T3" fmla="*/ 47 h 50"/>
                <a:gd name="T4" fmla="*/ 47 w 50"/>
                <a:gd name="T5" fmla="*/ 31 h 50"/>
                <a:gd name="T6" fmla="*/ 31 w 50"/>
                <a:gd name="T7" fmla="*/ 3 h 50"/>
                <a:gd name="T8" fmla="*/ 3 w 50"/>
                <a:gd name="T9" fmla="*/ 19 h 50"/>
              </a:gdLst>
              <a:ahLst/>
              <a:cxnLst>
                <a:cxn ang="0">
                  <a:pos x="T0" y="T1"/>
                </a:cxn>
                <a:cxn ang="0">
                  <a:pos x="T2" y="T3"/>
                </a:cxn>
                <a:cxn ang="0">
                  <a:pos x="T4" y="T5"/>
                </a:cxn>
                <a:cxn ang="0">
                  <a:pos x="T6" y="T7"/>
                </a:cxn>
                <a:cxn ang="0">
                  <a:pos x="T8" y="T9"/>
                </a:cxn>
              </a:cxnLst>
              <a:rect l="0" t="0" r="r" b="b"/>
              <a:pathLst>
                <a:path w="50" h="50">
                  <a:moveTo>
                    <a:pt x="3" y="19"/>
                  </a:moveTo>
                  <a:cubicBezTo>
                    <a:pt x="0" y="31"/>
                    <a:pt x="7" y="44"/>
                    <a:pt x="19" y="47"/>
                  </a:cubicBezTo>
                  <a:cubicBezTo>
                    <a:pt x="31" y="50"/>
                    <a:pt x="44" y="43"/>
                    <a:pt x="47" y="31"/>
                  </a:cubicBezTo>
                  <a:cubicBezTo>
                    <a:pt x="50" y="19"/>
                    <a:pt x="43" y="7"/>
                    <a:pt x="31" y="3"/>
                  </a:cubicBezTo>
                  <a:cubicBezTo>
                    <a:pt x="19" y="0"/>
                    <a:pt x="7" y="7"/>
                    <a:pt x="3" y="19"/>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4" name="Freeform 32"/>
            <p:cNvSpPr>
              <a:spLocks/>
            </p:cNvSpPr>
            <p:nvPr userDrawn="1"/>
          </p:nvSpPr>
          <p:spPr bwMode="auto">
            <a:xfrm>
              <a:off x="4875213" y="2024062"/>
              <a:ext cx="111125" cy="111125"/>
            </a:xfrm>
            <a:custGeom>
              <a:avLst/>
              <a:gdLst>
                <a:gd name="T0" fmla="*/ 47 w 50"/>
                <a:gd name="T1" fmla="*/ 31 h 50"/>
                <a:gd name="T2" fmla="*/ 31 w 50"/>
                <a:gd name="T3" fmla="*/ 3 h 50"/>
                <a:gd name="T4" fmla="*/ 3 w 50"/>
                <a:gd name="T5" fmla="*/ 19 h 50"/>
                <a:gd name="T6" fmla="*/ 19 w 50"/>
                <a:gd name="T7" fmla="*/ 47 h 50"/>
                <a:gd name="T8" fmla="*/ 47 w 50"/>
                <a:gd name="T9" fmla="*/ 31 h 50"/>
              </a:gdLst>
              <a:ahLst/>
              <a:cxnLst>
                <a:cxn ang="0">
                  <a:pos x="T0" y="T1"/>
                </a:cxn>
                <a:cxn ang="0">
                  <a:pos x="T2" y="T3"/>
                </a:cxn>
                <a:cxn ang="0">
                  <a:pos x="T4" y="T5"/>
                </a:cxn>
                <a:cxn ang="0">
                  <a:pos x="T6" y="T7"/>
                </a:cxn>
                <a:cxn ang="0">
                  <a:pos x="T8" y="T9"/>
                </a:cxn>
              </a:cxnLst>
              <a:rect l="0" t="0" r="r" b="b"/>
              <a:pathLst>
                <a:path w="50" h="50">
                  <a:moveTo>
                    <a:pt x="47" y="31"/>
                  </a:moveTo>
                  <a:cubicBezTo>
                    <a:pt x="50" y="19"/>
                    <a:pt x="43" y="6"/>
                    <a:pt x="31" y="3"/>
                  </a:cubicBezTo>
                  <a:cubicBezTo>
                    <a:pt x="19" y="0"/>
                    <a:pt x="6" y="7"/>
                    <a:pt x="3" y="19"/>
                  </a:cubicBezTo>
                  <a:cubicBezTo>
                    <a:pt x="0" y="31"/>
                    <a:pt x="7" y="43"/>
                    <a:pt x="19" y="47"/>
                  </a:cubicBezTo>
                  <a:cubicBezTo>
                    <a:pt x="31" y="50"/>
                    <a:pt x="43" y="43"/>
                    <a:pt x="47" y="31"/>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36" name="Group 35"/>
          <p:cNvGrpSpPr/>
          <p:nvPr userDrawn="1"/>
        </p:nvGrpSpPr>
        <p:grpSpPr>
          <a:xfrm>
            <a:off x="3558349" y="1624840"/>
            <a:ext cx="2077971" cy="2069245"/>
            <a:chOff x="3060700" y="1908175"/>
            <a:chExt cx="3024188" cy="3011488"/>
          </a:xfrm>
        </p:grpSpPr>
        <p:sp>
          <p:nvSpPr>
            <p:cNvPr id="37" name="Oval 6"/>
            <p:cNvSpPr>
              <a:spLocks noChangeArrowheads="1"/>
            </p:cNvSpPr>
            <p:nvPr userDrawn="1"/>
          </p:nvSpPr>
          <p:spPr bwMode="auto">
            <a:xfrm>
              <a:off x="3060700" y="1908175"/>
              <a:ext cx="3024188" cy="3011488"/>
            </a:xfrm>
            <a:prstGeom prst="ellipse">
              <a:avLst/>
            </a:prstGeom>
            <a:solidFill>
              <a:srgbClr val="FFFFFF"/>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0" name="Freeform 9"/>
            <p:cNvSpPr>
              <a:spLocks/>
            </p:cNvSpPr>
            <p:nvPr userDrawn="1"/>
          </p:nvSpPr>
          <p:spPr bwMode="auto">
            <a:xfrm>
              <a:off x="4521200" y="1981200"/>
              <a:ext cx="101600" cy="100013"/>
            </a:xfrm>
            <a:custGeom>
              <a:avLst/>
              <a:gdLst>
                <a:gd name="T0" fmla="*/ 46 w 46"/>
                <a:gd name="T1" fmla="*/ 23 h 45"/>
                <a:gd name="T2" fmla="*/ 23 w 46"/>
                <a:gd name="T3" fmla="*/ 0 h 45"/>
                <a:gd name="T4" fmla="*/ 0 w 46"/>
                <a:gd name="T5" fmla="*/ 22 h 45"/>
                <a:gd name="T6" fmla="*/ 23 w 46"/>
                <a:gd name="T7" fmla="*/ 45 h 45"/>
                <a:gd name="T8" fmla="*/ 46 w 46"/>
                <a:gd name="T9" fmla="*/ 23 h 45"/>
              </a:gdLst>
              <a:ahLst/>
              <a:cxnLst>
                <a:cxn ang="0">
                  <a:pos x="T0" y="T1"/>
                </a:cxn>
                <a:cxn ang="0">
                  <a:pos x="T2" y="T3"/>
                </a:cxn>
                <a:cxn ang="0">
                  <a:pos x="T4" y="T5"/>
                </a:cxn>
                <a:cxn ang="0">
                  <a:pos x="T6" y="T7"/>
                </a:cxn>
                <a:cxn ang="0">
                  <a:pos x="T8" y="T9"/>
                </a:cxn>
              </a:cxnLst>
              <a:rect l="0" t="0" r="r" b="b"/>
              <a:pathLst>
                <a:path w="46" h="45">
                  <a:moveTo>
                    <a:pt x="46" y="23"/>
                  </a:moveTo>
                  <a:cubicBezTo>
                    <a:pt x="46" y="10"/>
                    <a:pt x="36" y="0"/>
                    <a:pt x="23" y="0"/>
                  </a:cubicBezTo>
                  <a:cubicBezTo>
                    <a:pt x="11" y="0"/>
                    <a:pt x="0" y="10"/>
                    <a:pt x="0" y="22"/>
                  </a:cubicBezTo>
                  <a:cubicBezTo>
                    <a:pt x="0" y="35"/>
                    <a:pt x="10" y="45"/>
                    <a:pt x="23" y="45"/>
                  </a:cubicBezTo>
                  <a:cubicBezTo>
                    <a:pt x="35" y="45"/>
                    <a:pt x="46" y="35"/>
                    <a:pt x="46" y="23"/>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1" name="Freeform 10"/>
            <p:cNvSpPr>
              <a:spLocks/>
            </p:cNvSpPr>
            <p:nvPr userDrawn="1"/>
          </p:nvSpPr>
          <p:spPr bwMode="auto">
            <a:xfrm>
              <a:off x="4521200" y="4743450"/>
              <a:ext cx="101600" cy="100013"/>
            </a:xfrm>
            <a:custGeom>
              <a:avLst/>
              <a:gdLst>
                <a:gd name="T0" fmla="*/ 0 w 46"/>
                <a:gd name="T1" fmla="*/ 22 h 45"/>
                <a:gd name="T2" fmla="*/ 23 w 46"/>
                <a:gd name="T3" fmla="*/ 45 h 45"/>
                <a:gd name="T4" fmla="*/ 46 w 46"/>
                <a:gd name="T5" fmla="*/ 23 h 45"/>
                <a:gd name="T6" fmla="*/ 23 w 46"/>
                <a:gd name="T7" fmla="*/ 0 h 45"/>
                <a:gd name="T8" fmla="*/ 0 w 46"/>
                <a:gd name="T9" fmla="*/ 22 h 45"/>
              </a:gdLst>
              <a:ahLst/>
              <a:cxnLst>
                <a:cxn ang="0">
                  <a:pos x="T0" y="T1"/>
                </a:cxn>
                <a:cxn ang="0">
                  <a:pos x="T2" y="T3"/>
                </a:cxn>
                <a:cxn ang="0">
                  <a:pos x="T4" y="T5"/>
                </a:cxn>
                <a:cxn ang="0">
                  <a:pos x="T6" y="T7"/>
                </a:cxn>
                <a:cxn ang="0">
                  <a:pos x="T8" y="T9"/>
                </a:cxn>
              </a:cxnLst>
              <a:rect l="0" t="0" r="r" b="b"/>
              <a:pathLst>
                <a:path w="46" h="45">
                  <a:moveTo>
                    <a:pt x="0" y="22"/>
                  </a:moveTo>
                  <a:cubicBezTo>
                    <a:pt x="0" y="35"/>
                    <a:pt x="10" y="45"/>
                    <a:pt x="23" y="45"/>
                  </a:cubicBezTo>
                  <a:cubicBezTo>
                    <a:pt x="35" y="45"/>
                    <a:pt x="46" y="35"/>
                    <a:pt x="46" y="23"/>
                  </a:cubicBezTo>
                  <a:cubicBezTo>
                    <a:pt x="46" y="10"/>
                    <a:pt x="36" y="0"/>
                    <a:pt x="23" y="0"/>
                  </a:cubicBezTo>
                  <a:cubicBezTo>
                    <a:pt x="11" y="0"/>
                    <a:pt x="0" y="10"/>
                    <a:pt x="0" y="22"/>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2" name="Freeform 11"/>
            <p:cNvSpPr>
              <a:spLocks/>
            </p:cNvSpPr>
            <p:nvPr userDrawn="1"/>
          </p:nvSpPr>
          <p:spPr bwMode="auto">
            <a:xfrm>
              <a:off x="3819525" y="2159000"/>
              <a:ext cx="115888" cy="115888"/>
            </a:xfrm>
            <a:custGeom>
              <a:avLst/>
              <a:gdLst>
                <a:gd name="T0" fmla="*/ 46 w 52"/>
                <a:gd name="T1" fmla="*/ 15 h 52"/>
                <a:gd name="T2" fmla="*/ 15 w 52"/>
                <a:gd name="T3" fmla="*/ 6 h 52"/>
                <a:gd name="T4" fmla="*/ 7 w 52"/>
                <a:gd name="T5" fmla="*/ 37 h 52"/>
                <a:gd name="T6" fmla="*/ 37 w 52"/>
                <a:gd name="T7" fmla="*/ 46 h 52"/>
                <a:gd name="T8" fmla="*/ 46 w 52"/>
                <a:gd name="T9" fmla="*/ 15 h 52"/>
              </a:gdLst>
              <a:ahLst/>
              <a:cxnLst>
                <a:cxn ang="0">
                  <a:pos x="T0" y="T1"/>
                </a:cxn>
                <a:cxn ang="0">
                  <a:pos x="T2" y="T3"/>
                </a:cxn>
                <a:cxn ang="0">
                  <a:pos x="T4" y="T5"/>
                </a:cxn>
                <a:cxn ang="0">
                  <a:pos x="T6" y="T7"/>
                </a:cxn>
                <a:cxn ang="0">
                  <a:pos x="T8" y="T9"/>
                </a:cxn>
              </a:cxnLst>
              <a:rect l="0" t="0" r="r" b="b"/>
              <a:pathLst>
                <a:path w="52" h="52">
                  <a:moveTo>
                    <a:pt x="46" y="15"/>
                  </a:moveTo>
                  <a:cubicBezTo>
                    <a:pt x="40" y="4"/>
                    <a:pt x="26" y="0"/>
                    <a:pt x="15" y="6"/>
                  </a:cubicBezTo>
                  <a:cubicBezTo>
                    <a:pt x="4" y="12"/>
                    <a:pt x="0" y="26"/>
                    <a:pt x="7" y="37"/>
                  </a:cubicBezTo>
                  <a:cubicBezTo>
                    <a:pt x="13" y="48"/>
                    <a:pt x="27" y="52"/>
                    <a:pt x="37" y="46"/>
                  </a:cubicBezTo>
                  <a:cubicBezTo>
                    <a:pt x="48" y="39"/>
                    <a:pt x="52" y="26"/>
                    <a:pt x="46" y="15"/>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3" name="Freeform 12"/>
            <p:cNvSpPr>
              <a:spLocks/>
            </p:cNvSpPr>
            <p:nvPr userDrawn="1"/>
          </p:nvSpPr>
          <p:spPr bwMode="auto">
            <a:xfrm>
              <a:off x="5208588" y="4549775"/>
              <a:ext cx="115888" cy="115888"/>
            </a:xfrm>
            <a:custGeom>
              <a:avLst/>
              <a:gdLst>
                <a:gd name="T0" fmla="*/ 6 w 52"/>
                <a:gd name="T1" fmla="*/ 37 h 52"/>
                <a:gd name="T2" fmla="*/ 37 w 52"/>
                <a:gd name="T3" fmla="*/ 46 h 52"/>
                <a:gd name="T4" fmla="*/ 45 w 52"/>
                <a:gd name="T5" fmla="*/ 15 h 52"/>
                <a:gd name="T6" fmla="*/ 15 w 52"/>
                <a:gd name="T7" fmla="*/ 6 h 52"/>
                <a:gd name="T8" fmla="*/ 6 w 52"/>
                <a:gd name="T9" fmla="*/ 37 h 52"/>
              </a:gdLst>
              <a:ahLst/>
              <a:cxnLst>
                <a:cxn ang="0">
                  <a:pos x="T0" y="T1"/>
                </a:cxn>
                <a:cxn ang="0">
                  <a:pos x="T2" y="T3"/>
                </a:cxn>
                <a:cxn ang="0">
                  <a:pos x="T4" y="T5"/>
                </a:cxn>
                <a:cxn ang="0">
                  <a:pos x="T6" y="T7"/>
                </a:cxn>
                <a:cxn ang="0">
                  <a:pos x="T8" y="T9"/>
                </a:cxn>
              </a:cxnLst>
              <a:rect l="0" t="0" r="r" b="b"/>
              <a:pathLst>
                <a:path w="52" h="52">
                  <a:moveTo>
                    <a:pt x="6" y="37"/>
                  </a:moveTo>
                  <a:cubicBezTo>
                    <a:pt x="12" y="48"/>
                    <a:pt x="26" y="52"/>
                    <a:pt x="37" y="46"/>
                  </a:cubicBezTo>
                  <a:cubicBezTo>
                    <a:pt x="48" y="40"/>
                    <a:pt x="52" y="26"/>
                    <a:pt x="45" y="15"/>
                  </a:cubicBezTo>
                  <a:cubicBezTo>
                    <a:pt x="39" y="4"/>
                    <a:pt x="25" y="0"/>
                    <a:pt x="15" y="6"/>
                  </a:cubicBezTo>
                  <a:cubicBezTo>
                    <a:pt x="4" y="13"/>
                    <a:pt x="0" y="26"/>
                    <a:pt x="6" y="37"/>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4" name="Freeform 13"/>
            <p:cNvSpPr>
              <a:spLocks/>
            </p:cNvSpPr>
            <p:nvPr userDrawn="1"/>
          </p:nvSpPr>
          <p:spPr bwMode="auto">
            <a:xfrm>
              <a:off x="3313113" y="2665412"/>
              <a:ext cx="115888" cy="114300"/>
            </a:xfrm>
            <a:custGeom>
              <a:avLst/>
              <a:gdLst>
                <a:gd name="T0" fmla="*/ 37 w 52"/>
                <a:gd name="T1" fmla="*/ 6 h 51"/>
                <a:gd name="T2" fmla="*/ 6 w 52"/>
                <a:gd name="T3" fmla="*/ 14 h 51"/>
                <a:gd name="T4" fmla="*/ 14 w 52"/>
                <a:gd name="T5" fmla="*/ 45 h 51"/>
                <a:gd name="T6" fmla="*/ 45 w 52"/>
                <a:gd name="T7" fmla="*/ 37 h 51"/>
                <a:gd name="T8" fmla="*/ 37 w 52"/>
                <a:gd name="T9" fmla="*/ 6 h 51"/>
              </a:gdLst>
              <a:ahLst/>
              <a:cxnLst>
                <a:cxn ang="0">
                  <a:pos x="T0" y="T1"/>
                </a:cxn>
                <a:cxn ang="0">
                  <a:pos x="T2" y="T3"/>
                </a:cxn>
                <a:cxn ang="0">
                  <a:pos x="T4" y="T5"/>
                </a:cxn>
                <a:cxn ang="0">
                  <a:pos x="T6" y="T7"/>
                </a:cxn>
                <a:cxn ang="0">
                  <a:pos x="T8" y="T9"/>
                </a:cxn>
              </a:cxnLst>
              <a:rect l="0" t="0" r="r" b="b"/>
              <a:pathLst>
                <a:path w="52" h="51">
                  <a:moveTo>
                    <a:pt x="37" y="6"/>
                  </a:moveTo>
                  <a:cubicBezTo>
                    <a:pt x="27" y="0"/>
                    <a:pt x="13" y="3"/>
                    <a:pt x="6" y="14"/>
                  </a:cubicBezTo>
                  <a:cubicBezTo>
                    <a:pt x="0" y="25"/>
                    <a:pt x="4" y="38"/>
                    <a:pt x="14" y="45"/>
                  </a:cubicBezTo>
                  <a:cubicBezTo>
                    <a:pt x="25" y="51"/>
                    <a:pt x="39" y="48"/>
                    <a:pt x="45" y="37"/>
                  </a:cubicBezTo>
                  <a:cubicBezTo>
                    <a:pt x="52" y="26"/>
                    <a:pt x="48" y="12"/>
                    <a:pt x="37" y="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5" name="Freeform 14"/>
            <p:cNvSpPr>
              <a:spLocks/>
            </p:cNvSpPr>
            <p:nvPr userDrawn="1"/>
          </p:nvSpPr>
          <p:spPr bwMode="auto">
            <a:xfrm>
              <a:off x="5715000" y="4044950"/>
              <a:ext cx="115888" cy="114300"/>
            </a:xfrm>
            <a:custGeom>
              <a:avLst/>
              <a:gdLst>
                <a:gd name="T0" fmla="*/ 15 w 52"/>
                <a:gd name="T1" fmla="*/ 45 h 51"/>
                <a:gd name="T2" fmla="*/ 46 w 52"/>
                <a:gd name="T3" fmla="*/ 37 h 51"/>
                <a:gd name="T4" fmla="*/ 38 w 52"/>
                <a:gd name="T5" fmla="*/ 6 h 51"/>
                <a:gd name="T6" fmla="*/ 7 w 52"/>
                <a:gd name="T7" fmla="*/ 14 h 51"/>
                <a:gd name="T8" fmla="*/ 15 w 52"/>
                <a:gd name="T9" fmla="*/ 45 h 51"/>
              </a:gdLst>
              <a:ahLst/>
              <a:cxnLst>
                <a:cxn ang="0">
                  <a:pos x="T0" y="T1"/>
                </a:cxn>
                <a:cxn ang="0">
                  <a:pos x="T2" y="T3"/>
                </a:cxn>
                <a:cxn ang="0">
                  <a:pos x="T4" y="T5"/>
                </a:cxn>
                <a:cxn ang="0">
                  <a:pos x="T6" y="T7"/>
                </a:cxn>
                <a:cxn ang="0">
                  <a:pos x="T8" y="T9"/>
                </a:cxn>
              </a:cxnLst>
              <a:rect l="0" t="0" r="r" b="b"/>
              <a:pathLst>
                <a:path w="52" h="51">
                  <a:moveTo>
                    <a:pt x="15" y="45"/>
                  </a:moveTo>
                  <a:cubicBezTo>
                    <a:pt x="25" y="51"/>
                    <a:pt x="39" y="48"/>
                    <a:pt x="46" y="37"/>
                  </a:cubicBezTo>
                  <a:cubicBezTo>
                    <a:pt x="52" y="26"/>
                    <a:pt x="48" y="13"/>
                    <a:pt x="38" y="6"/>
                  </a:cubicBezTo>
                  <a:cubicBezTo>
                    <a:pt x="27" y="0"/>
                    <a:pt x="13" y="3"/>
                    <a:pt x="7" y="14"/>
                  </a:cubicBezTo>
                  <a:cubicBezTo>
                    <a:pt x="0" y="25"/>
                    <a:pt x="4" y="39"/>
                    <a:pt x="15" y="45"/>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6" name="Freeform 15"/>
            <p:cNvSpPr>
              <a:spLocks/>
            </p:cNvSpPr>
            <p:nvPr userDrawn="1"/>
          </p:nvSpPr>
          <p:spPr bwMode="auto">
            <a:xfrm>
              <a:off x="3135313" y="3360737"/>
              <a:ext cx="100013" cy="103188"/>
            </a:xfrm>
            <a:custGeom>
              <a:avLst/>
              <a:gdLst>
                <a:gd name="T0" fmla="*/ 23 w 45"/>
                <a:gd name="T1" fmla="*/ 0 h 46"/>
                <a:gd name="T2" fmla="*/ 0 w 45"/>
                <a:gd name="T3" fmla="*/ 23 h 46"/>
                <a:gd name="T4" fmla="*/ 22 w 45"/>
                <a:gd name="T5" fmla="*/ 46 h 46"/>
                <a:gd name="T6" fmla="*/ 45 w 45"/>
                <a:gd name="T7" fmla="*/ 23 h 46"/>
                <a:gd name="T8" fmla="*/ 23 w 45"/>
                <a:gd name="T9" fmla="*/ 0 h 46"/>
              </a:gdLst>
              <a:ahLst/>
              <a:cxnLst>
                <a:cxn ang="0">
                  <a:pos x="T0" y="T1"/>
                </a:cxn>
                <a:cxn ang="0">
                  <a:pos x="T2" y="T3"/>
                </a:cxn>
                <a:cxn ang="0">
                  <a:pos x="T4" y="T5"/>
                </a:cxn>
                <a:cxn ang="0">
                  <a:pos x="T6" y="T7"/>
                </a:cxn>
                <a:cxn ang="0">
                  <a:pos x="T8" y="T9"/>
                </a:cxn>
              </a:cxnLst>
              <a:rect l="0" t="0" r="r" b="b"/>
              <a:pathLst>
                <a:path w="45" h="46">
                  <a:moveTo>
                    <a:pt x="23" y="0"/>
                  </a:moveTo>
                  <a:cubicBezTo>
                    <a:pt x="10" y="0"/>
                    <a:pt x="0" y="10"/>
                    <a:pt x="0" y="23"/>
                  </a:cubicBezTo>
                  <a:cubicBezTo>
                    <a:pt x="0" y="35"/>
                    <a:pt x="10" y="46"/>
                    <a:pt x="22" y="46"/>
                  </a:cubicBezTo>
                  <a:cubicBezTo>
                    <a:pt x="35" y="46"/>
                    <a:pt x="45" y="36"/>
                    <a:pt x="45" y="23"/>
                  </a:cubicBezTo>
                  <a:cubicBezTo>
                    <a:pt x="45" y="11"/>
                    <a:pt x="35" y="0"/>
                    <a:pt x="23" y="0"/>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7" name="Freeform 16"/>
            <p:cNvSpPr>
              <a:spLocks/>
            </p:cNvSpPr>
            <p:nvPr userDrawn="1"/>
          </p:nvSpPr>
          <p:spPr bwMode="auto">
            <a:xfrm>
              <a:off x="5908675" y="3360737"/>
              <a:ext cx="100013" cy="103188"/>
            </a:xfrm>
            <a:custGeom>
              <a:avLst/>
              <a:gdLst>
                <a:gd name="T0" fmla="*/ 22 w 45"/>
                <a:gd name="T1" fmla="*/ 46 h 46"/>
                <a:gd name="T2" fmla="*/ 45 w 45"/>
                <a:gd name="T3" fmla="*/ 23 h 46"/>
                <a:gd name="T4" fmla="*/ 23 w 45"/>
                <a:gd name="T5" fmla="*/ 0 h 46"/>
                <a:gd name="T6" fmla="*/ 0 w 45"/>
                <a:gd name="T7" fmla="*/ 23 h 46"/>
                <a:gd name="T8" fmla="*/ 22 w 45"/>
                <a:gd name="T9" fmla="*/ 46 h 46"/>
              </a:gdLst>
              <a:ahLst/>
              <a:cxnLst>
                <a:cxn ang="0">
                  <a:pos x="T0" y="T1"/>
                </a:cxn>
                <a:cxn ang="0">
                  <a:pos x="T2" y="T3"/>
                </a:cxn>
                <a:cxn ang="0">
                  <a:pos x="T4" y="T5"/>
                </a:cxn>
                <a:cxn ang="0">
                  <a:pos x="T6" y="T7"/>
                </a:cxn>
                <a:cxn ang="0">
                  <a:pos x="T8" y="T9"/>
                </a:cxn>
              </a:cxnLst>
              <a:rect l="0" t="0" r="r" b="b"/>
              <a:pathLst>
                <a:path w="45" h="46">
                  <a:moveTo>
                    <a:pt x="22" y="46"/>
                  </a:moveTo>
                  <a:cubicBezTo>
                    <a:pt x="35" y="46"/>
                    <a:pt x="45" y="36"/>
                    <a:pt x="45" y="23"/>
                  </a:cubicBezTo>
                  <a:cubicBezTo>
                    <a:pt x="45" y="11"/>
                    <a:pt x="35" y="0"/>
                    <a:pt x="23" y="0"/>
                  </a:cubicBezTo>
                  <a:cubicBezTo>
                    <a:pt x="10" y="0"/>
                    <a:pt x="0" y="10"/>
                    <a:pt x="0" y="23"/>
                  </a:cubicBezTo>
                  <a:cubicBezTo>
                    <a:pt x="0" y="35"/>
                    <a:pt x="10" y="46"/>
                    <a:pt x="22" y="4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8" name="Freeform 17"/>
            <p:cNvSpPr>
              <a:spLocks/>
            </p:cNvSpPr>
            <p:nvPr userDrawn="1"/>
          </p:nvSpPr>
          <p:spPr bwMode="auto">
            <a:xfrm>
              <a:off x="3313113" y="4044950"/>
              <a:ext cx="115888" cy="115888"/>
            </a:xfrm>
            <a:custGeom>
              <a:avLst/>
              <a:gdLst>
                <a:gd name="T0" fmla="*/ 15 w 52"/>
                <a:gd name="T1" fmla="*/ 6 h 52"/>
                <a:gd name="T2" fmla="*/ 6 w 52"/>
                <a:gd name="T3" fmla="*/ 37 h 52"/>
                <a:gd name="T4" fmla="*/ 37 w 52"/>
                <a:gd name="T5" fmla="*/ 45 h 52"/>
                <a:gd name="T6" fmla="*/ 46 w 52"/>
                <a:gd name="T7" fmla="*/ 15 h 52"/>
                <a:gd name="T8" fmla="*/ 15 w 52"/>
                <a:gd name="T9" fmla="*/ 6 h 52"/>
              </a:gdLst>
              <a:ahLst/>
              <a:cxnLst>
                <a:cxn ang="0">
                  <a:pos x="T0" y="T1"/>
                </a:cxn>
                <a:cxn ang="0">
                  <a:pos x="T2" y="T3"/>
                </a:cxn>
                <a:cxn ang="0">
                  <a:pos x="T4" y="T5"/>
                </a:cxn>
                <a:cxn ang="0">
                  <a:pos x="T6" y="T7"/>
                </a:cxn>
                <a:cxn ang="0">
                  <a:pos x="T8" y="T9"/>
                </a:cxn>
              </a:cxnLst>
              <a:rect l="0" t="0" r="r" b="b"/>
              <a:pathLst>
                <a:path w="52" h="52">
                  <a:moveTo>
                    <a:pt x="15" y="6"/>
                  </a:moveTo>
                  <a:cubicBezTo>
                    <a:pt x="4" y="12"/>
                    <a:pt x="0" y="26"/>
                    <a:pt x="6" y="37"/>
                  </a:cubicBezTo>
                  <a:cubicBezTo>
                    <a:pt x="12" y="48"/>
                    <a:pt x="26" y="52"/>
                    <a:pt x="37" y="45"/>
                  </a:cubicBezTo>
                  <a:cubicBezTo>
                    <a:pt x="48" y="39"/>
                    <a:pt x="52" y="25"/>
                    <a:pt x="46" y="15"/>
                  </a:cubicBezTo>
                  <a:cubicBezTo>
                    <a:pt x="39" y="4"/>
                    <a:pt x="26" y="0"/>
                    <a:pt x="15" y="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9" name="Freeform 18"/>
            <p:cNvSpPr>
              <a:spLocks/>
            </p:cNvSpPr>
            <p:nvPr userDrawn="1"/>
          </p:nvSpPr>
          <p:spPr bwMode="auto">
            <a:xfrm>
              <a:off x="5715000" y="2663825"/>
              <a:ext cx="115888" cy="115888"/>
            </a:xfrm>
            <a:custGeom>
              <a:avLst/>
              <a:gdLst>
                <a:gd name="T0" fmla="*/ 37 w 52"/>
                <a:gd name="T1" fmla="*/ 46 h 52"/>
                <a:gd name="T2" fmla="*/ 46 w 52"/>
                <a:gd name="T3" fmla="*/ 15 h 52"/>
                <a:gd name="T4" fmla="*/ 15 w 52"/>
                <a:gd name="T5" fmla="*/ 7 h 52"/>
                <a:gd name="T6" fmla="*/ 6 w 52"/>
                <a:gd name="T7" fmla="*/ 37 h 52"/>
                <a:gd name="T8" fmla="*/ 37 w 52"/>
                <a:gd name="T9" fmla="*/ 46 h 52"/>
              </a:gdLst>
              <a:ahLst/>
              <a:cxnLst>
                <a:cxn ang="0">
                  <a:pos x="T0" y="T1"/>
                </a:cxn>
                <a:cxn ang="0">
                  <a:pos x="T2" y="T3"/>
                </a:cxn>
                <a:cxn ang="0">
                  <a:pos x="T4" y="T5"/>
                </a:cxn>
                <a:cxn ang="0">
                  <a:pos x="T6" y="T7"/>
                </a:cxn>
                <a:cxn ang="0">
                  <a:pos x="T8" y="T9"/>
                </a:cxn>
              </a:cxnLst>
              <a:rect l="0" t="0" r="r" b="b"/>
              <a:pathLst>
                <a:path w="52" h="52">
                  <a:moveTo>
                    <a:pt x="37" y="46"/>
                  </a:moveTo>
                  <a:cubicBezTo>
                    <a:pt x="48" y="40"/>
                    <a:pt x="52" y="26"/>
                    <a:pt x="46" y="15"/>
                  </a:cubicBezTo>
                  <a:cubicBezTo>
                    <a:pt x="40" y="4"/>
                    <a:pt x="26" y="0"/>
                    <a:pt x="15" y="7"/>
                  </a:cubicBezTo>
                  <a:cubicBezTo>
                    <a:pt x="4" y="13"/>
                    <a:pt x="0" y="27"/>
                    <a:pt x="6" y="37"/>
                  </a:cubicBezTo>
                  <a:cubicBezTo>
                    <a:pt x="13" y="48"/>
                    <a:pt x="26" y="52"/>
                    <a:pt x="37" y="4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0" name="Freeform 19"/>
            <p:cNvSpPr>
              <a:spLocks/>
            </p:cNvSpPr>
            <p:nvPr userDrawn="1"/>
          </p:nvSpPr>
          <p:spPr bwMode="auto">
            <a:xfrm>
              <a:off x="3822700" y="4549775"/>
              <a:ext cx="112713" cy="115888"/>
            </a:xfrm>
            <a:custGeom>
              <a:avLst/>
              <a:gdLst>
                <a:gd name="T0" fmla="*/ 6 w 51"/>
                <a:gd name="T1" fmla="*/ 15 h 52"/>
                <a:gd name="T2" fmla="*/ 14 w 51"/>
                <a:gd name="T3" fmla="*/ 46 h 52"/>
                <a:gd name="T4" fmla="*/ 45 w 51"/>
                <a:gd name="T5" fmla="*/ 38 h 52"/>
                <a:gd name="T6" fmla="*/ 37 w 51"/>
                <a:gd name="T7" fmla="*/ 7 h 52"/>
                <a:gd name="T8" fmla="*/ 6 w 51"/>
                <a:gd name="T9" fmla="*/ 15 h 52"/>
              </a:gdLst>
              <a:ahLst/>
              <a:cxnLst>
                <a:cxn ang="0">
                  <a:pos x="T0" y="T1"/>
                </a:cxn>
                <a:cxn ang="0">
                  <a:pos x="T2" y="T3"/>
                </a:cxn>
                <a:cxn ang="0">
                  <a:pos x="T4" y="T5"/>
                </a:cxn>
                <a:cxn ang="0">
                  <a:pos x="T6" y="T7"/>
                </a:cxn>
                <a:cxn ang="0">
                  <a:pos x="T8" y="T9"/>
                </a:cxn>
              </a:cxnLst>
              <a:rect l="0" t="0" r="r" b="b"/>
              <a:pathLst>
                <a:path w="51" h="52">
                  <a:moveTo>
                    <a:pt x="6" y="15"/>
                  </a:moveTo>
                  <a:cubicBezTo>
                    <a:pt x="0" y="25"/>
                    <a:pt x="3" y="39"/>
                    <a:pt x="14" y="46"/>
                  </a:cubicBezTo>
                  <a:cubicBezTo>
                    <a:pt x="25" y="52"/>
                    <a:pt x="38" y="48"/>
                    <a:pt x="45" y="38"/>
                  </a:cubicBezTo>
                  <a:cubicBezTo>
                    <a:pt x="51" y="27"/>
                    <a:pt x="48" y="13"/>
                    <a:pt x="37" y="7"/>
                  </a:cubicBezTo>
                  <a:cubicBezTo>
                    <a:pt x="26" y="0"/>
                    <a:pt x="12" y="4"/>
                    <a:pt x="6" y="15"/>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1" name="Freeform 20"/>
            <p:cNvSpPr>
              <a:spLocks/>
            </p:cNvSpPr>
            <p:nvPr userDrawn="1"/>
          </p:nvSpPr>
          <p:spPr bwMode="auto">
            <a:xfrm>
              <a:off x="5208588" y="2159000"/>
              <a:ext cx="112713" cy="115888"/>
            </a:xfrm>
            <a:custGeom>
              <a:avLst/>
              <a:gdLst>
                <a:gd name="T0" fmla="*/ 45 w 51"/>
                <a:gd name="T1" fmla="*/ 37 h 52"/>
                <a:gd name="T2" fmla="*/ 37 w 51"/>
                <a:gd name="T3" fmla="*/ 6 h 52"/>
                <a:gd name="T4" fmla="*/ 6 w 51"/>
                <a:gd name="T5" fmla="*/ 14 h 52"/>
                <a:gd name="T6" fmla="*/ 14 w 51"/>
                <a:gd name="T7" fmla="*/ 45 h 52"/>
                <a:gd name="T8" fmla="*/ 45 w 51"/>
                <a:gd name="T9" fmla="*/ 37 h 52"/>
              </a:gdLst>
              <a:ahLst/>
              <a:cxnLst>
                <a:cxn ang="0">
                  <a:pos x="T0" y="T1"/>
                </a:cxn>
                <a:cxn ang="0">
                  <a:pos x="T2" y="T3"/>
                </a:cxn>
                <a:cxn ang="0">
                  <a:pos x="T4" y="T5"/>
                </a:cxn>
                <a:cxn ang="0">
                  <a:pos x="T6" y="T7"/>
                </a:cxn>
                <a:cxn ang="0">
                  <a:pos x="T8" y="T9"/>
                </a:cxn>
              </a:cxnLst>
              <a:rect l="0" t="0" r="r" b="b"/>
              <a:pathLst>
                <a:path w="51" h="52">
                  <a:moveTo>
                    <a:pt x="45" y="37"/>
                  </a:moveTo>
                  <a:cubicBezTo>
                    <a:pt x="51" y="27"/>
                    <a:pt x="48" y="13"/>
                    <a:pt x="37" y="6"/>
                  </a:cubicBezTo>
                  <a:cubicBezTo>
                    <a:pt x="26" y="0"/>
                    <a:pt x="13" y="4"/>
                    <a:pt x="6" y="14"/>
                  </a:cubicBezTo>
                  <a:cubicBezTo>
                    <a:pt x="0" y="25"/>
                    <a:pt x="3" y="39"/>
                    <a:pt x="14" y="45"/>
                  </a:cubicBezTo>
                  <a:cubicBezTo>
                    <a:pt x="25" y="52"/>
                    <a:pt x="39" y="48"/>
                    <a:pt x="45" y="37"/>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2" name="Freeform 21"/>
            <p:cNvSpPr>
              <a:spLocks/>
            </p:cNvSpPr>
            <p:nvPr userDrawn="1"/>
          </p:nvSpPr>
          <p:spPr bwMode="auto">
            <a:xfrm>
              <a:off x="4157663" y="2024062"/>
              <a:ext cx="111125" cy="111125"/>
            </a:xfrm>
            <a:custGeom>
              <a:avLst/>
              <a:gdLst>
                <a:gd name="T0" fmla="*/ 47 w 50"/>
                <a:gd name="T1" fmla="*/ 19 h 50"/>
                <a:gd name="T2" fmla="*/ 20 w 50"/>
                <a:gd name="T3" fmla="*/ 3 h 50"/>
                <a:gd name="T4" fmla="*/ 3 w 50"/>
                <a:gd name="T5" fmla="*/ 31 h 50"/>
                <a:gd name="T6" fmla="*/ 31 w 50"/>
                <a:gd name="T7" fmla="*/ 47 h 50"/>
                <a:gd name="T8" fmla="*/ 47 w 50"/>
                <a:gd name="T9" fmla="*/ 19 h 50"/>
              </a:gdLst>
              <a:ahLst/>
              <a:cxnLst>
                <a:cxn ang="0">
                  <a:pos x="T0" y="T1"/>
                </a:cxn>
                <a:cxn ang="0">
                  <a:pos x="T2" y="T3"/>
                </a:cxn>
                <a:cxn ang="0">
                  <a:pos x="T4" y="T5"/>
                </a:cxn>
                <a:cxn ang="0">
                  <a:pos x="T6" y="T7"/>
                </a:cxn>
                <a:cxn ang="0">
                  <a:pos x="T8" y="T9"/>
                </a:cxn>
              </a:cxnLst>
              <a:rect l="0" t="0" r="r" b="b"/>
              <a:pathLst>
                <a:path w="50" h="50">
                  <a:moveTo>
                    <a:pt x="47" y="19"/>
                  </a:moveTo>
                  <a:cubicBezTo>
                    <a:pt x="44" y="7"/>
                    <a:pt x="32" y="0"/>
                    <a:pt x="20" y="3"/>
                  </a:cubicBezTo>
                  <a:cubicBezTo>
                    <a:pt x="7" y="6"/>
                    <a:pt x="0" y="18"/>
                    <a:pt x="3" y="31"/>
                  </a:cubicBezTo>
                  <a:cubicBezTo>
                    <a:pt x="6" y="43"/>
                    <a:pt x="19" y="50"/>
                    <a:pt x="31" y="47"/>
                  </a:cubicBezTo>
                  <a:cubicBezTo>
                    <a:pt x="43" y="44"/>
                    <a:pt x="50" y="31"/>
                    <a:pt x="47" y="19"/>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3" name="Freeform 22"/>
            <p:cNvSpPr>
              <a:spLocks/>
            </p:cNvSpPr>
            <p:nvPr userDrawn="1"/>
          </p:nvSpPr>
          <p:spPr bwMode="auto">
            <a:xfrm>
              <a:off x="4875213" y="4689475"/>
              <a:ext cx="111125" cy="111125"/>
            </a:xfrm>
            <a:custGeom>
              <a:avLst/>
              <a:gdLst>
                <a:gd name="T0" fmla="*/ 3 w 50"/>
                <a:gd name="T1" fmla="*/ 31 h 50"/>
                <a:gd name="T2" fmla="*/ 30 w 50"/>
                <a:gd name="T3" fmla="*/ 47 h 50"/>
                <a:gd name="T4" fmla="*/ 47 w 50"/>
                <a:gd name="T5" fmla="*/ 19 h 50"/>
                <a:gd name="T6" fmla="*/ 19 w 50"/>
                <a:gd name="T7" fmla="*/ 3 h 50"/>
                <a:gd name="T8" fmla="*/ 3 w 50"/>
                <a:gd name="T9" fmla="*/ 31 h 50"/>
              </a:gdLst>
              <a:ahLst/>
              <a:cxnLst>
                <a:cxn ang="0">
                  <a:pos x="T0" y="T1"/>
                </a:cxn>
                <a:cxn ang="0">
                  <a:pos x="T2" y="T3"/>
                </a:cxn>
                <a:cxn ang="0">
                  <a:pos x="T4" y="T5"/>
                </a:cxn>
                <a:cxn ang="0">
                  <a:pos x="T6" y="T7"/>
                </a:cxn>
                <a:cxn ang="0">
                  <a:pos x="T8" y="T9"/>
                </a:cxn>
              </a:cxnLst>
              <a:rect l="0" t="0" r="r" b="b"/>
              <a:pathLst>
                <a:path w="50" h="50">
                  <a:moveTo>
                    <a:pt x="3" y="31"/>
                  </a:moveTo>
                  <a:cubicBezTo>
                    <a:pt x="6" y="43"/>
                    <a:pt x="18" y="50"/>
                    <a:pt x="30" y="47"/>
                  </a:cubicBezTo>
                  <a:cubicBezTo>
                    <a:pt x="43" y="44"/>
                    <a:pt x="50" y="32"/>
                    <a:pt x="47" y="19"/>
                  </a:cubicBezTo>
                  <a:cubicBezTo>
                    <a:pt x="44" y="7"/>
                    <a:pt x="31" y="0"/>
                    <a:pt x="19" y="3"/>
                  </a:cubicBezTo>
                  <a:cubicBezTo>
                    <a:pt x="7" y="6"/>
                    <a:pt x="0" y="19"/>
                    <a:pt x="3" y="31"/>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4" name="Freeform 23"/>
            <p:cNvSpPr>
              <a:spLocks/>
            </p:cNvSpPr>
            <p:nvPr userDrawn="1"/>
          </p:nvSpPr>
          <p:spPr bwMode="auto">
            <a:xfrm>
              <a:off x="3536950" y="2381250"/>
              <a:ext cx="111125" cy="111125"/>
            </a:xfrm>
            <a:custGeom>
              <a:avLst/>
              <a:gdLst>
                <a:gd name="T0" fmla="*/ 41 w 50"/>
                <a:gd name="T1" fmla="*/ 9 h 50"/>
                <a:gd name="T2" fmla="*/ 9 w 50"/>
                <a:gd name="T3" fmla="*/ 9 h 50"/>
                <a:gd name="T4" fmla="*/ 9 w 50"/>
                <a:gd name="T5" fmla="*/ 41 h 50"/>
                <a:gd name="T6" fmla="*/ 41 w 50"/>
                <a:gd name="T7" fmla="*/ 41 h 50"/>
                <a:gd name="T8" fmla="*/ 41 w 50"/>
                <a:gd name="T9" fmla="*/ 9 h 50"/>
              </a:gdLst>
              <a:ahLst/>
              <a:cxnLst>
                <a:cxn ang="0">
                  <a:pos x="T0" y="T1"/>
                </a:cxn>
                <a:cxn ang="0">
                  <a:pos x="T2" y="T3"/>
                </a:cxn>
                <a:cxn ang="0">
                  <a:pos x="T4" y="T5"/>
                </a:cxn>
                <a:cxn ang="0">
                  <a:pos x="T6" y="T7"/>
                </a:cxn>
                <a:cxn ang="0">
                  <a:pos x="T8" y="T9"/>
                </a:cxn>
              </a:cxnLst>
              <a:rect l="0" t="0" r="r" b="b"/>
              <a:pathLst>
                <a:path w="50" h="50">
                  <a:moveTo>
                    <a:pt x="41" y="9"/>
                  </a:moveTo>
                  <a:cubicBezTo>
                    <a:pt x="32" y="0"/>
                    <a:pt x="18" y="0"/>
                    <a:pt x="9" y="9"/>
                  </a:cubicBezTo>
                  <a:cubicBezTo>
                    <a:pt x="0" y="17"/>
                    <a:pt x="0" y="32"/>
                    <a:pt x="9" y="41"/>
                  </a:cubicBezTo>
                  <a:cubicBezTo>
                    <a:pt x="17" y="49"/>
                    <a:pt x="32" y="50"/>
                    <a:pt x="41" y="41"/>
                  </a:cubicBezTo>
                  <a:cubicBezTo>
                    <a:pt x="49" y="32"/>
                    <a:pt x="50" y="18"/>
                    <a:pt x="41" y="9"/>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5" name="Freeform 24"/>
            <p:cNvSpPr>
              <a:spLocks/>
            </p:cNvSpPr>
            <p:nvPr userDrawn="1"/>
          </p:nvSpPr>
          <p:spPr bwMode="auto">
            <a:xfrm>
              <a:off x="5495925" y="4332287"/>
              <a:ext cx="111125" cy="111125"/>
            </a:xfrm>
            <a:custGeom>
              <a:avLst/>
              <a:gdLst>
                <a:gd name="T0" fmla="*/ 9 w 50"/>
                <a:gd name="T1" fmla="*/ 41 h 50"/>
                <a:gd name="T2" fmla="*/ 41 w 50"/>
                <a:gd name="T3" fmla="*/ 41 h 50"/>
                <a:gd name="T4" fmla="*/ 41 w 50"/>
                <a:gd name="T5" fmla="*/ 9 h 50"/>
                <a:gd name="T6" fmla="*/ 9 w 50"/>
                <a:gd name="T7" fmla="*/ 9 h 50"/>
                <a:gd name="T8" fmla="*/ 9 w 50"/>
                <a:gd name="T9" fmla="*/ 41 h 50"/>
              </a:gdLst>
              <a:ahLst/>
              <a:cxnLst>
                <a:cxn ang="0">
                  <a:pos x="T0" y="T1"/>
                </a:cxn>
                <a:cxn ang="0">
                  <a:pos x="T2" y="T3"/>
                </a:cxn>
                <a:cxn ang="0">
                  <a:pos x="T4" y="T5"/>
                </a:cxn>
                <a:cxn ang="0">
                  <a:pos x="T6" y="T7"/>
                </a:cxn>
                <a:cxn ang="0">
                  <a:pos x="T8" y="T9"/>
                </a:cxn>
              </a:cxnLst>
              <a:rect l="0" t="0" r="r" b="b"/>
              <a:pathLst>
                <a:path w="50" h="50">
                  <a:moveTo>
                    <a:pt x="9" y="41"/>
                  </a:moveTo>
                  <a:cubicBezTo>
                    <a:pt x="18" y="50"/>
                    <a:pt x="32" y="50"/>
                    <a:pt x="41" y="41"/>
                  </a:cubicBezTo>
                  <a:cubicBezTo>
                    <a:pt x="50" y="33"/>
                    <a:pt x="50" y="18"/>
                    <a:pt x="41" y="9"/>
                  </a:cubicBezTo>
                  <a:cubicBezTo>
                    <a:pt x="33" y="1"/>
                    <a:pt x="18" y="0"/>
                    <a:pt x="9" y="9"/>
                  </a:cubicBezTo>
                  <a:cubicBezTo>
                    <a:pt x="1" y="18"/>
                    <a:pt x="0" y="32"/>
                    <a:pt x="9" y="41"/>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6" name="Freeform 25"/>
            <p:cNvSpPr>
              <a:spLocks/>
            </p:cNvSpPr>
            <p:nvPr userDrawn="1"/>
          </p:nvSpPr>
          <p:spPr bwMode="auto">
            <a:xfrm>
              <a:off x="3178175" y="2998787"/>
              <a:ext cx="111125" cy="111125"/>
            </a:xfrm>
            <a:custGeom>
              <a:avLst/>
              <a:gdLst>
                <a:gd name="T0" fmla="*/ 31 w 50"/>
                <a:gd name="T1" fmla="*/ 3 h 50"/>
                <a:gd name="T2" fmla="*/ 3 w 50"/>
                <a:gd name="T3" fmla="*/ 19 h 50"/>
                <a:gd name="T4" fmla="*/ 19 w 50"/>
                <a:gd name="T5" fmla="*/ 47 h 50"/>
                <a:gd name="T6" fmla="*/ 47 w 50"/>
                <a:gd name="T7" fmla="*/ 31 h 50"/>
                <a:gd name="T8" fmla="*/ 31 w 50"/>
                <a:gd name="T9" fmla="*/ 3 h 50"/>
              </a:gdLst>
              <a:ahLst/>
              <a:cxnLst>
                <a:cxn ang="0">
                  <a:pos x="T0" y="T1"/>
                </a:cxn>
                <a:cxn ang="0">
                  <a:pos x="T2" y="T3"/>
                </a:cxn>
                <a:cxn ang="0">
                  <a:pos x="T4" y="T5"/>
                </a:cxn>
                <a:cxn ang="0">
                  <a:pos x="T6" y="T7"/>
                </a:cxn>
                <a:cxn ang="0">
                  <a:pos x="T8" y="T9"/>
                </a:cxn>
              </a:cxnLst>
              <a:rect l="0" t="0" r="r" b="b"/>
              <a:pathLst>
                <a:path w="50" h="50">
                  <a:moveTo>
                    <a:pt x="31" y="3"/>
                  </a:moveTo>
                  <a:cubicBezTo>
                    <a:pt x="19" y="0"/>
                    <a:pt x="6" y="7"/>
                    <a:pt x="3" y="19"/>
                  </a:cubicBezTo>
                  <a:cubicBezTo>
                    <a:pt x="0" y="31"/>
                    <a:pt x="7" y="44"/>
                    <a:pt x="19" y="47"/>
                  </a:cubicBezTo>
                  <a:cubicBezTo>
                    <a:pt x="31" y="50"/>
                    <a:pt x="43" y="43"/>
                    <a:pt x="47" y="31"/>
                  </a:cubicBezTo>
                  <a:cubicBezTo>
                    <a:pt x="50" y="19"/>
                    <a:pt x="43" y="7"/>
                    <a:pt x="31" y="3"/>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7" name="Freeform 26"/>
            <p:cNvSpPr>
              <a:spLocks/>
            </p:cNvSpPr>
            <p:nvPr userDrawn="1"/>
          </p:nvSpPr>
          <p:spPr bwMode="auto">
            <a:xfrm>
              <a:off x="5854700" y="3714750"/>
              <a:ext cx="111125" cy="111125"/>
            </a:xfrm>
            <a:custGeom>
              <a:avLst/>
              <a:gdLst>
                <a:gd name="T0" fmla="*/ 19 w 50"/>
                <a:gd name="T1" fmla="*/ 47 h 50"/>
                <a:gd name="T2" fmla="*/ 47 w 50"/>
                <a:gd name="T3" fmla="*/ 31 h 50"/>
                <a:gd name="T4" fmla="*/ 31 w 50"/>
                <a:gd name="T5" fmla="*/ 3 h 50"/>
                <a:gd name="T6" fmla="*/ 3 w 50"/>
                <a:gd name="T7" fmla="*/ 19 h 50"/>
                <a:gd name="T8" fmla="*/ 19 w 50"/>
                <a:gd name="T9" fmla="*/ 47 h 50"/>
              </a:gdLst>
              <a:ahLst/>
              <a:cxnLst>
                <a:cxn ang="0">
                  <a:pos x="T0" y="T1"/>
                </a:cxn>
                <a:cxn ang="0">
                  <a:pos x="T2" y="T3"/>
                </a:cxn>
                <a:cxn ang="0">
                  <a:pos x="T4" y="T5"/>
                </a:cxn>
                <a:cxn ang="0">
                  <a:pos x="T6" y="T7"/>
                </a:cxn>
                <a:cxn ang="0">
                  <a:pos x="T8" y="T9"/>
                </a:cxn>
              </a:cxnLst>
              <a:rect l="0" t="0" r="r" b="b"/>
              <a:pathLst>
                <a:path w="50" h="50">
                  <a:moveTo>
                    <a:pt x="19" y="47"/>
                  </a:moveTo>
                  <a:cubicBezTo>
                    <a:pt x="31" y="50"/>
                    <a:pt x="44" y="43"/>
                    <a:pt x="47" y="31"/>
                  </a:cubicBezTo>
                  <a:cubicBezTo>
                    <a:pt x="50" y="19"/>
                    <a:pt x="43" y="6"/>
                    <a:pt x="31" y="3"/>
                  </a:cubicBezTo>
                  <a:cubicBezTo>
                    <a:pt x="19" y="0"/>
                    <a:pt x="7" y="7"/>
                    <a:pt x="3" y="19"/>
                  </a:cubicBezTo>
                  <a:cubicBezTo>
                    <a:pt x="0" y="31"/>
                    <a:pt x="7" y="43"/>
                    <a:pt x="19" y="47"/>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8" name="Freeform 27"/>
            <p:cNvSpPr>
              <a:spLocks/>
            </p:cNvSpPr>
            <p:nvPr userDrawn="1"/>
          </p:nvSpPr>
          <p:spPr bwMode="auto">
            <a:xfrm>
              <a:off x="3178175" y="3714750"/>
              <a:ext cx="111125" cy="111125"/>
            </a:xfrm>
            <a:custGeom>
              <a:avLst/>
              <a:gdLst>
                <a:gd name="T0" fmla="*/ 19 w 50"/>
                <a:gd name="T1" fmla="*/ 3 h 50"/>
                <a:gd name="T2" fmla="*/ 3 w 50"/>
                <a:gd name="T3" fmla="*/ 30 h 50"/>
                <a:gd name="T4" fmla="*/ 31 w 50"/>
                <a:gd name="T5" fmla="*/ 47 h 50"/>
                <a:gd name="T6" fmla="*/ 47 w 50"/>
                <a:gd name="T7" fmla="*/ 19 h 50"/>
                <a:gd name="T8" fmla="*/ 19 w 50"/>
                <a:gd name="T9" fmla="*/ 3 h 50"/>
              </a:gdLst>
              <a:ahLst/>
              <a:cxnLst>
                <a:cxn ang="0">
                  <a:pos x="T0" y="T1"/>
                </a:cxn>
                <a:cxn ang="0">
                  <a:pos x="T2" y="T3"/>
                </a:cxn>
                <a:cxn ang="0">
                  <a:pos x="T4" y="T5"/>
                </a:cxn>
                <a:cxn ang="0">
                  <a:pos x="T6" y="T7"/>
                </a:cxn>
                <a:cxn ang="0">
                  <a:pos x="T8" y="T9"/>
                </a:cxn>
              </a:cxnLst>
              <a:rect l="0" t="0" r="r" b="b"/>
              <a:pathLst>
                <a:path w="50" h="50">
                  <a:moveTo>
                    <a:pt x="19" y="3"/>
                  </a:moveTo>
                  <a:cubicBezTo>
                    <a:pt x="7" y="6"/>
                    <a:pt x="0" y="18"/>
                    <a:pt x="3" y="30"/>
                  </a:cubicBezTo>
                  <a:cubicBezTo>
                    <a:pt x="6" y="43"/>
                    <a:pt x="18" y="50"/>
                    <a:pt x="31" y="47"/>
                  </a:cubicBezTo>
                  <a:cubicBezTo>
                    <a:pt x="43" y="44"/>
                    <a:pt x="50" y="31"/>
                    <a:pt x="47" y="19"/>
                  </a:cubicBezTo>
                  <a:cubicBezTo>
                    <a:pt x="44" y="7"/>
                    <a:pt x="31" y="0"/>
                    <a:pt x="19" y="3"/>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9" name="Freeform 28"/>
            <p:cNvSpPr>
              <a:spLocks/>
            </p:cNvSpPr>
            <p:nvPr userDrawn="1"/>
          </p:nvSpPr>
          <p:spPr bwMode="auto">
            <a:xfrm>
              <a:off x="5854700" y="2998787"/>
              <a:ext cx="111125" cy="111125"/>
            </a:xfrm>
            <a:custGeom>
              <a:avLst/>
              <a:gdLst>
                <a:gd name="T0" fmla="*/ 31 w 50"/>
                <a:gd name="T1" fmla="*/ 47 h 50"/>
                <a:gd name="T2" fmla="*/ 47 w 50"/>
                <a:gd name="T3" fmla="*/ 20 h 50"/>
                <a:gd name="T4" fmla="*/ 19 w 50"/>
                <a:gd name="T5" fmla="*/ 3 h 50"/>
                <a:gd name="T6" fmla="*/ 3 w 50"/>
                <a:gd name="T7" fmla="*/ 31 h 50"/>
                <a:gd name="T8" fmla="*/ 31 w 50"/>
                <a:gd name="T9" fmla="*/ 47 h 50"/>
              </a:gdLst>
              <a:ahLst/>
              <a:cxnLst>
                <a:cxn ang="0">
                  <a:pos x="T0" y="T1"/>
                </a:cxn>
                <a:cxn ang="0">
                  <a:pos x="T2" y="T3"/>
                </a:cxn>
                <a:cxn ang="0">
                  <a:pos x="T4" y="T5"/>
                </a:cxn>
                <a:cxn ang="0">
                  <a:pos x="T6" y="T7"/>
                </a:cxn>
                <a:cxn ang="0">
                  <a:pos x="T8" y="T9"/>
                </a:cxn>
              </a:cxnLst>
              <a:rect l="0" t="0" r="r" b="b"/>
              <a:pathLst>
                <a:path w="50" h="50">
                  <a:moveTo>
                    <a:pt x="31" y="47"/>
                  </a:moveTo>
                  <a:cubicBezTo>
                    <a:pt x="43" y="44"/>
                    <a:pt x="50" y="32"/>
                    <a:pt x="47" y="20"/>
                  </a:cubicBezTo>
                  <a:cubicBezTo>
                    <a:pt x="44" y="7"/>
                    <a:pt x="32" y="0"/>
                    <a:pt x="19" y="3"/>
                  </a:cubicBezTo>
                  <a:cubicBezTo>
                    <a:pt x="7" y="6"/>
                    <a:pt x="0" y="19"/>
                    <a:pt x="3" y="31"/>
                  </a:cubicBezTo>
                  <a:cubicBezTo>
                    <a:pt x="6" y="43"/>
                    <a:pt x="19" y="50"/>
                    <a:pt x="31" y="47"/>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0" name="Freeform 29"/>
            <p:cNvSpPr>
              <a:spLocks/>
            </p:cNvSpPr>
            <p:nvPr userDrawn="1"/>
          </p:nvSpPr>
          <p:spPr bwMode="auto">
            <a:xfrm>
              <a:off x="3536950" y="4332287"/>
              <a:ext cx="111125" cy="111125"/>
            </a:xfrm>
            <a:custGeom>
              <a:avLst/>
              <a:gdLst>
                <a:gd name="T0" fmla="*/ 9 w 50"/>
                <a:gd name="T1" fmla="*/ 9 h 50"/>
                <a:gd name="T2" fmla="*/ 9 w 50"/>
                <a:gd name="T3" fmla="*/ 41 h 50"/>
                <a:gd name="T4" fmla="*/ 41 w 50"/>
                <a:gd name="T5" fmla="*/ 41 h 50"/>
                <a:gd name="T6" fmla="*/ 41 w 50"/>
                <a:gd name="T7" fmla="*/ 9 h 50"/>
                <a:gd name="T8" fmla="*/ 9 w 50"/>
                <a:gd name="T9" fmla="*/ 9 h 50"/>
              </a:gdLst>
              <a:ahLst/>
              <a:cxnLst>
                <a:cxn ang="0">
                  <a:pos x="T0" y="T1"/>
                </a:cxn>
                <a:cxn ang="0">
                  <a:pos x="T2" y="T3"/>
                </a:cxn>
                <a:cxn ang="0">
                  <a:pos x="T4" y="T5"/>
                </a:cxn>
                <a:cxn ang="0">
                  <a:pos x="T6" y="T7"/>
                </a:cxn>
                <a:cxn ang="0">
                  <a:pos x="T8" y="T9"/>
                </a:cxn>
              </a:cxnLst>
              <a:rect l="0" t="0" r="r" b="b"/>
              <a:pathLst>
                <a:path w="50" h="50">
                  <a:moveTo>
                    <a:pt x="9" y="9"/>
                  </a:moveTo>
                  <a:cubicBezTo>
                    <a:pt x="0" y="18"/>
                    <a:pt x="0" y="32"/>
                    <a:pt x="9" y="41"/>
                  </a:cubicBezTo>
                  <a:cubicBezTo>
                    <a:pt x="17" y="50"/>
                    <a:pt x="32" y="50"/>
                    <a:pt x="41" y="41"/>
                  </a:cubicBezTo>
                  <a:cubicBezTo>
                    <a:pt x="49" y="33"/>
                    <a:pt x="50" y="18"/>
                    <a:pt x="41" y="9"/>
                  </a:cubicBezTo>
                  <a:cubicBezTo>
                    <a:pt x="32" y="1"/>
                    <a:pt x="18" y="0"/>
                    <a:pt x="9" y="9"/>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1" name="Freeform 30"/>
            <p:cNvSpPr>
              <a:spLocks/>
            </p:cNvSpPr>
            <p:nvPr userDrawn="1"/>
          </p:nvSpPr>
          <p:spPr bwMode="auto">
            <a:xfrm>
              <a:off x="5495925" y="2381250"/>
              <a:ext cx="111125" cy="111125"/>
            </a:xfrm>
            <a:custGeom>
              <a:avLst/>
              <a:gdLst>
                <a:gd name="T0" fmla="*/ 41 w 50"/>
                <a:gd name="T1" fmla="*/ 41 h 50"/>
                <a:gd name="T2" fmla="*/ 41 w 50"/>
                <a:gd name="T3" fmla="*/ 9 h 50"/>
                <a:gd name="T4" fmla="*/ 9 w 50"/>
                <a:gd name="T5" fmla="*/ 9 h 50"/>
                <a:gd name="T6" fmla="*/ 9 w 50"/>
                <a:gd name="T7" fmla="*/ 41 h 50"/>
                <a:gd name="T8" fmla="*/ 41 w 50"/>
                <a:gd name="T9" fmla="*/ 41 h 50"/>
              </a:gdLst>
              <a:ahLst/>
              <a:cxnLst>
                <a:cxn ang="0">
                  <a:pos x="T0" y="T1"/>
                </a:cxn>
                <a:cxn ang="0">
                  <a:pos x="T2" y="T3"/>
                </a:cxn>
                <a:cxn ang="0">
                  <a:pos x="T4" y="T5"/>
                </a:cxn>
                <a:cxn ang="0">
                  <a:pos x="T6" y="T7"/>
                </a:cxn>
                <a:cxn ang="0">
                  <a:pos x="T8" y="T9"/>
                </a:cxn>
              </a:cxnLst>
              <a:rect l="0" t="0" r="r" b="b"/>
              <a:pathLst>
                <a:path w="50" h="50">
                  <a:moveTo>
                    <a:pt x="41" y="41"/>
                  </a:moveTo>
                  <a:cubicBezTo>
                    <a:pt x="50" y="32"/>
                    <a:pt x="50" y="18"/>
                    <a:pt x="41" y="9"/>
                  </a:cubicBezTo>
                  <a:cubicBezTo>
                    <a:pt x="33" y="0"/>
                    <a:pt x="18" y="0"/>
                    <a:pt x="9" y="9"/>
                  </a:cubicBezTo>
                  <a:cubicBezTo>
                    <a:pt x="1" y="17"/>
                    <a:pt x="0" y="32"/>
                    <a:pt x="9" y="41"/>
                  </a:cubicBezTo>
                  <a:cubicBezTo>
                    <a:pt x="18" y="49"/>
                    <a:pt x="32" y="50"/>
                    <a:pt x="41" y="41"/>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2" name="Freeform 31"/>
            <p:cNvSpPr>
              <a:spLocks/>
            </p:cNvSpPr>
            <p:nvPr userDrawn="1"/>
          </p:nvSpPr>
          <p:spPr bwMode="auto">
            <a:xfrm>
              <a:off x="4157663" y="4689475"/>
              <a:ext cx="111125" cy="111125"/>
            </a:xfrm>
            <a:custGeom>
              <a:avLst/>
              <a:gdLst>
                <a:gd name="T0" fmla="*/ 3 w 50"/>
                <a:gd name="T1" fmla="*/ 19 h 50"/>
                <a:gd name="T2" fmla="*/ 19 w 50"/>
                <a:gd name="T3" fmla="*/ 47 h 50"/>
                <a:gd name="T4" fmla="*/ 47 w 50"/>
                <a:gd name="T5" fmla="*/ 31 h 50"/>
                <a:gd name="T6" fmla="*/ 31 w 50"/>
                <a:gd name="T7" fmla="*/ 3 h 50"/>
                <a:gd name="T8" fmla="*/ 3 w 50"/>
                <a:gd name="T9" fmla="*/ 19 h 50"/>
              </a:gdLst>
              <a:ahLst/>
              <a:cxnLst>
                <a:cxn ang="0">
                  <a:pos x="T0" y="T1"/>
                </a:cxn>
                <a:cxn ang="0">
                  <a:pos x="T2" y="T3"/>
                </a:cxn>
                <a:cxn ang="0">
                  <a:pos x="T4" y="T5"/>
                </a:cxn>
                <a:cxn ang="0">
                  <a:pos x="T6" y="T7"/>
                </a:cxn>
                <a:cxn ang="0">
                  <a:pos x="T8" y="T9"/>
                </a:cxn>
              </a:cxnLst>
              <a:rect l="0" t="0" r="r" b="b"/>
              <a:pathLst>
                <a:path w="50" h="50">
                  <a:moveTo>
                    <a:pt x="3" y="19"/>
                  </a:moveTo>
                  <a:cubicBezTo>
                    <a:pt x="0" y="31"/>
                    <a:pt x="7" y="44"/>
                    <a:pt x="19" y="47"/>
                  </a:cubicBezTo>
                  <a:cubicBezTo>
                    <a:pt x="31" y="50"/>
                    <a:pt x="44" y="43"/>
                    <a:pt x="47" y="31"/>
                  </a:cubicBezTo>
                  <a:cubicBezTo>
                    <a:pt x="50" y="19"/>
                    <a:pt x="43" y="7"/>
                    <a:pt x="31" y="3"/>
                  </a:cubicBezTo>
                  <a:cubicBezTo>
                    <a:pt x="19" y="0"/>
                    <a:pt x="7" y="7"/>
                    <a:pt x="3" y="19"/>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3" name="Freeform 32"/>
            <p:cNvSpPr>
              <a:spLocks/>
            </p:cNvSpPr>
            <p:nvPr userDrawn="1"/>
          </p:nvSpPr>
          <p:spPr bwMode="auto">
            <a:xfrm>
              <a:off x="4875213" y="2024062"/>
              <a:ext cx="111125" cy="111125"/>
            </a:xfrm>
            <a:custGeom>
              <a:avLst/>
              <a:gdLst>
                <a:gd name="T0" fmla="*/ 47 w 50"/>
                <a:gd name="T1" fmla="*/ 31 h 50"/>
                <a:gd name="T2" fmla="*/ 31 w 50"/>
                <a:gd name="T3" fmla="*/ 3 h 50"/>
                <a:gd name="T4" fmla="*/ 3 w 50"/>
                <a:gd name="T5" fmla="*/ 19 h 50"/>
                <a:gd name="T6" fmla="*/ 19 w 50"/>
                <a:gd name="T7" fmla="*/ 47 h 50"/>
                <a:gd name="T8" fmla="*/ 47 w 50"/>
                <a:gd name="T9" fmla="*/ 31 h 50"/>
              </a:gdLst>
              <a:ahLst/>
              <a:cxnLst>
                <a:cxn ang="0">
                  <a:pos x="T0" y="T1"/>
                </a:cxn>
                <a:cxn ang="0">
                  <a:pos x="T2" y="T3"/>
                </a:cxn>
                <a:cxn ang="0">
                  <a:pos x="T4" y="T5"/>
                </a:cxn>
                <a:cxn ang="0">
                  <a:pos x="T6" y="T7"/>
                </a:cxn>
                <a:cxn ang="0">
                  <a:pos x="T8" y="T9"/>
                </a:cxn>
              </a:cxnLst>
              <a:rect l="0" t="0" r="r" b="b"/>
              <a:pathLst>
                <a:path w="50" h="50">
                  <a:moveTo>
                    <a:pt x="47" y="31"/>
                  </a:moveTo>
                  <a:cubicBezTo>
                    <a:pt x="50" y="19"/>
                    <a:pt x="43" y="6"/>
                    <a:pt x="31" y="3"/>
                  </a:cubicBezTo>
                  <a:cubicBezTo>
                    <a:pt x="19" y="0"/>
                    <a:pt x="6" y="7"/>
                    <a:pt x="3" y="19"/>
                  </a:cubicBezTo>
                  <a:cubicBezTo>
                    <a:pt x="0" y="31"/>
                    <a:pt x="7" y="43"/>
                    <a:pt x="19" y="47"/>
                  </a:cubicBezTo>
                  <a:cubicBezTo>
                    <a:pt x="31" y="50"/>
                    <a:pt x="43" y="43"/>
                    <a:pt x="47" y="31"/>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64" name="Group 63"/>
          <p:cNvGrpSpPr/>
          <p:nvPr userDrawn="1"/>
        </p:nvGrpSpPr>
        <p:grpSpPr>
          <a:xfrm>
            <a:off x="6271164" y="1624840"/>
            <a:ext cx="2077971" cy="2069245"/>
            <a:chOff x="3060700" y="1908175"/>
            <a:chExt cx="3024188" cy="3011488"/>
          </a:xfrm>
        </p:grpSpPr>
        <p:sp>
          <p:nvSpPr>
            <p:cNvPr id="65" name="Oval 6"/>
            <p:cNvSpPr>
              <a:spLocks noChangeArrowheads="1"/>
            </p:cNvSpPr>
            <p:nvPr userDrawn="1"/>
          </p:nvSpPr>
          <p:spPr bwMode="auto">
            <a:xfrm>
              <a:off x="3060700" y="1908175"/>
              <a:ext cx="3024188" cy="3011488"/>
            </a:xfrm>
            <a:prstGeom prst="ellipse">
              <a:avLst/>
            </a:prstGeom>
            <a:solidFill>
              <a:srgbClr val="FFFFFF"/>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8" name="Freeform 9"/>
            <p:cNvSpPr>
              <a:spLocks/>
            </p:cNvSpPr>
            <p:nvPr userDrawn="1"/>
          </p:nvSpPr>
          <p:spPr bwMode="auto">
            <a:xfrm>
              <a:off x="4521200" y="1981200"/>
              <a:ext cx="101600" cy="100013"/>
            </a:xfrm>
            <a:custGeom>
              <a:avLst/>
              <a:gdLst>
                <a:gd name="T0" fmla="*/ 46 w 46"/>
                <a:gd name="T1" fmla="*/ 23 h 45"/>
                <a:gd name="T2" fmla="*/ 23 w 46"/>
                <a:gd name="T3" fmla="*/ 0 h 45"/>
                <a:gd name="T4" fmla="*/ 0 w 46"/>
                <a:gd name="T5" fmla="*/ 22 h 45"/>
                <a:gd name="T6" fmla="*/ 23 w 46"/>
                <a:gd name="T7" fmla="*/ 45 h 45"/>
                <a:gd name="T8" fmla="*/ 46 w 46"/>
                <a:gd name="T9" fmla="*/ 23 h 45"/>
              </a:gdLst>
              <a:ahLst/>
              <a:cxnLst>
                <a:cxn ang="0">
                  <a:pos x="T0" y="T1"/>
                </a:cxn>
                <a:cxn ang="0">
                  <a:pos x="T2" y="T3"/>
                </a:cxn>
                <a:cxn ang="0">
                  <a:pos x="T4" y="T5"/>
                </a:cxn>
                <a:cxn ang="0">
                  <a:pos x="T6" y="T7"/>
                </a:cxn>
                <a:cxn ang="0">
                  <a:pos x="T8" y="T9"/>
                </a:cxn>
              </a:cxnLst>
              <a:rect l="0" t="0" r="r" b="b"/>
              <a:pathLst>
                <a:path w="46" h="45">
                  <a:moveTo>
                    <a:pt x="46" y="23"/>
                  </a:moveTo>
                  <a:cubicBezTo>
                    <a:pt x="46" y="10"/>
                    <a:pt x="36" y="0"/>
                    <a:pt x="23" y="0"/>
                  </a:cubicBezTo>
                  <a:cubicBezTo>
                    <a:pt x="11" y="0"/>
                    <a:pt x="0" y="10"/>
                    <a:pt x="0" y="22"/>
                  </a:cubicBezTo>
                  <a:cubicBezTo>
                    <a:pt x="0" y="35"/>
                    <a:pt x="10" y="45"/>
                    <a:pt x="23" y="45"/>
                  </a:cubicBezTo>
                  <a:cubicBezTo>
                    <a:pt x="35" y="45"/>
                    <a:pt x="46" y="35"/>
                    <a:pt x="46" y="23"/>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9" name="Freeform 10"/>
            <p:cNvSpPr>
              <a:spLocks/>
            </p:cNvSpPr>
            <p:nvPr userDrawn="1"/>
          </p:nvSpPr>
          <p:spPr bwMode="auto">
            <a:xfrm>
              <a:off x="4521200" y="4743450"/>
              <a:ext cx="101600" cy="100013"/>
            </a:xfrm>
            <a:custGeom>
              <a:avLst/>
              <a:gdLst>
                <a:gd name="T0" fmla="*/ 0 w 46"/>
                <a:gd name="T1" fmla="*/ 22 h 45"/>
                <a:gd name="T2" fmla="*/ 23 w 46"/>
                <a:gd name="T3" fmla="*/ 45 h 45"/>
                <a:gd name="T4" fmla="*/ 46 w 46"/>
                <a:gd name="T5" fmla="*/ 23 h 45"/>
                <a:gd name="T6" fmla="*/ 23 w 46"/>
                <a:gd name="T7" fmla="*/ 0 h 45"/>
                <a:gd name="T8" fmla="*/ 0 w 46"/>
                <a:gd name="T9" fmla="*/ 22 h 45"/>
              </a:gdLst>
              <a:ahLst/>
              <a:cxnLst>
                <a:cxn ang="0">
                  <a:pos x="T0" y="T1"/>
                </a:cxn>
                <a:cxn ang="0">
                  <a:pos x="T2" y="T3"/>
                </a:cxn>
                <a:cxn ang="0">
                  <a:pos x="T4" y="T5"/>
                </a:cxn>
                <a:cxn ang="0">
                  <a:pos x="T6" y="T7"/>
                </a:cxn>
                <a:cxn ang="0">
                  <a:pos x="T8" y="T9"/>
                </a:cxn>
              </a:cxnLst>
              <a:rect l="0" t="0" r="r" b="b"/>
              <a:pathLst>
                <a:path w="46" h="45">
                  <a:moveTo>
                    <a:pt x="0" y="22"/>
                  </a:moveTo>
                  <a:cubicBezTo>
                    <a:pt x="0" y="35"/>
                    <a:pt x="10" y="45"/>
                    <a:pt x="23" y="45"/>
                  </a:cubicBezTo>
                  <a:cubicBezTo>
                    <a:pt x="35" y="45"/>
                    <a:pt x="46" y="35"/>
                    <a:pt x="46" y="23"/>
                  </a:cubicBezTo>
                  <a:cubicBezTo>
                    <a:pt x="46" y="10"/>
                    <a:pt x="36" y="0"/>
                    <a:pt x="23" y="0"/>
                  </a:cubicBezTo>
                  <a:cubicBezTo>
                    <a:pt x="11" y="0"/>
                    <a:pt x="0" y="10"/>
                    <a:pt x="0" y="22"/>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0" name="Freeform 11"/>
            <p:cNvSpPr>
              <a:spLocks/>
            </p:cNvSpPr>
            <p:nvPr userDrawn="1"/>
          </p:nvSpPr>
          <p:spPr bwMode="auto">
            <a:xfrm>
              <a:off x="3819525" y="2159000"/>
              <a:ext cx="115888" cy="115888"/>
            </a:xfrm>
            <a:custGeom>
              <a:avLst/>
              <a:gdLst>
                <a:gd name="T0" fmla="*/ 46 w 52"/>
                <a:gd name="T1" fmla="*/ 15 h 52"/>
                <a:gd name="T2" fmla="*/ 15 w 52"/>
                <a:gd name="T3" fmla="*/ 6 h 52"/>
                <a:gd name="T4" fmla="*/ 7 w 52"/>
                <a:gd name="T5" fmla="*/ 37 h 52"/>
                <a:gd name="T6" fmla="*/ 37 w 52"/>
                <a:gd name="T7" fmla="*/ 46 h 52"/>
                <a:gd name="T8" fmla="*/ 46 w 52"/>
                <a:gd name="T9" fmla="*/ 15 h 52"/>
              </a:gdLst>
              <a:ahLst/>
              <a:cxnLst>
                <a:cxn ang="0">
                  <a:pos x="T0" y="T1"/>
                </a:cxn>
                <a:cxn ang="0">
                  <a:pos x="T2" y="T3"/>
                </a:cxn>
                <a:cxn ang="0">
                  <a:pos x="T4" y="T5"/>
                </a:cxn>
                <a:cxn ang="0">
                  <a:pos x="T6" y="T7"/>
                </a:cxn>
                <a:cxn ang="0">
                  <a:pos x="T8" y="T9"/>
                </a:cxn>
              </a:cxnLst>
              <a:rect l="0" t="0" r="r" b="b"/>
              <a:pathLst>
                <a:path w="52" h="52">
                  <a:moveTo>
                    <a:pt x="46" y="15"/>
                  </a:moveTo>
                  <a:cubicBezTo>
                    <a:pt x="40" y="4"/>
                    <a:pt x="26" y="0"/>
                    <a:pt x="15" y="6"/>
                  </a:cubicBezTo>
                  <a:cubicBezTo>
                    <a:pt x="4" y="12"/>
                    <a:pt x="0" y="26"/>
                    <a:pt x="7" y="37"/>
                  </a:cubicBezTo>
                  <a:cubicBezTo>
                    <a:pt x="13" y="48"/>
                    <a:pt x="27" y="52"/>
                    <a:pt x="37" y="46"/>
                  </a:cubicBezTo>
                  <a:cubicBezTo>
                    <a:pt x="48" y="39"/>
                    <a:pt x="52" y="26"/>
                    <a:pt x="46" y="15"/>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1" name="Freeform 12"/>
            <p:cNvSpPr>
              <a:spLocks/>
            </p:cNvSpPr>
            <p:nvPr userDrawn="1"/>
          </p:nvSpPr>
          <p:spPr bwMode="auto">
            <a:xfrm>
              <a:off x="5208588" y="4549775"/>
              <a:ext cx="115888" cy="115888"/>
            </a:xfrm>
            <a:custGeom>
              <a:avLst/>
              <a:gdLst>
                <a:gd name="T0" fmla="*/ 6 w 52"/>
                <a:gd name="T1" fmla="*/ 37 h 52"/>
                <a:gd name="T2" fmla="*/ 37 w 52"/>
                <a:gd name="T3" fmla="*/ 46 h 52"/>
                <a:gd name="T4" fmla="*/ 45 w 52"/>
                <a:gd name="T5" fmla="*/ 15 h 52"/>
                <a:gd name="T6" fmla="*/ 15 w 52"/>
                <a:gd name="T7" fmla="*/ 6 h 52"/>
                <a:gd name="T8" fmla="*/ 6 w 52"/>
                <a:gd name="T9" fmla="*/ 37 h 52"/>
              </a:gdLst>
              <a:ahLst/>
              <a:cxnLst>
                <a:cxn ang="0">
                  <a:pos x="T0" y="T1"/>
                </a:cxn>
                <a:cxn ang="0">
                  <a:pos x="T2" y="T3"/>
                </a:cxn>
                <a:cxn ang="0">
                  <a:pos x="T4" y="T5"/>
                </a:cxn>
                <a:cxn ang="0">
                  <a:pos x="T6" y="T7"/>
                </a:cxn>
                <a:cxn ang="0">
                  <a:pos x="T8" y="T9"/>
                </a:cxn>
              </a:cxnLst>
              <a:rect l="0" t="0" r="r" b="b"/>
              <a:pathLst>
                <a:path w="52" h="52">
                  <a:moveTo>
                    <a:pt x="6" y="37"/>
                  </a:moveTo>
                  <a:cubicBezTo>
                    <a:pt x="12" y="48"/>
                    <a:pt x="26" y="52"/>
                    <a:pt x="37" y="46"/>
                  </a:cubicBezTo>
                  <a:cubicBezTo>
                    <a:pt x="48" y="40"/>
                    <a:pt x="52" y="26"/>
                    <a:pt x="45" y="15"/>
                  </a:cubicBezTo>
                  <a:cubicBezTo>
                    <a:pt x="39" y="4"/>
                    <a:pt x="25" y="0"/>
                    <a:pt x="15" y="6"/>
                  </a:cubicBezTo>
                  <a:cubicBezTo>
                    <a:pt x="4" y="13"/>
                    <a:pt x="0" y="26"/>
                    <a:pt x="6" y="37"/>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2" name="Freeform 13"/>
            <p:cNvSpPr>
              <a:spLocks/>
            </p:cNvSpPr>
            <p:nvPr userDrawn="1"/>
          </p:nvSpPr>
          <p:spPr bwMode="auto">
            <a:xfrm>
              <a:off x="3313113" y="2665412"/>
              <a:ext cx="115888" cy="114300"/>
            </a:xfrm>
            <a:custGeom>
              <a:avLst/>
              <a:gdLst>
                <a:gd name="T0" fmla="*/ 37 w 52"/>
                <a:gd name="T1" fmla="*/ 6 h 51"/>
                <a:gd name="T2" fmla="*/ 6 w 52"/>
                <a:gd name="T3" fmla="*/ 14 h 51"/>
                <a:gd name="T4" fmla="*/ 14 w 52"/>
                <a:gd name="T5" fmla="*/ 45 h 51"/>
                <a:gd name="T6" fmla="*/ 45 w 52"/>
                <a:gd name="T7" fmla="*/ 37 h 51"/>
                <a:gd name="T8" fmla="*/ 37 w 52"/>
                <a:gd name="T9" fmla="*/ 6 h 51"/>
              </a:gdLst>
              <a:ahLst/>
              <a:cxnLst>
                <a:cxn ang="0">
                  <a:pos x="T0" y="T1"/>
                </a:cxn>
                <a:cxn ang="0">
                  <a:pos x="T2" y="T3"/>
                </a:cxn>
                <a:cxn ang="0">
                  <a:pos x="T4" y="T5"/>
                </a:cxn>
                <a:cxn ang="0">
                  <a:pos x="T6" y="T7"/>
                </a:cxn>
                <a:cxn ang="0">
                  <a:pos x="T8" y="T9"/>
                </a:cxn>
              </a:cxnLst>
              <a:rect l="0" t="0" r="r" b="b"/>
              <a:pathLst>
                <a:path w="52" h="51">
                  <a:moveTo>
                    <a:pt x="37" y="6"/>
                  </a:moveTo>
                  <a:cubicBezTo>
                    <a:pt x="27" y="0"/>
                    <a:pt x="13" y="3"/>
                    <a:pt x="6" y="14"/>
                  </a:cubicBezTo>
                  <a:cubicBezTo>
                    <a:pt x="0" y="25"/>
                    <a:pt x="4" y="38"/>
                    <a:pt x="14" y="45"/>
                  </a:cubicBezTo>
                  <a:cubicBezTo>
                    <a:pt x="25" y="51"/>
                    <a:pt x="39" y="48"/>
                    <a:pt x="45" y="37"/>
                  </a:cubicBezTo>
                  <a:cubicBezTo>
                    <a:pt x="52" y="26"/>
                    <a:pt x="48" y="12"/>
                    <a:pt x="37" y="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3" name="Freeform 14"/>
            <p:cNvSpPr>
              <a:spLocks/>
            </p:cNvSpPr>
            <p:nvPr userDrawn="1"/>
          </p:nvSpPr>
          <p:spPr bwMode="auto">
            <a:xfrm>
              <a:off x="5715000" y="4044950"/>
              <a:ext cx="115888" cy="114300"/>
            </a:xfrm>
            <a:custGeom>
              <a:avLst/>
              <a:gdLst>
                <a:gd name="T0" fmla="*/ 15 w 52"/>
                <a:gd name="T1" fmla="*/ 45 h 51"/>
                <a:gd name="T2" fmla="*/ 46 w 52"/>
                <a:gd name="T3" fmla="*/ 37 h 51"/>
                <a:gd name="T4" fmla="*/ 38 w 52"/>
                <a:gd name="T5" fmla="*/ 6 h 51"/>
                <a:gd name="T6" fmla="*/ 7 w 52"/>
                <a:gd name="T7" fmla="*/ 14 h 51"/>
                <a:gd name="T8" fmla="*/ 15 w 52"/>
                <a:gd name="T9" fmla="*/ 45 h 51"/>
              </a:gdLst>
              <a:ahLst/>
              <a:cxnLst>
                <a:cxn ang="0">
                  <a:pos x="T0" y="T1"/>
                </a:cxn>
                <a:cxn ang="0">
                  <a:pos x="T2" y="T3"/>
                </a:cxn>
                <a:cxn ang="0">
                  <a:pos x="T4" y="T5"/>
                </a:cxn>
                <a:cxn ang="0">
                  <a:pos x="T6" y="T7"/>
                </a:cxn>
                <a:cxn ang="0">
                  <a:pos x="T8" y="T9"/>
                </a:cxn>
              </a:cxnLst>
              <a:rect l="0" t="0" r="r" b="b"/>
              <a:pathLst>
                <a:path w="52" h="51">
                  <a:moveTo>
                    <a:pt x="15" y="45"/>
                  </a:moveTo>
                  <a:cubicBezTo>
                    <a:pt x="25" y="51"/>
                    <a:pt x="39" y="48"/>
                    <a:pt x="46" y="37"/>
                  </a:cubicBezTo>
                  <a:cubicBezTo>
                    <a:pt x="52" y="26"/>
                    <a:pt x="48" y="13"/>
                    <a:pt x="38" y="6"/>
                  </a:cubicBezTo>
                  <a:cubicBezTo>
                    <a:pt x="27" y="0"/>
                    <a:pt x="13" y="3"/>
                    <a:pt x="7" y="14"/>
                  </a:cubicBezTo>
                  <a:cubicBezTo>
                    <a:pt x="0" y="25"/>
                    <a:pt x="4" y="39"/>
                    <a:pt x="15" y="45"/>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4" name="Freeform 15"/>
            <p:cNvSpPr>
              <a:spLocks/>
            </p:cNvSpPr>
            <p:nvPr userDrawn="1"/>
          </p:nvSpPr>
          <p:spPr bwMode="auto">
            <a:xfrm>
              <a:off x="3135313" y="3360737"/>
              <a:ext cx="100013" cy="103188"/>
            </a:xfrm>
            <a:custGeom>
              <a:avLst/>
              <a:gdLst>
                <a:gd name="T0" fmla="*/ 23 w 45"/>
                <a:gd name="T1" fmla="*/ 0 h 46"/>
                <a:gd name="T2" fmla="*/ 0 w 45"/>
                <a:gd name="T3" fmla="*/ 23 h 46"/>
                <a:gd name="T4" fmla="*/ 22 w 45"/>
                <a:gd name="T5" fmla="*/ 46 h 46"/>
                <a:gd name="T6" fmla="*/ 45 w 45"/>
                <a:gd name="T7" fmla="*/ 23 h 46"/>
                <a:gd name="T8" fmla="*/ 23 w 45"/>
                <a:gd name="T9" fmla="*/ 0 h 46"/>
              </a:gdLst>
              <a:ahLst/>
              <a:cxnLst>
                <a:cxn ang="0">
                  <a:pos x="T0" y="T1"/>
                </a:cxn>
                <a:cxn ang="0">
                  <a:pos x="T2" y="T3"/>
                </a:cxn>
                <a:cxn ang="0">
                  <a:pos x="T4" y="T5"/>
                </a:cxn>
                <a:cxn ang="0">
                  <a:pos x="T6" y="T7"/>
                </a:cxn>
                <a:cxn ang="0">
                  <a:pos x="T8" y="T9"/>
                </a:cxn>
              </a:cxnLst>
              <a:rect l="0" t="0" r="r" b="b"/>
              <a:pathLst>
                <a:path w="45" h="46">
                  <a:moveTo>
                    <a:pt x="23" y="0"/>
                  </a:moveTo>
                  <a:cubicBezTo>
                    <a:pt x="10" y="0"/>
                    <a:pt x="0" y="10"/>
                    <a:pt x="0" y="23"/>
                  </a:cubicBezTo>
                  <a:cubicBezTo>
                    <a:pt x="0" y="35"/>
                    <a:pt x="10" y="46"/>
                    <a:pt x="22" y="46"/>
                  </a:cubicBezTo>
                  <a:cubicBezTo>
                    <a:pt x="35" y="46"/>
                    <a:pt x="45" y="36"/>
                    <a:pt x="45" y="23"/>
                  </a:cubicBezTo>
                  <a:cubicBezTo>
                    <a:pt x="45" y="11"/>
                    <a:pt x="35" y="0"/>
                    <a:pt x="23" y="0"/>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5" name="Freeform 16"/>
            <p:cNvSpPr>
              <a:spLocks/>
            </p:cNvSpPr>
            <p:nvPr userDrawn="1"/>
          </p:nvSpPr>
          <p:spPr bwMode="auto">
            <a:xfrm>
              <a:off x="5908675" y="3360737"/>
              <a:ext cx="100013" cy="103188"/>
            </a:xfrm>
            <a:custGeom>
              <a:avLst/>
              <a:gdLst>
                <a:gd name="T0" fmla="*/ 22 w 45"/>
                <a:gd name="T1" fmla="*/ 46 h 46"/>
                <a:gd name="T2" fmla="*/ 45 w 45"/>
                <a:gd name="T3" fmla="*/ 23 h 46"/>
                <a:gd name="T4" fmla="*/ 23 w 45"/>
                <a:gd name="T5" fmla="*/ 0 h 46"/>
                <a:gd name="T6" fmla="*/ 0 w 45"/>
                <a:gd name="T7" fmla="*/ 23 h 46"/>
                <a:gd name="T8" fmla="*/ 22 w 45"/>
                <a:gd name="T9" fmla="*/ 46 h 46"/>
              </a:gdLst>
              <a:ahLst/>
              <a:cxnLst>
                <a:cxn ang="0">
                  <a:pos x="T0" y="T1"/>
                </a:cxn>
                <a:cxn ang="0">
                  <a:pos x="T2" y="T3"/>
                </a:cxn>
                <a:cxn ang="0">
                  <a:pos x="T4" y="T5"/>
                </a:cxn>
                <a:cxn ang="0">
                  <a:pos x="T6" y="T7"/>
                </a:cxn>
                <a:cxn ang="0">
                  <a:pos x="T8" y="T9"/>
                </a:cxn>
              </a:cxnLst>
              <a:rect l="0" t="0" r="r" b="b"/>
              <a:pathLst>
                <a:path w="45" h="46">
                  <a:moveTo>
                    <a:pt x="22" y="46"/>
                  </a:moveTo>
                  <a:cubicBezTo>
                    <a:pt x="35" y="46"/>
                    <a:pt x="45" y="36"/>
                    <a:pt x="45" y="23"/>
                  </a:cubicBezTo>
                  <a:cubicBezTo>
                    <a:pt x="45" y="11"/>
                    <a:pt x="35" y="0"/>
                    <a:pt x="23" y="0"/>
                  </a:cubicBezTo>
                  <a:cubicBezTo>
                    <a:pt x="10" y="0"/>
                    <a:pt x="0" y="10"/>
                    <a:pt x="0" y="23"/>
                  </a:cubicBezTo>
                  <a:cubicBezTo>
                    <a:pt x="0" y="35"/>
                    <a:pt x="10" y="46"/>
                    <a:pt x="22" y="4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6" name="Freeform 17"/>
            <p:cNvSpPr>
              <a:spLocks/>
            </p:cNvSpPr>
            <p:nvPr userDrawn="1"/>
          </p:nvSpPr>
          <p:spPr bwMode="auto">
            <a:xfrm>
              <a:off x="3313113" y="4044950"/>
              <a:ext cx="115888" cy="115888"/>
            </a:xfrm>
            <a:custGeom>
              <a:avLst/>
              <a:gdLst>
                <a:gd name="T0" fmla="*/ 15 w 52"/>
                <a:gd name="T1" fmla="*/ 6 h 52"/>
                <a:gd name="T2" fmla="*/ 6 w 52"/>
                <a:gd name="T3" fmla="*/ 37 h 52"/>
                <a:gd name="T4" fmla="*/ 37 w 52"/>
                <a:gd name="T5" fmla="*/ 45 h 52"/>
                <a:gd name="T6" fmla="*/ 46 w 52"/>
                <a:gd name="T7" fmla="*/ 15 h 52"/>
                <a:gd name="T8" fmla="*/ 15 w 52"/>
                <a:gd name="T9" fmla="*/ 6 h 52"/>
              </a:gdLst>
              <a:ahLst/>
              <a:cxnLst>
                <a:cxn ang="0">
                  <a:pos x="T0" y="T1"/>
                </a:cxn>
                <a:cxn ang="0">
                  <a:pos x="T2" y="T3"/>
                </a:cxn>
                <a:cxn ang="0">
                  <a:pos x="T4" y="T5"/>
                </a:cxn>
                <a:cxn ang="0">
                  <a:pos x="T6" y="T7"/>
                </a:cxn>
                <a:cxn ang="0">
                  <a:pos x="T8" y="T9"/>
                </a:cxn>
              </a:cxnLst>
              <a:rect l="0" t="0" r="r" b="b"/>
              <a:pathLst>
                <a:path w="52" h="52">
                  <a:moveTo>
                    <a:pt x="15" y="6"/>
                  </a:moveTo>
                  <a:cubicBezTo>
                    <a:pt x="4" y="12"/>
                    <a:pt x="0" y="26"/>
                    <a:pt x="6" y="37"/>
                  </a:cubicBezTo>
                  <a:cubicBezTo>
                    <a:pt x="12" y="48"/>
                    <a:pt x="26" y="52"/>
                    <a:pt x="37" y="45"/>
                  </a:cubicBezTo>
                  <a:cubicBezTo>
                    <a:pt x="48" y="39"/>
                    <a:pt x="52" y="25"/>
                    <a:pt x="46" y="15"/>
                  </a:cubicBezTo>
                  <a:cubicBezTo>
                    <a:pt x="39" y="4"/>
                    <a:pt x="26" y="0"/>
                    <a:pt x="15" y="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7" name="Freeform 18"/>
            <p:cNvSpPr>
              <a:spLocks/>
            </p:cNvSpPr>
            <p:nvPr userDrawn="1"/>
          </p:nvSpPr>
          <p:spPr bwMode="auto">
            <a:xfrm>
              <a:off x="5715000" y="2663825"/>
              <a:ext cx="115888" cy="115888"/>
            </a:xfrm>
            <a:custGeom>
              <a:avLst/>
              <a:gdLst>
                <a:gd name="T0" fmla="*/ 37 w 52"/>
                <a:gd name="T1" fmla="*/ 46 h 52"/>
                <a:gd name="T2" fmla="*/ 46 w 52"/>
                <a:gd name="T3" fmla="*/ 15 h 52"/>
                <a:gd name="T4" fmla="*/ 15 w 52"/>
                <a:gd name="T5" fmla="*/ 7 h 52"/>
                <a:gd name="T6" fmla="*/ 6 w 52"/>
                <a:gd name="T7" fmla="*/ 37 h 52"/>
                <a:gd name="T8" fmla="*/ 37 w 52"/>
                <a:gd name="T9" fmla="*/ 46 h 52"/>
              </a:gdLst>
              <a:ahLst/>
              <a:cxnLst>
                <a:cxn ang="0">
                  <a:pos x="T0" y="T1"/>
                </a:cxn>
                <a:cxn ang="0">
                  <a:pos x="T2" y="T3"/>
                </a:cxn>
                <a:cxn ang="0">
                  <a:pos x="T4" y="T5"/>
                </a:cxn>
                <a:cxn ang="0">
                  <a:pos x="T6" y="T7"/>
                </a:cxn>
                <a:cxn ang="0">
                  <a:pos x="T8" y="T9"/>
                </a:cxn>
              </a:cxnLst>
              <a:rect l="0" t="0" r="r" b="b"/>
              <a:pathLst>
                <a:path w="52" h="52">
                  <a:moveTo>
                    <a:pt x="37" y="46"/>
                  </a:moveTo>
                  <a:cubicBezTo>
                    <a:pt x="48" y="40"/>
                    <a:pt x="52" y="26"/>
                    <a:pt x="46" y="15"/>
                  </a:cubicBezTo>
                  <a:cubicBezTo>
                    <a:pt x="40" y="4"/>
                    <a:pt x="26" y="0"/>
                    <a:pt x="15" y="7"/>
                  </a:cubicBezTo>
                  <a:cubicBezTo>
                    <a:pt x="4" y="13"/>
                    <a:pt x="0" y="27"/>
                    <a:pt x="6" y="37"/>
                  </a:cubicBezTo>
                  <a:cubicBezTo>
                    <a:pt x="13" y="48"/>
                    <a:pt x="26" y="52"/>
                    <a:pt x="37" y="4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8" name="Freeform 19"/>
            <p:cNvSpPr>
              <a:spLocks/>
            </p:cNvSpPr>
            <p:nvPr userDrawn="1"/>
          </p:nvSpPr>
          <p:spPr bwMode="auto">
            <a:xfrm>
              <a:off x="3822700" y="4549775"/>
              <a:ext cx="112713" cy="115888"/>
            </a:xfrm>
            <a:custGeom>
              <a:avLst/>
              <a:gdLst>
                <a:gd name="T0" fmla="*/ 6 w 51"/>
                <a:gd name="T1" fmla="*/ 15 h 52"/>
                <a:gd name="T2" fmla="*/ 14 w 51"/>
                <a:gd name="T3" fmla="*/ 46 h 52"/>
                <a:gd name="T4" fmla="*/ 45 w 51"/>
                <a:gd name="T5" fmla="*/ 38 h 52"/>
                <a:gd name="T6" fmla="*/ 37 w 51"/>
                <a:gd name="T7" fmla="*/ 7 h 52"/>
                <a:gd name="T8" fmla="*/ 6 w 51"/>
                <a:gd name="T9" fmla="*/ 15 h 52"/>
              </a:gdLst>
              <a:ahLst/>
              <a:cxnLst>
                <a:cxn ang="0">
                  <a:pos x="T0" y="T1"/>
                </a:cxn>
                <a:cxn ang="0">
                  <a:pos x="T2" y="T3"/>
                </a:cxn>
                <a:cxn ang="0">
                  <a:pos x="T4" y="T5"/>
                </a:cxn>
                <a:cxn ang="0">
                  <a:pos x="T6" y="T7"/>
                </a:cxn>
                <a:cxn ang="0">
                  <a:pos x="T8" y="T9"/>
                </a:cxn>
              </a:cxnLst>
              <a:rect l="0" t="0" r="r" b="b"/>
              <a:pathLst>
                <a:path w="51" h="52">
                  <a:moveTo>
                    <a:pt x="6" y="15"/>
                  </a:moveTo>
                  <a:cubicBezTo>
                    <a:pt x="0" y="25"/>
                    <a:pt x="3" y="39"/>
                    <a:pt x="14" y="46"/>
                  </a:cubicBezTo>
                  <a:cubicBezTo>
                    <a:pt x="25" y="52"/>
                    <a:pt x="38" y="48"/>
                    <a:pt x="45" y="38"/>
                  </a:cubicBezTo>
                  <a:cubicBezTo>
                    <a:pt x="51" y="27"/>
                    <a:pt x="48" y="13"/>
                    <a:pt x="37" y="7"/>
                  </a:cubicBezTo>
                  <a:cubicBezTo>
                    <a:pt x="26" y="0"/>
                    <a:pt x="12" y="4"/>
                    <a:pt x="6" y="15"/>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9" name="Freeform 20"/>
            <p:cNvSpPr>
              <a:spLocks/>
            </p:cNvSpPr>
            <p:nvPr userDrawn="1"/>
          </p:nvSpPr>
          <p:spPr bwMode="auto">
            <a:xfrm>
              <a:off x="5208588" y="2159000"/>
              <a:ext cx="112713" cy="115888"/>
            </a:xfrm>
            <a:custGeom>
              <a:avLst/>
              <a:gdLst>
                <a:gd name="T0" fmla="*/ 45 w 51"/>
                <a:gd name="T1" fmla="*/ 37 h 52"/>
                <a:gd name="T2" fmla="*/ 37 w 51"/>
                <a:gd name="T3" fmla="*/ 6 h 52"/>
                <a:gd name="T4" fmla="*/ 6 w 51"/>
                <a:gd name="T5" fmla="*/ 14 h 52"/>
                <a:gd name="T6" fmla="*/ 14 w 51"/>
                <a:gd name="T7" fmla="*/ 45 h 52"/>
                <a:gd name="T8" fmla="*/ 45 w 51"/>
                <a:gd name="T9" fmla="*/ 37 h 52"/>
              </a:gdLst>
              <a:ahLst/>
              <a:cxnLst>
                <a:cxn ang="0">
                  <a:pos x="T0" y="T1"/>
                </a:cxn>
                <a:cxn ang="0">
                  <a:pos x="T2" y="T3"/>
                </a:cxn>
                <a:cxn ang="0">
                  <a:pos x="T4" y="T5"/>
                </a:cxn>
                <a:cxn ang="0">
                  <a:pos x="T6" y="T7"/>
                </a:cxn>
                <a:cxn ang="0">
                  <a:pos x="T8" y="T9"/>
                </a:cxn>
              </a:cxnLst>
              <a:rect l="0" t="0" r="r" b="b"/>
              <a:pathLst>
                <a:path w="51" h="52">
                  <a:moveTo>
                    <a:pt x="45" y="37"/>
                  </a:moveTo>
                  <a:cubicBezTo>
                    <a:pt x="51" y="27"/>
                    <a:pt x="48" y="13"/>
                    <a:pt x="37" y="6"/>
                  </a:cubicBezTo>
                  <a:cubicBezTo>
                    <a:pt x="26" y="0"/>
                    <a:pt x="13" y="4"/>
                    <a:pt x="6" y="14"/>
                  </a:cubicBezTo>
                  <a:cubicBezTo>
                    <a:pt x="0" y="25"/>
                    <a:pt x="3" y="39"/>
                    <a:pt x="14" y="45"/>
                  </a:cubicBezTo>
                  <a:cubicBezTo>
                    <a:pt x="25" y="52"/>
                    <a:pt x="39" y="48"/>
                    <a:pt x="45" y="37"/>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0" name="Freeform 21"/>
            <p:cNvSpPr>
              <a:spLocks/>
            </p:cNvSpPr>
            <p:nvPr userDrawn="1"/>
          </p:nvSpPr>
          <p:spPr bwMode="auto">
            <a:xfrm>
              <a:off x="4157663" y="2024062"/>
              <a:ext cx="111125" cy="111125"/>
            </a:xfrm>
            <a:custGeom>
              <a:avLst/>
              <a:gdLst>
                <a:gd name="T0" fmla="*/ 47 w 50"/>
                <a:gd name="T1" fmla="*/ 19 h 50"/>
                <a:gd name="T2" fmla="*/ 20 w 50"/>
                <a:gd name="T3" fmla="*/ 3 h 50"/>
                <a:gd name="T4" fmla="*/ 3 w 50"/>
                <a:gd name="T5" fmla="*/ 31 h 50"/>
                <a:gd name="T6" fmla="*/ 31 w 50"/>
                <a:gd name="T7" fmla="*/ 47 h 50"/>
                <a:gd name="T8" fmla="*/ 47 w 50"/>
                <a:gd name="T9" fmla="*/ 19 h 50"/>
              </a:gdLst>
              <a:ahLst/>
              <a:cxnLst>
                <a:cxn ang="0">
                  <a:pos x="T0" y="T1"/>
                </a:cxn>
                <a:cxn ang="0">
                  <a:pos x="T2" y="T3"/>
                </a:cxn>
                <a:cxn ang="0">
                  <a:pos x="T4" y="T5"/>
                </a:cxn>
                <a:cxn ang="0">
                  <a:pos x="T6" y="T7"/>
                </a:cxn>
                <a:cxn ang="0">
                  <a:pos x="T8" y="T9"/>
                </a:cxn>
              </a:cxnLst>
              <a:rect l="0" t="0" r="r" b="b"/>
              <a:pathLst>
                <a:path w="50" h="50">
                  <a:moveTo>
                    <a:pt x="47" y="19"/>
                  </a:moveTo>
                  <a:cubicBezTo>
                    <a:pt x="44" y="7"/>
                    <a:pt x="32" y="0"/>
                    <a:pt x="20" y="3"/>
                  </a:cubicBezTo>
                  <a:cubicBezTo>
                    <a:pt x="7" y="6"/>
                    <a:pt x="0" y="18"/>
                    <a:pt x="3" y="31"/>
                  </a:cubicBezTo>
                  <a:cubicBezTo>
                    <a:pt x="6" y="43"/>
                    <a:pt x="19" y="50"/>
                    <a:pt x="31" y="47"/>
                  </a:cubicBezTo>
                  <a:cubicBezTo>
                    <a:pt x="43" y="44"/>
                    <a:pt x="50" y="31"/>
                    <a:pt x="47" y="19"/>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1" name="Freeform 22"/>
            <p:cNvSpPr>
              <a:spLocks/>
            </p:cNvSpPr>
            <p:nvPr userDrawn="1"/>
          </p:nvSpPr>
          <p:spPr bwMode="auto">
            <a:xfrm>
              <a:off x="4875213" y="4689475"/>
              <a:ext cx="111125" cy="111125"/>
            </a:xfrm>
            <a:custGeom>
              <a:avLst/>
              <a:gdLst>
                <a:gd name="T0" fmla="*/ 3 w 50"/>
                <a:gd name="T1" fmla="*/ 31 h 50"/>
                <a:gd name="T2" fmla="*/ 30 w 50"/>
                <a:gd name="T3" fmla="*/ 47 h 50"/>
                <a:gd name="T4" fmla="*/ 47 w 50"/>
                <a:gd name="T5" fmla="*/ 19 h 50"/>
                <a:gd name="T6" fmla="*/ 19 w 50"/>
                <a:gd name="T7" fmla="*/ 3 h 50"/>
                <a:gd name="T8" fmla="*/ 3 w 50"/>
                <a:gd name="T9" fmla="*/ 31 h 50"/>
              </a:gdLst>
              <a:ahLst/>
              <a:cxnLst>
                <a:cxn ang="0">
                  <a:pos x="T0" y="T1"/>
                </a:cxn>
                <a:cxn ang="0">
                  <a:pos x="T2" y="T3"/>
                </a:cxn>
                <a:cxn ang="0">
                  <a:pos x="T4" y="T5"/>
                </a:cxn>
                <a:cxn ang="0">
                  <a:pos x="T6" y="T7"/>
                </a:cxn>
                <a:cxn ang="0">
                  <a:pos x="T8" y="T9"/>
                </a:cxn>
              </a:cxnLst>
              <a:rect l="0" t="0" r="r" b="b"/>
              <a:pathLst>
                <a:path w="50" h="50">
                  <a:moveTo>
                    <a:pt x="3" y="31"/>
                  </a:moveTo>
                  <a:cubicBezTo>
                    <a:pt x="6" y="43"/>
                    <a:pt x="18" y="50"/>
                    <a:pt x="30" y="47"/>
                  </a:cubicBezTo>
                  <a:cubicBezTo>
                    <a:pt x="43" y="44"/>
                    <a:pt x="50" y="32"/>
                    <a:pt x="47" y="19"/>
                  </a:cubicBezTo>
                  <a:cubicBezTo>
                    <a:pt x="44" y="7"/>
                    <a:pt x="31" y="0"/>
                    <a:pt x="19" y="3"/>
                  </a:cubicBezTo>
                  <a:cubicBezTo>
                    <a:pt x="7" y="6"/>
                    <a:pt x="0" y="19"/>
                    <a:pt x="3" y="31"/>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2" name="Freeform 23"/>
            <p:cNvSpPr>
              <a:spLocks/>
            </p:cNvSpPr>
            <p:nvPr userDrawn="1"/>
          </p:nvSpPr>
          <p:spPr bwMode="auto">
            <a:xfrm>
              <a:off x="3536950" y="2381250"/>
              <a:ext cx="111125" cy="111125"/>
            </a:xfrm>
            <a:custGeom>
              <a:avLst/>
              <a:gdLst>
                <a:gd name="T0" fmla="*/ 41 w 50"/>
                <a:gd name="T1" fmla="*/ 9 h 50"/>
                <a:gd name="T2" fmla="*/ 9 w 50"/>
                <a:gd name="T3" fmla="*/ 9 h 50"/>
                <a:gd name="T4" fmla="*/ 9 w 50"/>
                <a:gd name="T5" fmla="*/ 41 h 50"/>
                <a:gd name="T6" fmla="*/ 41 w 50"/>
                <a:gd name="T7" fmla="*/ 41 h 50"/>
                <a:gd name="T8" fmla="*/ 41 w 50"/>
                <a:gd name="T9" fmla="*/ 9 h 50"/>
              </a:gdLst>
              <a:ahLst/>
              <a:cxnLst>
                <a:cxn ang="0">
                  <a:pos x="T0" y="T1"/>
                </a:cxn>
                <a:cxn ang="0">
                  <a:pos x="T2" y="T3"/>
                </a:cxn>
                <a:cxn ang="0">
                  <a:pos x="T4" y="T5"/>
                </a:cxn>
                <a:cxn ang="0">
                  <a:pos x="T6" y="T7"/>
                </a:cxn>
                <a:cxn ang="0">
                  <a:pos x="T8" y="T9"/>
                </a:cxn>
              </a:cxnLst>
              <a:rect l="0" t="0" r="r" b="b"/>
              <a:pathLst>
                <a:path w="50" h="50">
                  <a:moveTo>
                    <a:pt x="41" y="9"/>
                  </a:moveTo>
                  <a:cubicBezTo>
                    <a:pt x="32" y="0"/>
                    <a:pt x="18" y="0"/>
                    <a:pt x="9" y="9"/>
                  </a:cubicBezTo>
                  <a:cubicBezTo>
                    <a:pt x="0" y="17"/>
                    <a:pt x="0" y="32"/>
                    <a:pt x="9" y="41"/>
                  </a:cubicBezTo>
                  <a:cubicBezTo>
                    <a:pt x="17" y="49"/>
                    <a:pt x="32" y="50"/>
                    <a:pt x="41" y="41"/>
                  </a:cubicBezTo>
                  <a:cubicBezTo>
                    <a:pt x="49" y="32"/>
                    <a:pt x="50" y="18"/>
                    <a:pt x="41" y="9"/>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3" name="Freeform 24"/>
            <p:cNvSpPr>
              <a:spLocks/>
            </p:cNvSpPr>
            <p:nvPr userDrawn="1"/>
          </p:nvSpPr>
          <p:spPr bwMode="auto">
            <a:xfrm>
              <a:off x="5495925" y="4332287"/>
              <a:ext cx="111125" cy="111125"/>
            </a:xfrm>
            <a:custGeom>
              <a:avLst/>
              <a:gdLst>
                <a:gd name="T0" fmla="*/ 9 w 50"/>
                <a:gd name="T1" fmla="*/ 41 h 50"/>
                <a:gd name="T2" fmla="*/ 41 w 50"/>
                <a:gd name="T3" fmla="*/ 41 h 50"/>
                <a:gd name="T4" fmla="*/ 41 w 50"/>
                <a:gd name="T5" fmla="*/ 9 h 50"/>
                <a:gd name="T6" fmla="*/ 9 w 50"/>
                <a:gd name="T7" fmla="*/ 9 h 50"/>
                <a:gd name="T8" fmla="*/ 9 w 50"/>
                <a:gd name="T9" fmla="*/ 41 h 50"/>
              </a:gdLst>
              <a:ahLst/>
              <a:cxnLst>
                <a:cxn ang="0">
                  <a:pos x="T0" y="T1"/>
                </a:cxn>
                <a:cxn ang="0">
                  <a:pos x="T2" y="T3"/>
                </a:cxn>
                <a:cxn ang="0">
                  <a:pos x="T4" y="T5"/>
                </a:cxn>
                <a:cxn ang="0">
                  <a:pos x="T6" y="T7"/>
                </a:cxn>
                <a:cxn ang="0">
                  <a:pos x="T8" y="T9"/>
                </a:cxn>
              </a:cxnLst>
              <a:rect l="0" t="0" r="r" b="b"/>
              <a:pathLst>
                <a:path w="50" h="50">
                  <a:moveTo>
                    <a:pt x="9" y="41"/>
                  </a:moveTo>
                  <a:cubicBezTo>
                    <a:pt x="18" y="50"/>
                    <a:pt x="32" y="50"/>
                    <a:pt x="41" y="41"/>
                  </a:cubicBezTo>
                  <a:cubicBezTo>
                    <a:pt x="50" y="33"/>
                    <a:pt x="50" y="18"/>
                    <a:pt x="41" y="9"/>
                  </a:cubicBezTo>
                  <a:cubicBezTo>
                    <a:pt x="33" y="1"/>
                    <a:pt x="18" y="0"/>
                    <a:pt x="9" y="9"/>
                  </a:cubicBezTo>
                  <a:cubicBezTo>
                    <a:pt x="1" y="18"/>
                    <a:pt x="0" y="32"/>
                    <a:pt x="9" y="41"/>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4" name="Freeform 25"/>
            <p:cNvSpPr>
              <a:spLocks/>
            </p:cNvSpPr>
            <p:nvPr userDrawn="1"/>
          </p:nvSpPr>
          <p:spPr bwMode="auto">
            <a:xfrm>
              <a:off x="3178175" y="2998787"/>
              <a:ext cx="111125" cy="111125"/>
            </a:xfrm>
            <a:custGeom>
              <a:avLst/>
              <a:gdLst>
                <a:gd name="T0" fmla="*/ 31 w 50"/>
                <a:gd name="T1" fmla="*/ 3 h 50"/>
                <a:gd name="T2" fmla="*/ 3 w 50"/>
                <a:gd name="T3" fmla="*/ 19 h 50"/>
                <a:gd name="T4" fmla="*/ 19 w 50"/>
                <a:gd name="T5" fmla="*/ 47 h 50"/>
                <a:gd name="T6" fmla="*/ 47 w 50"/>
                <a:gd name="T7" fmla="*/ 31 h 50"/>
                <a:gd name="T8" fmla="*/ 31 w 50"/>
                <a:gd name="T9" fmla="*/ 3 h 50"/>
              </a:gdLst>
              <a:ahLst/>
              <a:cxnLst>
                <a:cxn ang="0">
                  <a:pos x="T0" y="T1"/>
                </a:cxn>
                <a:cxn ang="0">
                  <a:pos x="T2" y="T3"/>
                </a:cxn>
                <a:cxn ang="0">
                  <a:pos x="T4" y="T5"/>
                </a:cxn>
                <a:cxn ang="0">
                  <a:pos x="T6" y="T7"/>
                </a:cxn>
                <a:cxn ang="0">
                  <a:pos x="T8" y="T9"/>
                </a:cxn>
              </a:cxnLst>
              <a:rect l="0" t="0" r="r" b="b"/>
              <a:pathLst>
                <a:path w="50" h="50">
                  <a:moveTo>
                    <a:pt x="31" y="3"/>
                  </a:moveTo>
                  <a:cubicBezTo>
                    <a:pt x="19" y="0"/>
                    <a:pt x="6" y="7"/>
                    <a:pt x="3" y="19"/>
                  </a:cubicBezTo>
                  <a:cubicBezTo>
                    <a:pt x="0" y="31"/>
                    <a:pt x="7" y="44"/>
                    <a:pt x="19" y="47"/>
                  </a:cubicBezTo>
                  <a:cubicBezTo>
                    <a:pt x="31" y="50"/>
                    <a:pt x="43" y="43"/>
                    <a:pt x="47" y="31"/>
                  </a:cubicBezTo>
                  <a:cubicBezTo>
                    <a:pt x="50" y="19"/>
                    <a:pt x="43" y="7"/>
                    <a:pt x="31" y="3"/>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5" name="Freeform 26"/>
            <p:cNvSpPr>
              <a:spLocks/>
            </p:cNvSpPr>
            <p:nvPr userDrawn="1"/>
          </p:nvSpPr>
          <p:spPr bwMode="auto">
            <a:xfrm>
              <a:off x="5854700" y="3714750"/>
              <a:ext cx="111125" cy="111125"/>
            </a:xfrm>
            <a:custGeom>
              <a:avLst/>
              <a:gdLst>
                <a:gd name="T0" fmla="*/ 19 w 50"/>
                <a:gd name="T1" fmla="*/ 47 h 50"/>
                <a:gd name="T2" fmla="*/ 47 w 50"/>
                <a:gd name="T3" fmla="*/ 31 h 50"/>
                <a:gd name="T4" fmla="*/ 31 w 50"/>
                <a:gd name="T5" fmla="*/ 3 h 50"/>
                <a:gd name="T6" fmla="*/ 3 w 50"/>
                <a:gd name="T7" fmla="*/ 19 h 50"/>
                <a:gd name="T8" fmla="*/ 19 w 50"/>
                <a:gd name="T9" fmla="*/ 47 h 50"/>
              </a:gdLst>
              <a:ahLst/>
              <a:cxnLst>
                <a:cxn ang="0">
                  <a:pos x="T0" y="T1"/>
                </a:cxn>
                <a:cxn ang="0">
                  <a:pos x="T2" y="T3"/>
                </a:cxn>
                <a:cxn ang="0">
                  <a:pos x="T4" y="T5"/>
                </a:cxn>
                <a:cxn ang="0">
                  <a:pos x="T6" y="T7"/>
                </a:cxn>
                <a:cxn ang="0">
                  <a:pos x="T8" y="T9"/>
                </a:cxn>
              </a:cxnLst>
              <a:rect l="0" t="0" r="r" b="b"/>
              <a:pathLst>
                <a:path w="50" h="50">
                  <a:moveTo>
                    <a:pt x="19" y="47"/>
                  </a:moveTo>
                  <a:cubicBezTo>
                    <a:pt x="31" y="50"/>
                    <a:pt x="44" y="43"/>
                    <a:pt x="47" y="31"/>
                  </a:cubicBezTo>
                  <a:cubicBezTo>
                    <a:pt x="50" y="19"/>
                    <a:pt x="43" y="6"/>
                    <a:pt x="31" y="3"/>
                  </a:cubicBezTo>
                  <a:cubicBezTo>
                    <a:pt x="19" y="0"/>
                    <a:pt x="7" y="7"/>
                    <a:pt x="3" y="19"/>
                  </a:cubicBezTo>
                  <a:cubicBezTo>
                    <a:pt x="0" y="31"/>
                    <a:pt x="7" y="43"/>
                    <a:pt x="19" y="47"/>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6" name="Freeform 27"/>
            <p:cNvSpPr>
              <a:spLocks/>
            </p:cNvSpPr>
            <p:nvPr userDrawn="1"/>
          </p:nvSpPr>
          <p:spPr bwMode="auto">
            <a:xfrm>
              <a:off x="3178175" y="3714750"/>
              <a:ext cx="111125" cy="111125"/>
            </a:xfrm>
            <a:custGeom>
              <a:avLst/>
              <a:gdLst>
                <a:gd name="T0" fmla="*/ 19 w 50"/>
                <a:gd name="T1" fmla="*/ 3 h 50"/>
                <a:gd name="T2" fmla="*/ 3 w 50"/>
                <a:gd name="T3" fmla="*/ 30 h 50"/>
                <a:gd name="T4" fmla="*/ 31 w 50"/>
                <a:gd name="T5" fmla="*/ 47 h 50"/>
                <a:gd name="T6" fmla="*/ 47 w 50"/>
                <a:gd name="T7" fmla="*/ 19 h 50"/>
                <a:gd name="T8" fmla="*/ 19 w 50"/>
                <a:gd name="T9" fmla="*/ 3 h 50"/>
              </a:gdLst>
              <a:ahLst/>
              <a:cxnLst>
                <a:cxn ang="0">
                  <a:pos x="T0" y="T1"/>
                </a:cxn>
                <a:cxn ang="0">
                  <a:pos x="T2" y="T3"/>
                </a:cxn>
                <a:cxn ang="0">
                  <a:pos x="T4" y="T5"/>
                </a:cxn>
                <a:cxn ang="0">
                  <a:pos x="T6" y="T7"/>
                </a:cxn>
                <a:cxn ang="0">
                  <a:pos x="T8" y="T9"/>
                </a:cxn>
              </a:cxnLst>
              <a:rect l="0" t="0" r="r" b="b"/>
              <a:pathLst>
                <a:path w="50" h="50">
                  <a:moveTo>
                    <a:pt x="19" y="3"/>
                  </a:moveTo>
                  <a:cubicBezTo>
                    <a:pt x="7" y="6"/>
                    <a:pt x="0" y="18"/>
                    <a:pt x="3" y="30"/>
                  </a:cubicBezTo>
                  <a:cubicBezTo>
                    <a:pt x="6" y="43"/>
                    <a:pt x="18" y="50"/>
                    <a:pt x="31" y="47"/>
                  </a:cubicBezTo>
                  <a:cubicBezTo>
                    <a:pt x="43" y="44"/>
                    <a:pt x="50" y="31"/>
                    <a:pt x="47" y="19"/>
                  </a:cubicBezTo>
                  <a:cubicBezTo>
                    <a:pt x="44" y="7"/>
                    <a:pt x="31" y="0"/>
                    <a:pt x="19" y="3"/>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7" name="Freeform 28"/>
            <p:cNvSpPr>
              <a:spLocks/>
            </p:cNvSpPr>
            <p:nvPr userDrawn="1"/>
          </p:nvSpPr>
          <p:spPr bwMode="auto">
            <a:xfrm>
              <a:off x="5854700" y="2998787"/>
              <a:ext cx="111125" cy="111125"/>
            </a:xfrm>
            <a:custGeom>
              <a:avLst/>
              <a:gdLst>
                <a:gd name="T0" fmla="*/ 31 w 50"/>
                <a:gd name="T1" fmla="*/ 47 h 50"/>
                <a:gd name="T2" fmla="*/ 47 w 50"/>
                <a:gd name="T3" fmla="*/ 20 h 50"/>
                <a:gd name="T4" fmla="*/ 19 w 50"/>
                <a:gd name="T5" fmla="*/ 3 h 50"/>
                <a:gd name="T6" fmla="*/ 3 w 50"/>
                <a:gd name="T7" fmla="*/ 31 h 50"/>
                <a:gd name="T8" fmla="*/ 31 w 50"/>
                <a:gd name="T9" fmla="*/ 47 h 50"/>
              </a:gdLst>
              <a:ahLst/>
              <a:cxnLst>
                <a:cxn ang="0">
                  <a:pos x="T0" y="T1"/>
                </a:cxn>
                <a:cxn ang="0">
                  <a:pos x="T2" y="T3"/>
                </a:cxn>
                <a:cxn ang="0">
                  <a:pos x="T4" y="T5"/>
                </a:cxn>
                <a:cxn ang="0">
                  <a:pos x="T6" y="T7"/>
                </a:cxn>
                <a:cxn ang="0">
                  <a:pos x="T8" y="T9"/>
                </a:cxn>
              </a:cxnLst>
              <a:rect l="0" t="0" r="r" b="b"/>
              <a:pathLst>
                <a:path w="50" h="50">
                  <a:moveTo>
                    <a:pt x="31" y="47"/>
                  </a:moveTo>
                  <a:cubicBezTo>
                    <a:pt x="43" y="44"/>
                    <a:pt x="50" y="32"/>
                    <a:pt x="47" y="20"/>
                  </a:cubicBezTo>
                  <a:cubicBezTo>
                    <a:pt x="44" y="7"/>
                    <a:pt x="32" y="0"/>
                    <a:pt x="19" y="3"/>
                  </a:cubicBezTo>
                  <a:cubicBezTo>
                    <a:pt x="7" y="6"/>
                    <a:pt x="0" y="19"/>
                    <a:pt x="3" y="31"/>
                  </a:cubicBezTo>
                  <a:cubicBezTo>
                    <a:pt x="6" y="43"/>
                    <a:pt x="19" y="50"/>
                    <a:pt x="31" y="47"/>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8" name="Freeform 29"/>
            <p:cNvSpPr>
              <a:spLocks/>
            </p:cNvSpPr>
            <p:nvPr userDrawn="1"/>
          </p:nvSpPr>
          <p:spPr bwMode="auto">
            <a:xfrm>
              <a:off x="3536950" y="4332287"/>
              <a:ext cx="111125" cy="111125"/>
            </a:xfrm>
            <a:custGeom>
              <a:avLst/>
              <a:gdLst>
                <a:gd name="T0" fmla="*/ 9 w 50"/>
                <a:gd name="T1" fmla="*/ 9 h 50"/>
                <a:gd name="T2" fmla="*/ 9 w 50"/>
                <a:gd name="T3" fmla="*/ 41 h 50"/>
                <a:gd name="T4" fmla="*/ 41 w 50"/>
                <a:gd name="T5" fmla="*/ 41 h 50"/>
                <a:gd name="T6" fmla="*/ 41 w 50"/>
                <a:gd name="T7" fmla="*/ 9 h 50"/>
                <a:gd name="T8" fmla="*/ 9 w 50"/>
                <a:gd name="T9" fmla="*/ 9 h 50"/>
              </a:gdLst>
              <a:ahLst/>
              <a:cxnLst>
                <a:cxn ang="0">
                  <a:pos x="T0" y="T1"/>
                </a:cxn>
                <a:cxn ang="0">
                  <a:pos x="T2" y="T3"/>
                </a:cxn>
                <a:cxn ang="0">
                  <a:pos x="T4" y="T5"/>
                </a:cxn>
                <a:cxn ang="0">
                  <a:pos x="T6" y="T7"/>
                </a:cxn>
                <a:cxn ang="0">
                  <a:pos x="T8" y="T9"/>
                </a:cxn>
              </a:cxnLst>
              <a:rect l="0" t="0" r="r" b="b"/>
              <a:pathLst>
                <a:path w="50" h="50">
                  <a:moveTo>
                    <a:pt x="9" y="9"/>
                  </a:moveTo>
                  <a:cubicBezTo>
                    <a:pt x="0" y="18"/>
                    <a:pt x="0" y="32"/>
                    <a:pt x="9" y="41"/>
                  </a:cubicBezTo>
                  <a:cubicBezTo>
                    <a:pt x="17" y="50"/>
                    <a:pt x="32" y="50"/>
                    <a:pt x="41" y="41"/>
                  </a:cubicBezTo>
                  <a:cubicBezTo>
                    <a:pt x="49" y="33"/>
                    <a:pt x="50" y="18"/>
                    <a:pt x="41" y="9"/>
                  </a:cubicBezTo>
                  <a:cubicBezTo>
                    <a:pt x="32" y="1"/>
                    <a:pt x="18" y="0"/>
                    <a:pt x="9" y="9"/>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9" name="Freeform 30"/>
            <p:cNvSpPr>
              <a:spLocks/>
            </p:cNvSpPr>
            <p:nvPr userDrawn="1"/>
          </p:nvSpPr>
          <p:spPr bwMode="auto">
            <a:xfrm>
              <a:off x="5495925" y="2381250"/>
              <a:ext cx="111125" cy="111125"/>
            </a:xfrm>
            <a:custGeom>
              <a:avLst/>
              <a:gdLst>
                <a:gd name="T0" fmla="*/ 41 w 50"/>
                <a:gd name="T1" fmla="*/ 41 h 50"/>
                <a:gd name="T2" fmla="*/ 41 w 50"/>
                <a:gd name="T3" fmla="*/ 9 h 50"/>
                <a:gd name="T4" fmla="*/ 9 w 50"/>
                <a:gd name="T5" fmla="*/ 9 h 50"/>
                <a:gd name="T6" fmla="*/ 9 w 50"/>
                <a:gd name="T7" fmla="*/ 41 h 50"/>
                <a:gd name="T8" fmla="*/ 41 w 50"/>
                <a:gd name="T9" fmla="*/ 41 h 50"/>
              </a:gdLst>
              <a:ahLst/>
              <a:cxnLst>
                <a:cxn ang="0">
                  <a:pos x="T0" y="T1"/>
                </a:cxn>
                <a:cxn ang="0">
                  <a:pos x="T2" y="T3"/>
                </a:cxn>
                <a:cxn ang="0">
                  <a:pos x="T4" y="T5"/>
                </a:cxn>
                <a:cxn ang="0">
                  <a:pos x="T6" y="T7"/>
                </a:cxn>
                <a:cxn ang="0">
                  <a:pos x="T8" y="T9"/>
                </a:cxn>
              </a:cxnLst>
              <a:rect l="0" t="0" r="r" b="b"/>
              <a:pathLst>
                <a:path w="50" h="50">
                  <a:moveTo>
                    <a:pt x="41" y="41"/>
                  </a:moveTo>
                  <a:cubicBezTo>
                    <a:pt x="50" y="32"/>
                    <a:pt x="50" y="18"/>
                    <a:pt x="41" y="9"/>
                  </a:cubicBezTo>
                  <a:cubicBezTo>
                    <a:pt x="33" y="0"/>
                    <a:pt x="18" y="0"/>
                    <a:pt x="9" y="9"/>
                  </a:cubicBezTo>
                  <a:cubicBezTo>
                    <a:pt x="1" y="17"/>
                    <a:pt x="0" y="32"/>
                    <a:pt x="9" y="41"/>
                  </a:cubicBezTo>
                  <a:cubicBezTo>
                    <a:pt x="18" y="49"/>
                    <a:pt x="32" y="50"/>
                    <a:pt x="41" y="41"/>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0" name="Freeform 31"/>
            <p:cNvSpPr>
              <a:spLocks/>
            </p:cNvSpPr>
            <p:nvPr userDrawn="1"/>
          </p:nvSpPr>
          <p:spPr bwMode="auto">
            <a:xfrm>
              <a:off x="4157663" y="4689475"/>
              <a:ext cx="111125" cy="111125"/>
            </a:xfrm>
            <a:custGeom>
              <a:avLst/>
              <a:gdLst>
                <a:gd name="T0" fmla="*/ 3 w 50"/>
                <a:gd name="T1" fmla="*/ 19 h 50"/>
                <a:gd name="T2" fmla="*/ 19 w 50"/>
                <a:gd name="T3" fmla="*/ 47 h 50"/>
                <a:gd name="T4" fmla="*/ 47 w 50"/>
                <a:gd name="T5" fmla="*/ 31 h 50"/>
                <a:gd name="T6" fmla="*/ 31 w 50"/>
                <a:gd name="T7" fmla="*/ 3 h 50"/>
                <a:gd name="T8" fmla="*/ 3 w 50"/>
                <a:gd name="T9" fmla="*/ 19 h 50"/>
              </a:gdLst>
              <a:ahLst/>
              <a:cxnLst>
                <a:cxn ang="0">
                  <a:pos x="T0" y="T1"/>
                </a:cxn>
                <a:cxn ang="0">
                  <a:pos x="T2" y="T3"/>
                </a:cxn>
                <a:cxn ang="0">
                  <a:pos x="T4" y="T5"/>
                </a:cxn>
                <a:cxn ang="0">
                  <a:pos x="T6" y="T7"/>
                </a:cxn>
                <a:cxn ang="0">
                  <a:pos x="T8" y="T9"/>
                </a:cxn>
              </a:cxnLst>
              <a:rect l="0" t="0" r="r" b="b"/>
              <a:pathLst>
                <a:path w="50" h="50">
                  <a:moveTo>
                    <a:pt x="3" y="19"/>
                  </a:moveTo>
                  <a:cubicBezTo>
                    <a:pt x="0" y="31"/>
                    <a:pt x="7" y="44"/>
                    <a:pt x="19" y="47"/>
                  </a:cubicBezTo>
                  <a:cubicBezTo>
                    <a:pt x="31" y="50"/>
                    <a:pt x="44" y="43"/>
                    <a:pt x="47" y="31"/>
                  </a:cubicBezTo>
                  <a:cubicBezTo>
                    <a:pt x="50" y="19"/>
                    <a:pt x="43" y="7"/>
                    <a:pt x="31" y="3"/>
                  </a:cubicBezTo>
                  <a:cubicBezTo>
                    <a:pt x="19" y="0"/>
                    <a:pt x="7" y="7"/>
                    <a:pt x="3" y="19"/>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1" name="Freeform 32"/>
            <p:cNvSpPr>
              <a:spLocks/>
            </p:cNvSpPr>
            <p:nvPr userDrawn="1"/>
          </p:nvSpPr>
          <p:spPr bwMode="auto">
            <a:xfrm>
              <a:off x="4875213" y="2024062"/>
              <a:ext cx="111125" cy="111125"/>
            </a:xfrm>
            <a:custGeom>
              <a:avLst/>
              <a:gdLst>
                <a:gd name="T0" fmla="*/ 47 w 50"/>
                <a:gd name="T1" fmla="*/ 31 h 50"/>
                <a:gd name="T2" fmla="*/ 31 w 50"/>
                <a:gd name="T3" fmla="*/ 3 h 50"/>
                <a:gd name="T4" fmla="*/ 3 w 50"/>
                <a:gd name="T5" fmla="*/ 19 h 50"/>
                <a:gd name="T6" fmla="*/ 19 w 50"/>
                <a:gd name="T7" fmla="*/ 47 h 50"/>
                <a:gd name="T8" fmla="*/ 47 w 50"/>
                <a:gd name="T9" fmla="*/ 31 h 50"/>
              </a:gdLst>
              <a:ahLst/>
              <a:cxnLst>
                <a:cxn ang="0">
                  <a:pos x="T0" y="T1"/>
                </a:cxn>
                <a:cxn ang="0">
                  <a:pos x="T2" y="T3"/>
                </a:cxn>
                <a:cxn ang="0">
                  <a:pos x="T4" y="T5"/>
                </a:cxn>
                <a:cxn ang="0">
                  <a:pos x="T6" y="T7"/>
                </a:cxn>
                <a:cxn ang="0">
                  <a:pos x="T8" y="T9"/>
                </a:cxn>
              </a:cxnLst>
              <a:rect l="0" t="0" r="r" b="b"/>
              <a:pathLst>
                <a:path w="50" h="50">
                  <a:moveTo>
                    <a:pt x="47" y="31"/>
                  </a:moveTo>
                  <a:cubicBezTo>
                    <a:pt x="50" y="19"/>
                    <a:pt x="43" y="6"/>
                    <a:pt x="31" y="3"/>
                  </a:cubicBezTo>
                  <a:cubicBezTo>
                    <a:pt x="19" y="0"/>
                    <a:pt x="6" y="7"/>
                    <a:pt x="3" y="19"/>
                  </a:cubicBezTo>
                  <a:cubicBezTo>
                    <a:pt x="0" y="31"/>
                    <a:pt x="7" y="43"/>
                    <a:pt x="19" y="47"/>
                  </a:cubicBezTo>
                  <a:cubicBezTo>
                    <a:pt x="31" y="50"/>
                    <a:pt x="43" y="43"/>
                    <a:pt x="47" y="31"/>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94" name="Text Placeholder 5"/>
          <p:cNvSpPr>
            <a:spLocks noGrp="1"/>
          </p:cNvSpPr>
          <p:nvPr>
            <p:ph type="body" sz="quarter" idx="11"/>
          </p:nvPr>
        </p:nvSpPr>
        <p:spPr>
          <a:xfrm>
            <a:off x="845534" y="3894522"/>
            <a:ext cx="2077972" cy="406048"/>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97" name="Text Placeholder 5"/>
          <p:cNvSpPr>
            <a:spLocks noGrp="1"/>
          </p:cNvSpPr>
          <p:nvPr>
            <p:ph type="body" sz="quarter" idx="14"/>
          </p:nvPr>
        </p:nvSpPr>
        <p:spPr>
          <a:xfrm>
            <a:off x="844987" y="4279842"/>
            <a:ext cx="2077972" cy="15688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98" name="Text Placeholder 5"/>
          <p:cNvSpPr>
            <a:spLocks noGrp="1"/>
          </p:cNvSpPr>
          <p:nvPr>
            <p:ph type="body" sz="quarter" idx="15"/>
          </p:nvPr>
        </p:nvSpPr>
        <p:spPr>
          <a:xfrm>
            <a:off x="3558349" y="3882656"/>
            <a:ext cx="2077972" cy="406048"/>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99" name="Text Placeholder 5"/>
          <p:cNvSpPr>
            <a:spLocks noGrp="1"/>
          </p:cNvSpPr>
          <p:nvPr>
            <p:ph type="body" sz="quarter" idx="16"/>
          </p:nvPr>
        </p:nvSpPr>
        <p:spPr>
          <a:xfrm>
            <a:off x="3557802" y="4267976"/>
            <a:ext cx="2077972" cy="15688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00" name="Text Placeholder 5"/>
          <p:cNvSpPr>
            <a:spLocks noGrp="1"/>
          </p:cNvSpPr>
          <p:nvPr>
            <p:ph type="body" sz="quarter" idx="17"/>
          </p:nvPr>
        </p:nvSpPr>
        <p:spPr>
          <a:xfrm>
            <a:off x="6273057" y="3855522"/>
            <a:ext cx="2077972" cy="406048"/>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101" name="Text Placeholder 5"/>
          <p:cNvSpPr>
            <a:spLocks noGrp="1"/>
          </p:cNvSpPr>
          <p:nvPr>
            <p:ph type="body" sz="quarter" idx="18"/>
          </p:nvPr>
        </p:nvSpPr>
        <p:spPr>
          <a:xfrm>
            <a:off x="6272510" y="4240842"/>
            <a:ext cx="2077972" cy="15688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02"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37361936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2">
    <p:spTree>
      <p:nvGrpSpPr>
        <p:cNvPr id="1" name=""/>
        <p:cNvGrpSpPr/>
        <p:nvPr/>
      </p:nvGrpSpPr>
      <p:grpSpPr>
        <a:xfrm>
          <a:off x="0" y="0"/>
          <a:ext cx="0" cy="0"/>
          <a:chOff x="0" y="0"/>
          <a:chExt cx="0" cy="0"/>
        </a:xfrm>
      </p:grpSpPr>
      <p:grpSp>
        <p:nvGrpSpPr>
          <p:cNvPr id="3" name="Group 2"/>
          <p:cNvGrpSpPr/>
          <p:nvPr userDrawn="1"/>
        </p:nvGrpSpPr>
        <p:grpSpPr>
          <a:xfrm>
            <a:off x="626590" y="1706116"/>
            <a:ext cx="3031008" cy="3018279"/>
            <a:chOff x="3060700" y="1908175"/>
            <a:chExt cx="3024188" cy="3011488"/>
          </a:xfrm>
        </p:grpSpPr>
        <p:sp>
          <p:nvSpPr>
            <p:cNvPr id="4" name="Oval 6"/>
            <p:cNvSpPr>
              <a:spLocks noChangeArrowheads="1"/>
            </p:cNvSpPr>
            <p:nvPr userDrawn="1"/>
          </p:nvSpPr>
          <p:spPr bwMode="auto">
            <a:xfrm>
              <a:off x="3060700" y="1908175"/>
              <a:ext cx="3024188" cy="3011488"/>
            </a:xfrm>
            <a:prstGeom prst="ellipse">
              <a:avLst/>
            </a:prstGeom>
            <a:solidFill>
              <a:srgbClr val="FFFFFF"/>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 name="Freeform 9"/>
            <p:cNvSpPr>
              <a:spLocks/>
            </p:cNvSpPr>
            <p:nvPr userDrawn="1"/>
          </p:nvSpPr>
          <p:spPr bwMode="auto">
            <a:xfrm>
              <a:off x="4521200" y="1981200"/>
              <a:ext cx="101600" cy="100013"/>
            </a:xfrm>
            <a:custGeom>
              <a:avLst/>
              <a:gdLst>
                <a:gd name="T0" fmla="*/ 46 w 46"/>
                <a:gd name="T1" fmla="*/ 23 h 45"/>
                <a:gd name="T2" fmla="*/ 23 w 46"/>
                <a:gd name="T3" fmla="*/ 0 h 45"/>
                <a:gd name="T4" fmla="*/ 0 w 46"/>
                <a:gd name="T5" fmla="*/ 22 h 45"/>
                <a:gd name="T6" fmla="*/ 23 w 46"/>
                <a:gd name="T7" fmla="*/ 45 h 45"/>
                <a:gd name="T8" fmla="*/ 46 w 46"/>
                <a:gd name="T9" fmla="*/ 23 h 45"/>
              </a:gdLst>
              <a:ahLst/>
              <a:cxnLst>
                <a:cxn ang="0">
                  <a:pos x="T0" y="T1"/>
                </a:cxn>
                <a:cxn ang="0">
                  <a:pos x="T2" y="T3"/>
                </a:cxn>
                <a:cxn ang="0">
                  <a:pos x="T4" y="T5"/>
                </a:cxn>
                <a:cxn ang="0">
                  <a:pos x="T6" y="T7"/>
                </a:cxn>
                <a:cxn ang="0">
                  <a:pos x="T8" y="T9"/>
                </a:cxn>
              </a:cxnLst>
              <a:rect l="0" t="0" r="r" b="b"/>
              <a:pathLst>
                <a:path w="46" h="45">
                  <a:moveTo>
                    <a:pt x="46" y="23"/>
                  </a:moveTo>
                  <a:cubicBezTo>
                    <a:pt x="46" y="10"/>
                    <a:pt x="36" y="0"/>
                    <a:pt x="23" y="0"/>
                  </a:cubicBezTo>
                  <a:cubicBezTo>
                    <a:pt x="11" y="0"/>
                    <a:pt x="0" y="10"/>
                    <a:pt x="0" y="22"/>
                  </a:cubicBezTo>
                  <a:cubicBezTo>
                    <a:pt x="0" y="35"/>
                    <a:pt x="10" y="45"/>
                    <a:pt x="23" y="45"/>
                  </a:cubicBezTo>
                  <a:cubicBezTo>
                    <a:pt x="35" y="45"/>
                    <a:pt x="46" y="35"/>
                    <a:pt x="46" y="23"/>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 name="Freeform 10"/>
            <p:cNvSpPr>
              <a:spLocks/>
            </p:cNvSpPr>
            <p:nvPr userDrawn="1"/>
          </p:nvSpPr>
          <p:spPr bwMode="auto">
            <a:xfrm>
              <a:off x="4521200" y="4743450"/>
              <a:ext cx="101600" cy="100013"/>
            </a:xfrm>
            <a:custGeom>
              <a:avLst/>
              <a:gdLst>
                <a:gd name="T0" fmla="*/ 0 w 46"/>
                <a:gd name="T1" fmla="*/ 22 h 45"/>
                <a:gd name="T2" fmla="*/ 23 w 46"/>
                <a:gd name="T3" fmla="*/ 45 h 45"/>
                <a:gd name="T4" fmla="*/ 46 w 46"/>
                <a:gd name="T5" fmla="*/ 23 h 45"/>
                <a:gd name="T6" fmla="*/ 23 w 46"/>
                <a:gd name="T7" fmla="*/ 0 h 45"/>
                <a:gd name="T8" fmla="*/ 0 w 46"/>
                <a:gd name="T9" fmla="*/ 22 h 45"/>
              </a:gdLst>
              <a:ahLst/>
              <a:cxnLst>
                <a:cxn ang="0">
                  <a:pos x="T0" y="T1"/>
                </a:cxn>
                <a:cxn ang="0">
                  <a:pos x="T2" y="T3"/>
                </a:cxn>
                <a:cxn ang="0">
                  <a:pos x="T4" y="T5"/>
                </a:cxn>
                <a:cxn ang="0">
                  <a:pos x="T6" y="T7"/>
                </a:cxn>
                <a:cxn ang="0">
                  <a:pos x="T8" y="T9"/>
                </a:cxn>
              </a:cxnLst>
              <a:rect l="0" t="0" r="r" b="b"/>
              <a:pathLst>
                <a:path w="46" h="45">
                  <a:moveTo>
                    <a:pt x="0" y="22"/>
                  </a:moveTo>
                  <a:cubicBezTo>
                    <a:pt x="0" y="35"/>
                    <a:pt x="10" y="45"/>
                    <a:pt x="23" y="45"/>
                  </a:cubicBezTo>
                  <a:cubicBezTo>
                    <a:pt x="35" y="45"/>
                    <a:pt x="46" y="35"/>
                    <a:pt x="46" y="23"/>
                  </a:cubicBezTo>
                  <a:cubicBezTo>
                    <a:pt x="46" y="10"/>
                    <a:pt x="36" y="0"/>
                    <a:pt x="23" y="0"/>
                  </a:cubicBezTo>
                  <a:cubicBezTo>
                    <a:pt x="11" y="0"/>
                    <a:pt x="0" y="10"/>
                    <a:pt x="0" y="22"/>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 name="Freeform 11"/>
            <p:cNvSpPr>
              <a:spLocks/>
            </p:cNvSpPr>
            <p:nvPr userDrawn="1"/>
          </p:nvSpPr>
          <p:spPr bwMode="auto">
            <a:xfrm>
              <a:off x="3819525" y="2159000"/>
              <a:ext cx="115888" cy="115888"/>
            </a:xfrm>
            <a:custGeom>
              <a:avLst/>
              <a:gdLst>
                <a:gd name="T0" fmla="*/ 46 w 52"/>
                <a:gd name="T1" fmla="*/ 15 h 52"/>
                <a:gd name="T2" fmla="*/ 15 w 52"/>
                <a:gd name="T3" fmla="*/ 6 h 52"/>
                <a:gd name="T4" fmla="*/ 7 w 52"/>
                <a:gd name="T5" fmla="*/ 37 h 52"/>
                <a:gd name="T6" fmla="*/ 37 w 52"/>
                <a:gd name="T7" fmla="*/ 46 h 52"/>
                <a:gd name="T8" fmla="*/ 46 w 52"/>
                <a:gd name="T9" fmla="*/ 15 h 52"/>
              </a:gdLst>
              <a:ahLst/>
              <a:cxnLst>
                <a:cxn ang="0">
                  <a:pos x="T0" y="T1"/>
                </a:cxn>
                <a:cxn ang="0">
                  <a:pos x="T2" y="T3"/>
                </a:cxn>
                <a:cxn ang="0">
                  <a:pos x="T4" y="T5"/>
                </a:cxn>
                <a:cxn ang="0">
                  <a:pos x="T6" y="T7"/>
                </a:cxn>
                <a:cxn ang="0">
                  <a:pos x="T8" y="T9"/>
                </a:cxn>
              </a:cxnLst>
              <a:rect l="0" t="0" r="r" b="b"/>
              <a:pathLst>
                <a:path w="52" h="52">
                  <a:moveTo>
                    <a:pt x="46" y="15"/>
                  </a:moveTo>
                  <a:cubicBezTo>
                    <a:pt x="40" y="4"/>
                    <a:pt x="26" y="0"/>
                    <a:pt x="15" y="6"/>
                  </a:cubicBezTo>
                  <a:cubicBezTo>
                    <a:pt x="4" y="12"/>
                    <a:pt x="0" y="26"/>
                    <a:pt x="7" y="37"/>
                  </a:cubicBezTo>
                  <a:cubicBezTo>
                    <a:pt x="13" y="48"/>
                    <a:pt x="27" y="52"/>
                    <a:pt x="37" y="46"/>
                  </a:cubicBezTo>
                  <a:cubicBezTo>
                    <a:pt x="48" y="39"/>
                    <a:pt x="52" y="26"/>
                    <a:pt x="46" y="15"/>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12"/>
            <p:cNvSpPr>
              <a:spLocks/>
            </p:cNvSpPr>
            <p:nvPr userDrawn="1"/>
          </p:nvSpPr>
          <p:spPr bwMode="auto">
            <a:xfrm>
              <a:off x="5208588" y="4549775"/>
              <a:ext cx="115888" cy="115888"/>
            </a:xfrm>
            <a:custGeom>
              <a:avLst/>
              <a:gdLst>
                <a:gd name="T0" fmla="*/ 6 w 52"/>
                <a:gd name="T1" fmla="*/ 37 h 52"/>
                <a:gd name="T2" fmla="*/ 37 w 52"/>
                <a:gd name="T3" fmla="*/ 46 h 52"/>
                <a:gd name="T4" fmla="*/ 45 w 52"/>
                <a:gd name="T5" fmla="*/ 15 h 52"/>
                <a:gd name="T6" fmla="*/ 15 w 52"/>
                <a:gd name="T7" fmla="*/ 6 h 52"/>
                <a:gd name="T8" fmla="*/ 6 w 52"/>
                <a:gd name="T9" fmla="*/ 37 h 52"/>
              </a:gdLst>
              <a:ahLst/>
              <a:cxnLst>
                <a:cxn ang="0">
                  <a:pos x="T0" y="T1"/>
                </a:cxn>
                <a:cxn ang="0">
                  <a:pos x="T2" y="T3"/>
                </a:cxn>
                <a:cxn ang="0">
                  <a:pos x="T4" y="T5"/>
                </a:cxn>
                <a:cxn ang="0">
                  <a:pos x="T6" y="T7"/>
                </a:cxn>
                <a:cxn ang="0">
                  <a:pos x="T8" y="T9"/>
                </a:cxn>
              </a:cxnLst>
              <a:rect l="0" t="0" r="r" b="b"/>
              <a:pathLst>
                <a:path w="52" h="52">
                  <a:moveTo>
                    <a:pt x="6" y="37"/>
                  </a:moveTo>
                  <a:cubicBezTo>
                    <a:pt x="12" y="48"/>
                    <a:pt x="26" y="52"/>
                    <a:pt x="37" y="46"/>
                  </a:cubicBezTo>
                  <a:cubicBezTo>
                    <a:pt x="48" y="40"/>
                    <a:pt x="52" y="26"/>
                    <a:pt x="45" y="15"/>
                  </a:cubicBezTo>
                  <a:cubicBezTo>
                    <a:pt x="39" y="4"/>
                    <a:pt x="25" y="0"/>
                    <a:pt x="15" y="6"/>
                  </a:cubicBezTo>
                  <a:cubicBezTo>
                    <a:pt x="4" y="13"/>
                    <a:pt x="0" y="26"/>
                    <a:pt x="6" y="37"/>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13"/>
            <p:cNvSpPr>
              <a:spLocks/>
            </p:cNvSpPr>
            <p:nvPr userDrawn="1"/>
          </p:nvSpPr>
          <p:spPr bwMode="auto">
            <a:xfrm>
              <a:off x="3313113" y="2665412"/>
              <a:ext cx="115888" cy="114300"/>
            </a:xfrm>
            <a:custGeom>
              <a:avLst/>
              <a:gdLst>
                <a:gd name="T0" fmla="*/ 37 w 52"/>
                <a:gd name="T1" fmla="*/ 6 h 51"/>
                <a:gd name="T2" fmla="*/ 6 w 52"/>
                <a:gd name="T3" fmla="*/ 14 h 51"/>
                <a:gd name="T4" fmla="*/ 14 w 52"/>
                <a:gd name="T5" fmla="*/ 45 h 51"/>
                <a:gd name="T6" fmla="*/ 45 w 52"/>
                <a:gd name="T7" fmla="*/ 37 h 51"/>
                <a:gd name="T8" fmla="*/ 37 w 52"/>
                <a:gd name="T9" fmla="*/ 6 h 51"/>
              </a:gdLst>
              <a:ahLst/>
              <a:cxnLst>
                <a:cxn ang="0">
                  <a:pos x="T0" y="T1"/>
                </a:cxn>
                <a:cxn ang="0">
                  <a:pos x="T2" y="T3"/>
                </a:cxn>
                <a:cxn ang="0">
                  <a:pos x="T4" y="T5"/>
                </a:cxn>
                <a:cxn ang="0">
                  <a:pos x="T6" y="T7"/>
                </a:cxn>
                <a:cxn ang="0">
                  <a:pos x="T8" y="T9"/>
                </a:cxn>
              </a:cxnLst>
              <a:rect l="0" t="0" r="r" b="b"/>
              <a:pathLst>
                <a:path w="52" h="51">
                  <a:moveTo>
                    <a:pt x="37" y="6"/>
                  </a:moveTo>
                  <a:cubicBezTo>
                    <a:pt x="27" y="0"/>
                    <a:pt x="13" y="3"/>
                    <a:pt x="6" y="14"/>
                  </a:cubicBezTo>
                  <a:cubicBezTo>
                    <a:pt x="0" y="25"/>
                    <a:pt x="4" y="38"/>
                    <a:pt x="14" y="45"/>
                  </a:cubicBezTo>
                  <a:cubicBezTo>
                    <a:pt x="25" y="51"/>
                    <a:pt x="39" y="48"/>
                    <a:pt x="45" y="37"/>
                  </a:cubicBezTo>
                  <a:cubicBezTo>
                    <a:pt x="52" y="26"/>
                    <a:pt x="48" y="12"/>
                    <a:pt x="37" y="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14"/>
            <p:cNvSpPr>
              <a:spLocks/>
            </p:cNvSpPr>
            <p:nvPr userDrawn="1"/>
          </p:nvSpPr>
          <p:spPr bwMode="auto">
            <a:xfrm>
              <a:off x="5715000" y="4044950"/>
              <a:ext cx="115888" cy="114300"/>
            </a:xfrm>
            <a:custGeom>
              <a:avLst/>
              <a:gdLst>
                <a:gd name="T0" fmla="*/ 15 w 52"/>
                <a:gd name="T1" fmla="*/ 45 h 51"/>
                <a:gd name="T2" fmla="*/ 46 w 52"/>
                <a:gd name="T3" fmla="*/ 37 h 51"/>
                <a:gd name="T4" fmla="*/ 38 w 52"/>
                <a:gd name="T5" fmla="*/ 6 h 51"/>
                <a:gd name="T6" fmla="*/ 7 w 52"/>
                <a:gd name="T7" fmla="*/ 14 h 51"/>
                <a:gd name="T8" fmla="*/ 15 w 52"/>
                <a:gd name="T9" fmla="*/ 45 h 51"/>
              </a:gdLst>
              <a:ahLst/>
              <a:cxnLst>
                <a:cxn ang="0">
                  <a:pos x="T0" y="T1"/>
                </a:cxn>
                <a:cxn ang="0">
                  <a:pos x="T2" y="T3"/>
                </a:cxn>
                <a:cxn ang="0">
                  <a:pos x="T4" y="T5"/>
                </a:cxn>
                <a:cxn ang="0">
                  <a:pos x="T6" y="T7"/>
                </a:cxn>
                <a:cxn ang="0">
                  <a:pos x="T8" y="T9"/>
                </a:cxn>
              </a:cxnLst>
              <a:rect l="0" t="0" r="r" b="b"/>
              <a:pathLst>
                <a:path w="52" h="51">
                  <a:moveTo>
                    <a:pt x="15" y="45"/>
                  </a:moveTo>
                  <a:cubicBezTo>
                    <a:pt x="25" y="51"/>
                    <a:pt x="39" y="48"/>
                    <a:pt x="46" y="37"/>
                  </a:cubicBezTo>
                  <a:cubicBezTo>
                    <a:pt x="52" y="26"/>
                    <a:pt x="48" y="13"/>
                    <a:pt x="38" y="6"/>
                  </a:cubicBezTo>
                  <a:cubicBezTo>
                    <a:pt x="27" y="0"/>
                    <a:pt x="13" y="3"/>
                    <a:pt x="7" y="14"/>
                  </a:cubicBezTo>
                  <a:cubicBezTo>
                    <a:pt x="0" y="25"/>
                    <a:pt x="4" y="39"/>
                    <a:pt x="15" y="45"/>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15"/>
            <p:cNvSpPr>
              <a:spLocks/>
            </p:cNvSpPr>
            <p:nvPr userDrawn="1"/>
          </p:nvSpPr>
          <p:spPr bwMode="auto">
            <a:xfrm>
              <a:off x="3135313" y="3360737"/>
              <a:ext cx="100013" cy="103188"/>
            </a:xfrm>
            <a:custGeom>
              <a:avLst/>
              <a:gdLst>
                <a:gd name="T0" fmla="*/ 23 w 45"/>
                <a:gd name="T1" fmla="*/ 0 h 46"/>
                <a:gd name="T2" fmla="*/ 0 w 45"/>
                <a:gd name="T3" fmla="*/ 23 h 46"/>
                <a:gd name="T4" fmla="*/ 22 w 45"/>
                <a:gd name="T5" fmla="*/ 46 h 46"/>
                <a:gd name="T6" fmla="*/ 45 w 45"/>
                <a:gd name="T7" fmla="*/ 23 h 46"/>
                <a:gd name="T8" fmla="*/ 23 w 45"/>
                <a:gd name="T9" fmla="*/ 0 h 46"/>
              </a:gdLst>
              <a:ahLst/>
              <a:cxnLst>
                <a:cxn ang="0">
                  <a:pos x="T0" y="T1"/>
                </a:cxn>
                <a:cxn ang="0">
                  <a:pos x="T2" y="T3"/>
                </a:cxn>
                <a:cxn ang="0">
                  <a:pos x="T4" y="T5"/>
                </a:cxn>
                <a:cxn ang="0">
                  <a:pos x="T6" y="T7"/>
                </a:cxn>
                <a:cxn ang="0">
                  <a:pos x="T8" y="T9"/>
                </a:cxn>
              </a:cxnLst>
              <a:rect l="0" t="0" r="r" b="b"/>
              <a:pathLst>
                <a:path w="45" h="46">
                  <a:moveTo>
                    <a:pt x="23" y="0"/>
                  </a:moveTo>
                  <a:cubicBezTo>
                    <a:pt x="10" y="0"/>
                    <a:pt x="0" y="10"/>
                    <a:pt x="0" y="23"/>
                  </a:cubicBezTo>
                  <a:cubicBezTo>
                    <a:pt x="0" y="35"/>
                    <a:pt x="10" y="46"/>
                    <a:pt x="22" y="46"/>
                  </a:cubicBezTo>
                  <a:cubicBezTo>
                    <a:pt x="35" y="46"/>
                    <a:pt x="45" y="36"/>
                    <a:pt x="45" y="23"/>
                  </a:cubicBezTo>
                  <a:cubicBezTo>
                    <a:pt x="45" y="11"/>
                    <a:pt x="35" y="0"/>
                    <a:pt x="23" y="0"/>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16"/>
            <p:cNvSpPr>
              <a:spLocks/>
            </p:cNvSpPr>
            <p:nvPr userDrawn="1"/>
          </p:nvSpPr>
          <p:spPr bwMode="auto">
            <a:xfrm>
              <a:off x="5908675" y="3360737"/>
              <a:ext cx="100013" cy="103188"/>
            </a:xfrm>
            <a:custGeom>
              <a:avLst/>
              <a:gdLst>
                <a:gd name="T0" fmla="*/ 22 w 45"/>
                <a:gd name="T1" fmla="*/ 46 h 46"/>
                <a:gd name="T2" fmla="*/ 45 w 45"/>
                <a:gd name="T3" fmla="*/ 23 h 46"/>
                <a:gd name="T4" fmla="*/ 23 w 45"/>
                <a:gd name="T5" fmla="*/ 0 h 46"/>
                <a:gd name="T6" fmla="*/ 0 w 45"/>
                <a:gd name="T7" fmla="*/ 23 h 46"/>
                <a:gd name="T8" fmla="*/ 22 w 45"/>
                <a:gd name="T9" fmla="*/ 46 h 46"/>
              </a:gdLst>
              <a:ahLst/>
              <a:cxnLst>
                <a:cxn ang="0">
                  <a:pos x="T0" y="T1"/>
                </a:cxn>
                <a:cxn ang="0">
                  <a:pos x="T2" y="T3"/>
                </a:cxn>
                <a:cxn ang="0">
                  <a:pos x="T4" y="T5"/>
                </a:cxn>
                <a:cxn ang="0">
                  <a:pos x="T6" y="T7"/>
                </a:cxn>
                <a:cxn ang="0">
                  <a:pos x="T8" y="T9"/>
                </a:cxn>
              </a:cxnLst>
              <a:rect l="0" t="0" r="r" b="b"/>
              <a:pathLst>
                <a:path w="45" h="46">
                  <a:moveTo>
                    <a:pt x="22" y="46"/>
                  </a:moveTo>
                  <a:cubicBezTo>
                    <a:pt x="35" y="46"/>
                    <a:pt x="45" y="36"/>
                    <a:pt x="45" y="23"/>
                  </a:cubicBezTo>
                  <a:cubicBezTo>
                    <a:pt x="45" y="11"/>
                    <a:pt x="35" y="0"/>
                    <a:pt x="23" y="0"/>
                  </a:cubicBezTo>
                  <a:cubicBezTo>
                    <a:pt x="10" y="0"/>
                    <a:pt x="0" y="10"/>
                    <a:pt x="0" y="23"/>
                  </a:cubicBezTo>
                  <a:cubicBezTo>
                    <a:pt x="0" y="35"/>
                    <a:pt x="10" y="46"/>
                    <a:pt x="22" y="4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7"/>
            <p:cNvSpPr>
              <a:spLocks/>
            </p:cNvSpPr>
            <p:nvPr userDrawn="1"/>
          </p:nvSpPr>
          <p:spPr bwMode="auto">
            <a:xfrm>
              <a:off x="3313113" y="4044950"/>
              <a:ext cx="115888" cy="115888"/>
            </a:xfrm>
            <a:custGeom>
              <a:avLst/>
              <a:gdLst>
                <a:gd name="T0" fmla="*/ 15 w 52"/>
                <a:gd name="T1" fmla="*/ 6 h 52"/>
                <a:gd name="T2" fmla="*/ 6 w 52"/>
                <a:gd name="T3" fmla="*/ 37 h 52"/>
                <a:gd name="T4" fmla="*/ 37 w 52"/>
                <a:gd name="T5" fmla="*/ 45 h 52"/>
                <a:gd name="T6" fmla="*/ 46 w 52"/>
                <a:gd name="T7" fmla="*/ 15 h 52"/>
                <a:gd name="T8" fmla="*/ 15 w 52"/>
                <a:gd name="T9" fmla="*/ 6 h 52"/>
              </a:gdLst>
              <a:ahLst/>
              <a:cxnLst>
                <a:cxn ang="0">
                  <a:pos x="T0" y="T1"/>
                </a:cxn>
                <a:cxn ang="0">
                  <a:pos x="T2" y="T3"/>
                </a:cxn>
                <a:cxn ang="0">
                  <a:pos x="T4" y="T5"/>
                </a:cxn>
                <a:cxn ang="0">
                  <a:pos x="T6" y="T7"/>
                </a:cxn>
                <a:cxn ang="0">
                  <a:pos x="T8" y="T9"/>
                </a:cxn>
              </a:cxnLst>
              <a:rect l="0" t="0" r="r" b="b"/>
              <a:pathLst>
                <a:path w="52" h="52">
                  <a:moveTo>
                    <a:pt x="15" y="6"/>
                  </a:moveTo>
                  <a:cubicBezTo>
                    <a:pt x="4" y="12"/>
                    <a:pt x="0" y="26"/>
                    <a:pt x="6" y="37"/>
                  </a:cubicBezTo>
                  <a:cubicBezTo>
                    <a:pt x="12" y="48"/>
                    <a:pt x="26" y="52"/>
                    <a:pt x="37" y="45"/>
                  </a:cubicBezTo>
                  <a:cubicBezTo>
                    <a:pt x="48" y="39"/>
                    <a:pt x="52" y="25"/>
                    <a:pt x="46" y="15"/>
                  </a:cubicBezTo>
                  <a:cubicBezTo>
                    <a:pt x="39" y="4"/>
                    <a:pt x="26" y="0"/>
                    <a:pt x="15" y="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18"/>
            <p:cNvSpPr>
              <a:spLocks/>
            </p:cNvSpPr>
            <p:nvPr userDrawn="1"/>
          </p:nvSpPr>
          <p:spPr bwMode="auto">
            <a:xfrm>
              <a:off x="5715000" y="2663825"/>
              <a:ext cx="115888" cy="115888"/>
            </a:xfrm>
            <a:custGeom>
              <a:avLst/>
              <a:gdLst>
                <a:gd name="T0" fmla="*/ 37 w 52"/>
                <a:gd name="T1" fmla="*/ 46 h 52"/>
                <a:gd name="T2" fmla="*/ 46 w 52"/>
                <a:gd name="T3" fmla="*/ 15 h 52"/>
                <a:gd name="T4" fmla="*/ 15 w 52"/>
                <a:gd name="T5" fmla="*/ 7 h 52"/>
                <a:gd name="T6" fmla="*/ 6 w 52"/>
                <a:gd name="T7" fmla="*/ 37 h 52"/>
                <a:gd name="T8" fmla="*/ 37 w 52"/>
                <a:gd name="T9" fmla="*/ 46 h 52"/>
              </a:gdLst>
              <a:ahLst/>
              <a:cxnLst>
                <a:cxn ang="0">
                  <a:pos x="T0" y="T1"/>
                </a:cxn>
                <a:cxn ang="0">
                  <a:pos x="T2" y="T3"/>
                </a:cxn>
                <a:cxn ang="0">
                  <a:pos x="T4" y="T5"/>
                </a:cxn>
                <a:cxn ang="0">
                  <a:pos x="T6" y="T7"/>
                </a:cxn>
                <a:cxn ang="0">
                  <a:pos x="T8" y="T9"/>
                </a:cxn>
              </a:cxnLst>
              <a:rect l="0" t="0" r="r" b="b"/>
              <a:pathLst>
                <a:path w="52" h="52">
                  <a:moveTo>
                    <a:pt x="37" y="46"/>
                  </a:moveTo>
                  <a:cubicBezTo>
                    <a:pt x="48" y="40"/>
                    <a:pt x="52" y="26"/>
                    <a:pt x="46" y="15"/>
                  </a:cubicBezTo>
                  <a:cubicBezTo>
                    <a:pt x="40" y="4"/>
                    <a:pt x="26" y="0"/>
                    <a:pt x="15" y="7"/>
                  </a:cubicBezTo>
                  <a:cubicBezTo>
                    <a:pt x="4" y="13"/>
                    <a:pt x="0" y="27"/>
                    <a:pt x="6" y="37"/>
                  </a:cubicBezTo>
                  <a:cubicBezTo>
                    <a:pt x="13" y="48"/>
                    <a:pt x="26" y="52"/>
                    <a:pt x="37" y="4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9"/>
            <p:cNvSpPr>
              <a:spLocks/>
            </p:cNvSpPr>
            <p:nvPr userDrawn="1"/>
          </p:nvSpPr>
          <p:spPr bwMode="auto">
            <a:xfrm>
              <a:off x="3822700" y="4549775"/>
              <a:ext cx="112713" cy="115888"/>
            </a:xfrm>
            <a:custGeom>
              <a:avLst/>
              <a:gdLst>
                <a:gd name="T0" fmla="*/ 6 w 51"/>
                <a:gd name="T1" fmla="*/ 15 h 52"/>
                <a:gd name="T2" fmla="*/ 14 w 51"/>
                <a:gd name="T3" fmla="*/ 46 h 52"/>
                <a:gd name="T4" fmla="*/ 45 w 51"/>
                <a:gd name="T5" fmla="*/ 38 h 52"/>
                <a:gd name="T6" fmla="*/ 37 w 51"/>
                <a:gd name="T7" fmla="*/ 7 h 52"/>
                <a:gd name="T8" fmla="*/ 6 w 51"/>
                <a:gd name="T9" fmla="*/ 15 h 52"/>
              </a:gdLst>
              <a:ahLst/>
              <a:cxnLst>
                <a:cxn ang="0">
                  <a:pos x="T0" y="T1"/>
                </a:cxn>
                <a:cxn ang="0">
                  <a:pos x="T2" y="T3"/>
                </a:cxn>
                <a:cxn ang="0">
                  <a:pos x="T4" y="T5"/>
                </a:cxn>
                <a:cxn ang="0">
                  <a:pos x="T6" y="T7"/>
                </a:cxn>
                <a:cxn ang="0">
                  <a:pos x="T8" y="T9"/>
                </a:cxn>
              </a:cxnLst>
              <a:rect l="0" t="0" r="r" b="b"/>
              <a:pathLst>
                <a:path w="51" h="52">
                  <a:moveTo>
                    <a:pt x="6" y="15"/>
                  </a:moveTo>
                  <a:cubicBezTo>
                    <a:pt x="0" y="25"/>
                    <a:pt x="3" y="39"/>
                    <a:pt x="14" y="46"/>
                  </a:cubicBezTo>
                  <a:cubicBezTo>
                    <a:pt x="25" y="52"/>
                    <a:pt x="38" y="48"/>
                    <a:pt x="45" y="38"/>
                  </a:cubicBezTo>
                  <a:cubicBezTo>
                    <a:pt x="51" y="27"/>
                    <a:pt x="48" y="13"/>
                    <a:pt x="37" y="7"/>
                  </a:cubicBezTo>
                  <a:cubicBezTo>
                    <a:pt x="26" y="0"/>
                    <a:pt x="12" y="4"/>
                    <a:pt x="6" y="15"/>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20"/>
            <p:cNvSpPr>
              <a:spLocks/>
            </p:cNvSpPr>
            <p:nvPr userDrawn="1"/>
          </p:nvSpPr>
          <p:spPr bwMode="auto">
            <a:xfrm>
              <a:off x="5208588" y="2159000"/>
              <a:ext cx="112713" cy="115888"/>
            </a:xfrm>
            <a:custGeom>
              <a:avLst/>
              <a:gdLst>
                <a:gd name="T0" fmla="*/ 45 w 51"/>
                <a:gd name="T1" fmla="*/ 37 h 52"/>
                <a:gd name="T2" fmla="*/ 37 w 51"/>
                <a:gd name="T3" fmla="*/ 6 h 52"/>
                <a:gd name="T4" fmla="*/ 6 w 51"/>
                <a:gd name="T5" fmla="*/ 14 h 52"/>
                <a:gd name="T6" fmla="*/ 14 w 51"/>
                <a:gd name="T7" fmla="*/ 45 h 52"/>
                <a:gd name="T8" fmla="*/ 45 w 51"/>
                <a:gd name="T9" fmla="*/ 37 h 52"/>
              </a:gdLst>
              <a:ahLst/>
              <a:cxnLst>
                <a:cxn ang="0">
                  <a:pos x="T0" y="T1"/>
                </a:cxn>
                <a:cxn ang="0">
                  <a:pos x="T2" y="T3"/>
                </a:cxn>
                <a:cxn ang="0">
                  <a:pos x="T4" y="T5"/>
                </a:cxn>
                <a:cxn ang="0">
                  <a:pos x="T6" y="T7"/>
                </a:cxn>
                <a:cxn ang="0">
                  <a:pos x="T8" y="T9"/>
                </a:cxn>
              </a:cxnLst>
              <a:rect l="0" t="0" r="r" b="b"/>
              <a:pathLst>
                <a:path w="51" h="52">
                  <a:moveTo>
                    <a:pt x="45" y="37"/>
                  </a:moveTo>
                  <a:cubicBezTo>
                    <a:pt x="51" y="27"/>
                    <a:pt x="48" y="13"/>
                    <a:pt x="37" y="6"/>
                  </a:cubicBezTo>
                  <a:cubicBezTo>
                    <a:pt x="26" y="0"/>
                    <a:pt x="13" y="4"/>
                    <a:pt x="6" y="14"/>
                  </a:cubicBezTo>
                  <a:cubicBezTo>
                    <a:pt x="0" y="25"/>
                    <a:pt x="3" y="39"/>
                    <a:pt x="14" y="45"/>
                  </a:cubicBezTo>
                  <a:cubicBezTo>
                    <a:pt x="25" y="52"/>
                    <a:pt x="39" y="48"/>
                    <a:pt x="45" y="37"/>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 name="Freeform 21"/>
            <p:cNvSpPr>
              <a:spLocks/>
            </p:cNvSpPr>
            <p:nvPr userDrawn="1"/>
          </p:nvSpPr>
          <p:spPr bwMode="auto">
            <a:xfrm>
              <a:off x="4157663" y="2024062"/>
              <a:ext cx="111125" cy="111125"/>
            </a:xfrm>
            <a:custGeom>
              <a:avLst/>
              <a:gdLst>
                <a:gd name="T0" fmla="*/ 47 w 50"/>
                <a:gd name="T1" fmla="*/ 19 h 50"/>
                <a:gd name="T2" fmla="*/ 20 w 50"/>
                <a:gd name="T3" fmla="*/ 3 h 50"/>
                <a:gd name="T4" fmla="*/ 3 w 50"/>
                <a:gd name="T5" fmla="*/ 31 h 50"/>
                <a:gd name="T6" fmla="*/ 31 w 50"/>
                <a:gd name="T7" fmla="*/ 47 h 50"/>
                <a:gd name="T8" fmla="*/ 47 w 50"/>
                <a:gd name="T9" fmla="*/ 19 h 50"/>
              </a:gdLst>
              <a:ahLst/>
              <a:cxnLst>
                <a:cxn ang="0">
                  <a:pos x="T0" y="T1"/>
                </a:cxn>
                <a:cxn ang="0">
                  <a:pos x="T2" y="T3"/>
                </a:cxn>
                <a:cxn ang="0">
                  <a:pos x="T4" y="T5"/>
                </a:cxn>
                <a:cxn ang="0">
                  <a:pos x="T6" y="T7"/>
                </a:cxn>
                <a:cxn ang="0">
                  <a:pos x="T8" y="T9"/>
                </a:cxn>
              </a:cxnLst>
              <a:rect l="0" t="0" r="r" b="b"/>
              <a:pathLst>
                <a:path w="50" h="50">
                  <a:moveTo>
                    <a:pt x="47" y="19"/>
                  </a:moveTo>
                  <a:cubicBezTo>
                    <a:pt x="44" y="7"/>
                    <a:pt x="32" y="0"/>
                    <a:pt x="20" y="3"/>
                  </a:cubicBezTo>
                  <a:cubicBezTo>
                    <a:pt x="7" y="6"/>
                    <a:pt x="0" y="18"/>
                    <a:pt x="3" y="31"/>
                  </a:cubicBezTo>
                  <a:cubicBezTo>
                    <a:pt x="6" y="43"/>
                    <a:pt x="19" y="50"/>
                    <a:pt x="31" y="47"/>
                  </a:cubicBezTo>
                  <a:cubicBezTo>
                    <a:pt x="43" y="44"/>
                    <a:pt x="50" y="31"/>
                    <a:pt x="47" y="19"/>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 name="Freeform 22"/>
            <p:cNvSpPr>
              <a:spLocks/>
            </p:cNvSpPr>
            <p:nvPr userDrawn="1"/>
          </p:nvSpPr>
          <p:spPr bwMode="auto">
            <a:xfrm>
              <a:off x="4875213" y="4689475"/>
              <a:ext cx="111125" cy="111125"/>
            </a:xfrm>
            <a:custGeom>
              <a:avLst/>
              <a:gdLst>
                <a:gd name="T0" fmla="*/ 3 w 50"/>
                <a:gd name="T1" fmla="*/ 31 h 50"/>
                <a:gd name="T2" fmla="*/ 30 w 50"/>
                <a:gd name="T3" fmla="*/ 47 h 50"/>
                <a:gd name="T4" fmla="*/ 47 w 50"/>
                <a:gd name="T5" fmla="*/ 19 h 50"/>
                <a:gd name="T6" fmla="*/ 19 w 50"/>
                <a:gd name="T7" fmla="*/ 3 h 50"/>
                <a:gd name="T8" fmla="*/ 3 w 50"/>
                <a:gd name="T9" fmla="*/ 31 h 50"/>
              </a:gdLst>
              <a:ahLst/>
              <a:cxnLst>
                <a:cxn ang="0">
                  <a:pos x="T0" y="T1"/>
                </a:cxn>
                <a:cxn ang="0">
                  <a:pos x="T2" y="T3"/>
                </a:cxn>
                <a:cxn ang="0">
                  <a:pos x="T4" y="T5"/>
                </a:cxn>
                <a:cxn ang="0">
                  <a:pos x="T6" y="T7"/>
                </a:cxn>
                <a:cxn ang="0">
                  <a:pos x="T8" y="T9"/>
                </a:cxn>
              </a:cxnLst>
              <a:rect l="0" t="0" r="r" b="b"/>
              <a:pathLst>
                <a:path w="50" h="50">
                  <a:moveTo>
                    <a:pt x="3" y="31"/>
                  </a:moveTo>
                  <a:cubicBezTo>
                    <a:pt x="6" y="43"/>
                    <a:pt x="18" y="50"/>
                    <a:pt x="30" y="47"/>
                  </a:cubicBezTo>
                  <a:cubicBezTo>
                    <a:pt x="43" y="44"/>
                    <a:pt x="50" y="32"/>
                    <a:pt x="47" y="19"/>
                  </a:cubicBezTo>
                  <a:cubicBezTo>
                    <a:pt x="44" y="7"/>
                    <a:pt x="31" y="0"/>
                    <a:pt x="19" y="3"/>
                  </a:cubicBezTo>
                  <a:cubicBezTo>
                    <a:pt x="7" y="6"/>
                    <a:pt x="0" y="19"/>
                    <a:pt x="3" y="31"/>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23"/>
            <p:cNvSpPr>
              <a:spLocks/>
            </p:cNvSpPr>
            <p:nvPr userDrawn="1"/>
          </p:nvSpPr>
          <p:spPr bwMode="auto">
            <a:xfrm>
              <a:off x="3536950" y="2381250"/>
              <a:ext cx="111125" cy="111125"/>
            </a:xfrm>
            <a:custGeom>
              <a:avLst/>
              <a:gdLst>
                <a:gd name="T0" fmla="*/ 41 w 50"/>
                <a:gd name="T1" fmla="*/ 9 h 50"/>
                <a:gd name="T2" fmla="*/ 9 w 50"/>
                <a:gd name="T3" fmla="*/ 9 h 50"/>
                <a:gd name="T4" fmla="*/ 9 w 50"/>
                <a:gd name="T5" fmla="*/ 41 h 50"/>
                <a:gd name="T6" fmla="*/ 41 w 50"/>
                <a:gd name="T7" fmla="*/ 41 h 50"/>
                <a:gd name="T8" fmla="*/ 41 w 50"/>
                <a:gd name="T9" fmla="*/ 9 h 50"/>
              </a:gdLst>
              <a:ahLst/>
              <a:cxnLst>
                <a:cxn ang="0">
                  <a:pos x="T0" y="T1"/>
                </a:cxn>
                <a:cxn ang="0">
                  <a:pos x="T2" y="T3"/>
                </a:cxn>
                <a:cxn ang="0">
                  <a:pos x="T4" y="T5"/>
                </a:cxn>
                <a:cxn ang="0">
                  <a:pos x="T6" y="T7"/>
                </a:cxn>
                <a:cxn ang="0">
                  <a:pos x="T8" y="T9"/>
                </a:cxn>
              </a:cxnLst>
              <a:rect l="0" t="0" r="r" b="b"/>
              <a:pathLst>
                <a:path w="50" h="50">
                  <a:moveTo>
                    <a:pt x="41" y="9"/>
                  </a:moveTo>
                  <a:cubicBezTo>
                    <a:pt x="32" y="0"/>
                    <a:pt x="18" y="0"/>
                    <a:pt x="9" y="9"/>
                  </a:cubicBezTo>
                  <a:cubicBezTo>
                    <a:pt x="0" y="17"/>
                    <a:pt x="0" y="32"/>
                    <a:pt x="9" y="41"/>
                  </a:cubicBezTo>
                  <a:cubicBezTo>
                    <a:pt x="17" y="49"/>
                    <a:pt x="32" y="50"/>
                    <a:pt x="41" y="41"/>
                  </a:cubicBezTo>
                  <a:cubicBezTo>
                    <a:pt x="49" y="32"/>
                    <a:pt x="50" y="18"/>
                    <a:pt x="41" y="9"/>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24"/>
            <p:cNvSpPr>
              <a:spLocks/>
            </p:cNvSpPr>
            <p:nvPr userDrawn="1"/>
          </p:nvSpPr>
          <p:spPr bwMode="auto">
            <a:xfrm>
              <a:off x="5495925" y="4332287"/>
              <a:ext cx="111125" cy="111125"/>
            </a:xfrm>
            <a:custGeom>
              <a:avLst/>
              <a:gdLst>
                <a:gd name="T0" fmla="*/ 9 w 50"/>
                <a:gd name="T1" fmla="*/ 41 h 50"/>
                <a:gd name="T2" fmla="*/ 41 w 50"/>
                <a:gd name="T3" fmla="*/ 41 h 50"/>
                <a:gd name="T4" fmla="*/ 41 w 50"/>
                <a:gd name="T5" fmla="*/ 9 h 50"/>
                <a:gd name="T6" fmla="*/ 9 w 50"/>
                <a:gd name="T7" fmla="*/ 9 h 50"/>
                <a:gd name="T8" fmla="*/ 9 w 50"/>
                <a:gd name="T9" fmla="*/ 41 h 50"/>
              </a:gdLst>
              <a:ahLst/>
              <a:cxnLst>
                <a:cxn ang="0">
                  <a:pos x="T0" y="T1"/>
                </a:cxn>
                <a:cxn ang="0">
                  <a:pos x="T2" y="T3"/>
                </a:cxn>
                <a:cxn ang="0">
                  <a:pos x="T4" y="T5"/>
                </a:cxn>
                <a:cxn ang="0">
                  <a:pos x="T6" y="T7"/>
                </a:cxn>
                <a:cxn ang="0">
                  <a:pos x="T8" y="T9"/>
                </a:cxn>
              </a:cxnLst>
              <a:rect l="0" t="0" r="r" b="b"/>
              <a:pathLst>
                <a:path w="50" h="50">
                  <a:moveTo>
                    <a:pt x="9" y="41"/>
                  </a:moveTo>
                  <a:cubicBezTo>
                    <a:pt x="18" y="50"/>
                    <a:pt x="32" y="50"/>
                    <a:pt x="41" y="41"/>
                  </a:cubicBezTo>
                  <a:cubicBezTo>
                    <a:pt x="50" y="33"/>
                    <a:pt x="50" y="18"/>
                    <a:pt x="41" y="9"/>
                  </a:cubicBezTo>
                  <a:cubicBezTo>
                    <a:pt x="33" y="1"/>
                    <a:pt x="18" y="0"/>
                    <a:pt x="9" y="9"/>
                  </a:cubicBezTo>
                  <a:cubicBezTo>
                    <a:pt x="1" y="18"/>
                    <a:pt x="0" y="32"/>
                    <a:pt x="9" y="41"/>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25"/>
            <p:cNvSpPr>
              <a:spLocks/>
            </p:cNvSpPr>
            <p:nvPr userDrawn="1"/>
          </p:nvSpPr>
          <p:spPr bwMode="auto">
            <a:xfrm>
              <a:off x="3178175" y="2998787"/>
              <a:ext cx="111125" cy="111125"/>
            </a:xfrm>
            <a:custGeom>
              <a:avLst/>
              <a:gdLst>
                <a:gd name="T0" fmla="*/ 31 w 50"/>
                <a:gd name="T1" fmla="*/ 3 h 50"/>
                <a:gd name="T2" fmla="*/ 3 w 50"/>
                <a:gd name="T3" fmla="*/ 19 h 50"/>
                <a:gd name="T4" fmla="*/ 19 w 50"/>
                <a:gd name="T5" fmla="*/ 47 h 50"/>
                <a:gd name="T6" fmla="*/ 47 w 50"/>
                <a:gd name="T7" fmla="*/ 31 h 50"/>
                <a:gd name="T8" fmla="*/ 31 w 50"/>
                <a:gd name="T9" fmla="*/ 3 h 50"/>
              </a:gdLst>
              <a:ahLst/>
              <a:cxnLst>
                <a:cxn ang="0">
                  <a:pos x="T0" y="T1"/>
                </a:cxn>
                <a:cxn ang="0">
                  <a:pos x="T2" y="T3"/>
                </a:cxn>
                <a:cxn ang="0">
                  <a:pos x="T4" y="T5"/>
                </a:cxn>
                <a:cxn ang="0">
                  <a:pos x="T6" y="T7"/>
                </a:cxn>
                <a:cxn ang="0">
                  <a:pos x="T8" y="T9"/>
                </a:cxn>
              </a:cxnLst>
              <a:rect l="0" t="0" r="r" b="b"/>
              <a:pathLst>
                <a:path w="50" h="50">
                  <a:moveTo>
                    <a:pt x="31" y="3"/>
                  </a:moveTo>
                  <a:cubicBezTo>
                    <a:pt x="19" y="0"/>
                    <a:pt x="6" y="7"/>
                    <a:pt x="3" y="19"/>
                  </a:cubicBezTo>
                  <a:cubicBezTo>
                    <a:pt x="0" y="31"/>
                    <a:pt x="7" y="44"/>
                    <a:pt x="19" y="47"/>
                  </a:cubicBezTo>
                  <a:cubicBezTo>
                    <a:pt x="31" y="50"/>
                    <a:pt x="43" y="43"/>
                    <a:pt x="47" y="31"/>
                  </a:cubicBezTo>
                  <a:cubicBezTo>
                    <a:pt x="50" y="19"/>
                    <a:pt x="43" y="7"/>
                    <a:pt x="31" y="3"/>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26"/>
            <p:cNvSpPr>
              <a:spLocks/>
            </p:cNvSpPr>
            <p:nvPr userDrawn="1"/>
          </p:nvSpPr>
          <p:spPr bwMode="auto">
            <a:xfrm>
              <a:off x="5854700" y="3714750"/>
              <a:ext cx="111125" cy="111125"/>
            </a:xfrm>
            <a:custGeom>
              <a:avLst/>
              <a:gdLst>
                <a:gd name="T0" fmla="*/ 19 w 50"/>
                <a:gd name="T1" fmla="*/ 47 h 50"/>
                <a:gd name="T2" fmla="*/ 47 w 50"/>
                <a:gd name="T3" fmla="*/ 31 h 50"/>
                <a:gd name="T4" fmla="*/ 31 w 50"/>
                <a:gd name="T5" fmla="*/ 3 h 50"/>
                <a:gd name="T6" fmla="*/ 3 w 50"/>
                <a:gd name="T7" fmla="*/ 19 h 50"/>
                <a:gd name="T8" fmla="*/ 19 w 50"/>
                <a:gd name="T9" fmla="*/ 47 h 50"/>
              </a:gdLst>
              <a:ahLst/>
              <a:cxnLst>
                <a:cxn ang="0">
                  <a:pos x="T0" y="T1"/>
                </a:cxn>
                <a:cxn ang="0">
                  <a:pos x="T2" y="T3"/>
                </a:cxn>
                <a:cxn ang="0">
                  <a:pos x="T4" y="T5"/>
                </a:cxn>
                <a:cxn ang="0">
                  <a:pos x="T6" y="T7"/>
                </a:cxn>
                <a:cxn ang="0">
                  <a:pos x="T8" y="T9"/>
                </a:cxn>
              </a:cxnLst>
              <a:rect l="0" t="0" r="r" b="b"/>
              <a:pathLst>
                <a:path w="50" h="50">
                  <a:moveTo>
                    <a:pt x="19" y="47"/>
                  </a:moveTo>
                  <a:cubicBezTo>
                    <a:pt x="31" y="50"/>
                    <a:pt x="44" y="43"/>
                    <a:pt x="47" y="31"/>
                  </a:cubicBezTo>
                  <a:cubicBezTo>
                    <a:pt x="50" y="19"/>
                    <a:pt x="43" y="6"/>
                    <a:pt x="31" y="3"/>
                  </a:cubicBezTo>
                  <a:cubicBezTo>
                    <a:pt x="19" y="0"/>
                    <a:pt x="7" y="7"/>
                    <a:pt x="3" y="19"/>
                  </a:cubicBezTo>
                  <a:cubicBezTo>
                    <a:pt x="0" y="31"/>
                    <a:pt x="7" y="43"/>
                    <a:pt x="19" y="47"/>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27"/>
            <p:cNvSpPr>
              <a:spLocks/>
            </p:cNvSpPr>
            <p:nvPr userDrawn="1"/>
          </p:nvSpPr>
          <p:spPr bwMode="auto">
            <a:xfrm>
              <a:off x="3178175" y="3714750"/>
              <a:ext cx="111125" cy="111125"/>
            </a:xfrm>
            <a:custGeom>
              <a:avLst/>
              <a:gdLst>
                <a:gd name="T0" fmla="*/ 19 w 50"/>
                <a:gd name="T1" fmla="*/ 3 h 50"/>
                <a:gd name="T2" fmla="*/ 3 w 50"/>
                <a:gd name="T3" fmla="*/ 30 h 50"/>
                <a:gd name="T4" fmla="*/ 31 w 50"/>
                <a:gd name="T5" fmla="*/ 47 h 50"/>
                <a:gd name="T6" fmla="*/ 47 w 50"/>
                <a:gd name="T7" fmla="*/ 19 h 50"/>
                <a:gd name="T8" fmla="*/ 19 w 50"/>
                <a:gd name="T9" fmla="*/ 3 h 50"/>
              </a:gdLst>
              <a:ahLst/>
              <a:cxnLst>
                <a:cxn ang="0">
                  <a:pos x="T0" y="T1"/>
                </a:cxn>
                <a:cxn ang="0">
                  <a:pos x="T2" y="T3"/>
                </a:cxn>
                <a:cxn ang="0">
                  <a:pos x="T4" y="T5"/>
                </a:cxn>
                <a:cxn ang="0">
                  <a:pos x="T6" y="T7"/>
                </a:cxn>
                <a:cxn ang="0">
                  <a:pos x="T8" y="T9"/>
                </a:cxn>
              </a:cxnLst>
              <a:rect l="0" t="0" r="r" b="b"/>
              <a:pathLst>
                <a:path w="50" h="50">
                  <a:moveTo>
                    <a:pt x="19" y="3"/>
                  </a:moveTo>
                  <a:cubicBezTo>
                    <a:pt x="7" y="6"/>
                    <a:pt x="0" y="18"/>
                    <a:pt x="3" y="30"/>
                  </a:cubicBezTo>
                  <a:cubicBezTo>
                    <a:pt x="6" y="43"/>
                    <a:pt x="18" y="50"/>
                    <a:pt x="31" y="47"/>
                  </a:cubicBezTo>
                  <a:cubicBezTo>
                    <a:pt x="43" y="44"/>
                    <a:pt x="50" y="31"/>
                    <a:pt x="47" y="19"/>
                  </a:cubicBezTo>
                  <a:cubicBezTo>
                    <a:pt x="44" y="7"/>
                    <a:pt x="31" y="0"/>
                    <a:pt x="19" y="3"/>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28"/>
            <p:cNvSpPr>
              <a:spLocks/>
            </p:cNvSpPr>
            <p:nvPr userDrawn="1"/>
          </p:nvSpPr>
          <p:spPr bwMode="auto">
            <a:xfrm>
              <a:off x="5854700" y="2998787"/>
              <a:ext cx="111125" cy="111125"/>
            </a:xfrm>
            <a:custGeom>
              <a:avLst/>
              <a:gdLst>
                <a:gd name="T0" fmla="*/ 31 w 50"/>
                <a:gd name="T1" fmla="*/ 47 h 50"/>
                <a:gd name="T2" fmla="*/ 47 w 50"/>
                <a:gd name="T3" fmla="*/ 20 h 50"/>
                <a:gd name="T4" fmla="*/ 19 w 50"/>
                <a:gd name="T5" fmla="*/ 3 h 50"/>
                <a:gd name="T6" fmla="*/ 3 w 50"/>
                <a:gd name="T7" fmla="*/ 31 h 50"/>
                <a:gd name="T8" fmla="*/ 31 w 50"/>
                <a:gd name="T9" fmla="*/ 47 h 50"/>
              </a:gdLst>
              <a:ahLst/>
              <a:cxnLst>
                <a:cxn ang="0">
                  <a:pos x="T0" y="T1"/>
                </a:cxn>
                <a:cxn ang="0">
                  <a:pos x="T2" y="T3"/>
                </a:cxn>
                <a:cxn ang="0">
                  <a:pos x="T4" y="T5"/>
                </a:cxn>
                <a:cxn ang="0">
                  <a:pos x="T6" y="T7"/>
                </a:cxn>
                <a:cxn ang="0">
                  <a:pos x="T8" y="T9"/>
                </a:cxn>
              </a:cxnLst>
              <a:rect l="0" t="0" r="r" b="b"/>
              <a:pathLst>
                <a:path w="50" h="50">
                  <a:moveTo>
                    <a:pt x="31" y="47"/>
                  </a:moveTo>
                  <a:cubicBezTo>
                    <a:pt x="43" y="44"/>
                    <a:pt x="50" y="32"/>
                    <a:pt x="47" y="20"/>
                  </a:cubicBezTo>
                  <a:cubicBezTo>
                    <a:pt x="44" y="7"/>
                    <a:pt x="32" y="0"/>
                    <a:pt x="19" y="3"/>
                  </a:cubicBezTo>
                  <a:cubicBezTo>
                    <a:pt x="7" y="6"/>
                    <a:pt x="0" y="19"/>
                    <a:pt x="3" y="31"/>
                  </a:cubicBezTo>
                  <a:cubicBezTo>
                    <a:pt x="6" y="43"/>
                    <a:pt x="19" y="50"/>
                    <a:pt x="31" y="47"/>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29"/>
            <p:cNvSpPr>
              <a:spLocks/>
            </p:cNvSpPr>
            <p:nvPr userDrawn="1"/>
          </p:nvSpPr>
          <p:spPr bwMode="auto">
            <a:xfrm>
              <a:off x="3536950" y="4332287"/>
              <a:ext cx="111125" cy="111125"/>
            </a:xfrm>
            <a:custGeom>
              <a:avLst/>
              <a:gdLst>
                <a:gd name="T0" fmla="*/ 9 w 50"/>
                <a:gd name="T1" fmla="*/ 9 h 50"/>
                <a:gd name="T2" fmla="*/ 9 w 50"/>
                <a:gd name="T3" fmla="*/ 41 h 50"/>
                <a:gd name="T4" fmla="*/ 41 w 50"/>
                <a:gd name="T5" fmla="*/ 41 h 50"/>
                <a:gd name="T6" fmla="*/ 41 w 50"/>
                <a:gd name="T7" fmla="*/ 9 h 50"/>
                <a:gd name="T8" fmla="*/ 9 w 50"/>
                <a:gd name="T9" fmla="*/ 9 h 50"/>
              </a:gdLst>
              <a:ahLst/>
              <a:cxnLst>
                <a:cxn ang="0">
                  <a:pos x="T0" y="T1"/>
                </a:cxn>
                <a:cxn ang="0">
                  <a:pos x="T2" y="T3"/>
                </a:cxn>
                <a:cxn ang="0">
                  <a:pos x="T4" y="T5"/>
                </a:cxn>
                <a:cxn ang="0">
                  <a:pos x="T6" y="T7"/>
                </a:cxn>
                <a:cxn ang="0">
                  <a:pos x="T8" y="T9"/>
                </a:cxn>
              </a:cxnLst>
              <a:rect l="0" t="0" r="r" b="b"/>
              <a:pathLst>
                <a:path w="50" h="50">
                  <a:moveTo>
                    <a:pt x="9" y="9"/>
                  </a:moveTo>
                  <a:cubicBezTo>
                    <a:pt x="0" y="18"/>
                    <a:pt x="0" y="32"/>
                    <a:pt x="9" y="41"/>
                  </a:cubicBezTo>
                  <a:cubicBezTo>
                    <a:pt x="17" y="50"/>
                    <a:pt x="32" y="50"/>
                    <a:pt x="41" y="41"/>
                  </a:cubicBezTo>
                  <a:cubicBezTo>
                    <a:pt x="49" y="33"/>
                    <a:pt x="50" y="18"/>
                    <a:pt x="41" y="9"/>
                  </a:cubicBezTo>
                  <a:cubicBezTo>
                    <a:pt x="32" y="1"/>
                    <a:pt x="18" y="0"/>
                    <a:pt x="9" y="9"/>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30"/>
            <p:cNvSpPr>
              <a:spLocks/>
            </p:cNvSpPr>
            <p:nvPr userDrawn="1"/>
          </p:nvSpPr>
          <p:spPr bwMode="auto">
            <a:xfrm>
              <a:off x="5495925" y="2381250"/>
              <a:ext cx="111125" cy="111125"/>
            </a:xfrm>
            <a:custGeom>
              <a:avLst/>
              <a:gdLst>
                <a:gd name="T0" fmla="*/ 41 w 50"/>
                <a:gd name="T1" fmla="*/ 41 h 50"/>
                <a:gd name="T2" fmla="*/ 41 w 50"/>
                <a:gd name="T3" fmla="*/ 9 h 50"/>
                <a:gd name="T4" fmla="*/ 9 w 50"/>
                <a:gd name="T5" fmla="*/ 9 h 50"/>
                <a:gd name="T6" fmla="*/ 9 w 50"/>
                <a:gd name="T7" fmla="*/ 41 h 50"/>
                <a:gd name="T8" fmla="*/ 41 w 50"/>
                <a:gd name="T9" fmla="*/ 41 h 50"/>
              </a:gdLst>
              <a:ahLst/>
              <a:cxnLst>
                <a:cxn ang="0">
                  <a:pos x="T0" y="T1"/>
                </a:cxn>
                <a:cxn ang="0">
                  <a:pos x="T2" y="T3"/>
                </a:cxn>
                <a:cxn ang="0">
                  <a:pos x="T4" y="T5"/>
                </a:cxn>
                <a:cxn ang="0">
                  <a:pos x="T6" y="T7"/>
                </a:cxn>
                <a:cxn ang="0">
                  <a:pos x="T8" y="T9"/>
                </a:cxn>
              </a:cxnLst>
              <a:rect l="0" t="0" r="r" b="b"/>
              <a:pathLst>
                <a:path w="50" h="50">
                  <a:moveTo>
                    <a:pt x="41" y="41"/>
                  </a:moveTo>
                  <a:cubicBezTo>
                    <a:pt x="50" y="32"/>
                    <a:pt x="50" y="18"/>
                    <a:pt x="41" y="9"/>
                  </a:cubicBezTo>
                  <a:cubicBezTo>
                    <a:pt x="33" y="0"/>
                    <a:pt x="18" y="0"/>
                    <a:pt x="9" y="9"/>
                  </a:cubicBezTo>
                  <a:cubicBezTo>
                    <a:pt x="1" y="17"/>
                    <a:pt x="0" y="32"/>
                    <a:pt x="9" y="41"/>
                  </a:cubicBezTo>
                  <a:cubicBezTo>
                    <a:pt x="18" y="49"/>
                    <a:pt x="32" y="50"/>
                    <a:pt x="41" y="41"/>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9" name="Freeform 31"/>
            <p:cNvSpPr>
              <a:spLocks/>
            </p:cNvSpPr>
            <p:nvPr userDrawn="1"/>
          </p:nvSpPr>
          <p:spPr bwMode="auto">
            <a:xfrm>
              <a:off x="4157663" y="4689475"/>
              <a:ext cx="111125" cy="111125"/>
            </a:xfrm>
            <a:custGeom>
              <a:avLst/>
              <a:gdLst>
                <a:gd name="T0" fmla="*/ 3 w 50"/>
                <a:gd name="T1" fmla="*/ 19 h 50"/>
                <a:gd name="T2" fmla="*/ 19 w 50"/>
                <a:gd name="T3" fmla="*/ 47 h 50"/>
                <a:gd name="T4" fmla="*/ 47 w 50"/>
                <a:gd name="T5" fmla="*/ 31 h 50"/>
                <a:gd name="T6" fmla="*/ 31 w 50"/>
                <a:gd name="T7" fmla="*/ 3 h 50"/>
                <a:gd name="T8" fmla="*/ 3 w 50"/>
                <a:gd name="T9" fmla="*/ 19 h 50"/>
              </a:gdLst>
              <a:ahLst/>
              <a:cxnLst>
                <a:cxn ang="0">
                  <a:pos x="T0" y="T1"/>
                </a:cxn>
                <a:cxn ang="0">
                  <a:pos x="T2" y="T3"/>
                </a:cxn>
                <a:cxn ang="0">
                  <a:pos x="T4" y="T5"/>
                </a:cxn>
                <a:cxn ang="0">
                  <a:pos x="T6" y="T7"/>
                </a:cxn>
                <a:cxn ang="0">
                  <a:pos x="T8" y="T9"/>
                </a:cxn>
              </a:cxnLst>
              <a:rect l="0" t="0" r="r" b="b"/>
              <a:pathLst>
                <a:path w="50" h="50">
                  <a:moveTo>
                    <a:pt x="3" y="19"/>
                  </a:moveTo>
                  <a:cubicBezTo>
                    <a:pt x="0" y="31"/>
                    <a:pt x="7" y="44"/>
                    <a:pt x="19" y="47"/>
                  </a:cubicBezTo>
                  <a:cubicBezTo>
                    <a:pt x="31" y="50"/>
                    <a:pt x="44" y="43"/>
                    <a:pt x="47" y="31"/>
                  </a:cubicBezTo>
                  <a:cubicBezTo>
                    <a:pt x="50" y="19"/>
                    <a:pt x="43" y="7"/>
                    <a:pt x="31" y="3"/>
                  </a:cubicBezTo>
                  <a:cubicBezTo>
                    <a:pt x="19" y="0"/>
                    <a:pt x="7" y="7"/>
                    <a:pt x="3" y="19"/>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0" name="Freeform 32"/>
            <p:cNvSpPr>
              <a:spLocks/>
            </p:cNvSpPr>
            <p:nvPr userDrawn="1"/>
          </p:nvSpPr>
          <p:spPr bwMode="auto">
            <a:xfrm>
              <a:off x="4875213" y="2024062"/>
              <a:ext cx="111125" cy="111125"/>
            </a:xfrm>
            <a:custGeom>
              <a:avLst/>
              <a:gdLst>
                <a:gd name="T0" fmla="*/ 47 w 50"/>
                <a:gd name="T1" fmla="*/ 31 h 50"/>
                <a:gd name="T2" fmla="*/ 31 w 50"/>
                <a:gd name="T3" fmla="*/ 3 h 50"/>
                <a:gd name="T4" fmla="*/ 3 w 50"/>
                <a:gd name="T5" fmla="*/ 19 h 50"/>
                <a:gd name="T6" fmla="*/ 19 w 50"/>
                <a:gd name="T7" fmla="*/ 47 h 50"/>
                <a:gd name="T8" fmla="*/ 47 w 50"/>
                <a:gd name="T9" fmla="*/ 31 h 50"/>
              </a:gdLst>
              <a:ahLst/>
              <a:cxnLst>
                <a:cxn ang="0">
                  <a:pos x="T0" y="T1"/>
                </a:cxn>
                <a:cxn ang="0">
                  <a:pos x="T2" y="T3"/>
                </a:cxn>
                <a:cxn ang="0">
                  <a:pos x="T4" y="T5"/>
                </a:cxn>
                <a:cxn ang="0">
                  <a:pos x="T6" y="T7"/>
                </a:cxn>
                <a:cxn ang="0">
                  <a:pos x="T8" y="T9"/>
                </a:cxn>
              </a:cxnLst>
              <a:rect l="0" t="0" r="r" b="b"/>
              <a:pathLst>
                <a:path w="50" h="50">
                  <a:moveTo>
                    <a:pt x="47" y="31"/>
                  </a:moveTo>
                  <a:cubicBezTo>
                    <a:pt x="50" y="19"/>
                    <a:pt x="43" y="6"/>
                    <a:pt x="31" y="3"/>
                  </a:cubicBezTo>
                  <a:cubicBezTo>
                    <a:pt x="19" y="0"/>
                    <a:pt x="6" y="7"/>
                    <a:pt x="3" y="19"/>
                  </a:cubicBezTo>
                  <a:cubicBezTo>
                    <a:pt x="0" y="31"/>
                    <a:pt x="7" y="43"/>
                    <a:pt x="19" y="47"/>
                  </a:cubicBezTo>
                  <a:cubicBezTo>
                    <a:pt x="31" y="50"/>
                    <a:pt x="43" y="43"/>
                    <a:pt x="47" y="31"/>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31" name="Text Placeholder 3"/>
          <p:cNvSpPr>
            <a:spLocks noGrp="1"/>
          </p:cNvSpPr>
          <p:nvPr>
            <p:ph type="body" sz="quarter" idx="10"/>
          </p:nvPr>
        </p:nvSpPr>
        <p:spPr>
          <a:xfrm>
            <a:off x="3775337" y="2629677"/>
            <a:ext cx="5149719" cy="63569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32" name="Text Placeholder 5"/>
          <p:cNvSpPr>
            <a:spLocks noGrp="1"/>
          </p:cNvSpPr>
          <p:nvPr>
            <p:ph type="body" sz="quarter" idx="11"/>
          </p:nvPr>
        </p:nvSpPr>
        <p:spPr>
          <a:xfrm>
            <a:off x="3775337" y="3265375"/>
            <a:ext cx="5149719" cy="714197"/>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5040870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
    <p:spTree>
      <p:nvGrpSpPr>
        <p:cNvPr id="1" name=""/>
        <p:cNvGrpSpPr/>
        <p:nvPr/>
      </p:nvGrpSpPr>
      <p:grpSpPr>
        <a:xfrm>
          <a:off x="0" y="0"/>
          <a:ext cx="0" cy="0"/>
          <a:chOff x="0" y="0"/>
          <a:chExt cx="0" cy="0"/>
        </a:xfrm>
      </p:grpSpPr>
      <p:sp>
        <p:nvSpPr>
          <p:cNvPr id="112"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113" name="Text Placeholder 5"/>
          <p:cNvSpPr>
            <a:spLocks noGrp="1"/>
          </p:cNvSpPr>
          <p:nvPr>
            <p:ph type="body" sz="quarter" idx="15"/>
          </p:nvPr>
        </p:nvSpPr>
        <p:spPr>
          <a:xfrm>
            <a:off x="7228098" y="1772811"/>
            <a:ext cx="1849919" cy="406048"/>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114" name="Text Placeholder 5"/>
          <p:cNvSpPr>
            <a:spLocks noGrp="1"/>
          </p:cNvSpPr>
          <p:nvPr>
            <p:ph type="body" sz="quarter" idx="16"/>
          </p:nvPr>
        </p:nvSpPr>
        <p:spPr>
          <a:xfrm>
            <a:off x="7227551" y="2158131"/>
            <a:ext cx="1849919" cy="11180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15" name="Text Placeholder 5"/>
          <p:cNvSpPr>
            <a:spLocks noGrp="1"/>
          </p:cNvSpPr>
          <p:nvPr>
            <p:ph type="body" sz="quarter" idx="17"/>
          </p:nvPr>
        </p:nvSpPr>
        <p:spPr>
          <a:xfrm>
            <a:off x="7227551" y="3299986"/>
            <a:ext cx="1849919" cy="406048"/>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116" name="Text Placeholder 5"/>
          <p:cNvSpPr>
            <a:spLocks noGrp="1"/>
          </p:cNvSpPr>
          <p:nvPr>
            <p:ph type="body" sz="quarter" idx="18"/>
          </p:nvPr>
        </p:nvSpPr>
        <p:spPr>
          <a:xfrm>
            <a:off x="7227004" y="3685306"/>
            <a:ext cx="1849919" cy="11180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17" name="Text Placeholder 5"/>
          <p:cNvSpPr>
            <a:spLocks noGrp="1"/>
          </p:cNvSpPr>
          <p:nvPr>
            <p:ph type="body" sz="quarter" idx="19"/>
          </p:nvPr>
        </p:nvSpPr>
        <p:spPr>
          <a:xfrm>
            <a:off x="7226457" y="4777949"/>
            <a:ext cx="1849919" cy="406048"/>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118" name="Text Placeholder 5"/>
          <p:cNvSpPr>
            <a:spLocks noGrp="1"/>
          </p:cNvSpPr>
          <p:nvPr>
            <p:ph type="body" sz="quarter" idx="20"/>
          </p:nvPr>
        </p:nvSpPr>
        <p:spPr>
          <a:xfrm>
            <a:off x="7225910" y="5163269"/>
            <a:ext cx="1849919" cy="11180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19" name="Text Placeholder 5"/>
          <p:cNvSpPr>
            <a:spLocks noGrp="1"/>
          </p:cNvSpPr>
          <p:nvPr>
            <p:ph type="body" sz="quarter" idx="21"/>
          </p:nvPr>
        </p:nvSpPr>
        <p:spPr>
          <a:xfrm>
            <a:off x="7225910" y="266364"/>
            <a:ext cx="1849919" cy="406048"/>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120" name="Text Placeholder 5"/>
          <p:cNvSpPr>
            <a:spLocks noGrp="1"/>
          </p:cNvSpPr>
          <p:nvPr>
            <p:ph type="body" sz="quarter" idx="22"/>
          </p:nvPr>
        </p:nvSpPr>
        <p:spPr>
          <a:xfrm>
            <a:off x="7225363" y="651684"/>
            <a:ext cx="1849919" cy="11180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39257265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
    <p:spTree>
      <p:nvGrpSpPr>
        <p:cNvPr id="1" name=""/>
        <p:cNvGrpSpPr/>
        <p:nvPr/>
      </p:nvGrpSpPr>
      <p:grpSpPr>
        <a:xfrm>
          <a:off x="0" y="0"/>
          <a:ext cx="0" cy="0"/>
          <a:chOff x="0" y="0"/>
          <a:chExt cx="0" cy="0"/>
        </a:xfrm>
      </p:grpSpPr>
      <p:sp>
        <p:nvSpPr>
          <p:cNvPr id="3"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4" name="Text Placeholder 5"/>
          <p:cNvSpPr>
            <a:spLocks noGrp="1"/>
          </p:cNvSpPr>
          <p:nvPr>
            <p:ph type="body" sz="quarter" idx="21"/>
          </p:nvPr>
        </p:nvSpPr>
        <p:spPr>
          <a:xfrm>
            <a:off x="51606" y="3914804"/>
            <a:ext cx="1701515" cy="406049"/>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5" name="Text Placeholder 5"/>
          <p:cNvSpPr>
            <a:spLocks noGrp="1"/>
          </p:cNvSpPr>
          <p:nvPr>
            <p:ph type="body" sz="quarter" idx="22"/>
          </p:nvPr>
        </p:nvSpPr>
        <p:spPr>
          <a:xfrm>
            <a:off x="51059" y="4300124"/>
            <a:ext cx="1701515" cy="11180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925" name="Text Placeholder 5"/>
          <p:cNvSpPr>
            <a:spLocks noGrp="1"/>
          </p:cNvSpPr>
          <p:nvPr>
            <p:ph type="body" sz="quarter" idx="23"/>
          </p:nvPr>
        </p:nvSpPr>
        <p:spPr>
          <a:xfrm>
            <a:off x="7377661" y="3911451"/>
            <a:ext cx="1701515" cy="406049"/>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2926" name="Text Placeholder 5"/>
          <p:cNvSpPr>
            <a:spLocks noGrp="1"/>
          </p:cNvSpPr>
          <p:nvPr>
            <p:ph type="body" sz="quarter" idx="24"/>
          </p:nvPr>
        </p:nvSpPr>
        <p:spPr>
          <a:xfrm>
            <a:off x="7377114" y="4296771"/>
            <a:ext cx="1701515" cy="11180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927" name="Text Placeholder 5"/>
          <p:cNvSpPr>
            <a:spLocks noGrp="1"/>
          </p:cNvSpPr>
          <p:nvPr>
            <p:ph type="body" sz="quarter" idx="25"/>
          </p:nvPr>
        </p:nvSpPr>
        <p:spPr>
          <a:xfrm>
            <a:off x="350794" y="1264793"/>
            <a:ext cx="8471233" cy="11180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61472577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
    <p:spTree>
      <p:nvGrpSpPr>
        <p:cNvPr id="1" name=""/>
        <p:cNvGrpSpPr/>
        <p:nvPr/>
      </p:nvGrpSpPr>
      <p:grpSpPr>
        <a:xfrm>
          <a:off x="0" y="0"/>
          <a:ext cx="0" cy="0"/>
          <a:chOff x="0" y="0"/>
          <a:chExt cx="0" cy="0"/>
        </a:xfrm>
      </p:grpSpPr>
      <p:sp>
        <p:nvSpPr>
          <p:cNvPr id="3"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104" name="Text Placeholder 5"/>
          <p:cNvSpPr>
            <a:spLocks noGrp="1"/>
          </p:cNvSpPr>
          <p:nvPr>
            <p:ph type="body" sz="quarter" idx="21"/>
          </p:nvPr>
        </p:nvSpPr>
        <p:spPr>
          <a:xfrm>
            <a:off x="1258798" y="2518823"/>
            <a:ext cx="1701515" cy="406049"/>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105" name="Text Placeholder 5"/>
          <p:cNvSpPr>
            <a:spLocks noGrp="1"/>
          </p:cNvSpPr>
          <p:nvPr>
            <p:ph type="body" sz="quarter" idx="22"/>
          </p:nvPr>
        </p:nvSpPr>
        <p:spPr>
          <a:xfrm>
            <a:off x="1258251" y="2904143"/>
            <a:ext cx="1701515" cy="11180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06" name="Text Placeholder 5"/>
          <p:cNvSpPr>
            <a:spLocks noGrp="1"/>
          </p:cNvSpPr>
          <p:nvPr>
            <p:ph type="body" sz="quarter" idx="23"/>
          </p:nvPr>
        </p:nvSpPr>
        <p:spPr>
          <a:xfrm>
            <a:off x="4202526" y="2518823"/>
            <a:ext cx="1701515" cy="406049"/>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107" name="Text Placeholder 5"/>
          <p:cNvSpPr>
            <a:spLocks noGrp="1"/>
          </p:cNvSpPr>
          <p:nvPr>
            <p:ph type="body" sz="quarter" idx="24"/>
          </p:nvPr>
        </p:nvSpPr>
        <p:spPr>
          <a:xfrm>
            <a:off x="4201979" y="2904143"/>
            <a:ext cx="1701515" cy="11180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08" name="Text Placeholder 5"/>
          <p:cNvSpPr>
            <a:spLocks noGrp="1"/>
          </p:cNvSpPr>
          <p:nvPr>
            <p:ph type="body" sz="quarter" idx="25"/>
          </p:nvPr>
        </p:nvSpPr>
        <p:spPr>
          <a:xfrm>
            <a:off x="7061074" y="2518823"/>
            <a:ext cx="1701515" cy="406049"/>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109" name="Text Placeholder 5"/>
          <p:cNvSpPr>
            <a:spLocks noGrp="1"/>
          </p:cNvSpPr>
          <p:nvPr>
            <p:ph type="body" sz="quarter" idx="26"/>
          </p:nvPr>
        </p:nvSpPr>
        <p:spPr>
          <a:xfrm>
            <a:off x="7060527" y="2904143"/>
            <a:ext cx="1701515" cy="11180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10" name="Text Placeholder 5"/>
          <p:cNvSpPr>
            <a:spLocks noGrp="1"/>
          </p:cNvSpPr>
          <p:nvPr>
            <p:ph type="body" sz="quarter" idx="27"/>
          </p:nvPr>
        </p:nvSpPr>
        <p:spPr>
          <a:xfrm>
            <a:off x="1258798" y="4603803"/>
            <a:ext cx="1701515" cy="406049"/>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111" name="Text Placeholder 5"/>
          <p:cNvSpPr>
            <a:spLocks noGrp="1"/>
          </p:cNvSpPr>
          <p:nvPr>
            <p:ph type="body" sz="quarter" idx="28"/>
          </p:nvPr>
        </p:nvSpPr>
        <p:spPr>
          <a:xfrm>
            <a:off x="1258251" y="4989123"/>
            <a:ext cx="1701515" cy="11180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12" name="Text Placeholder 5"/>
          <p:cNvSpPr>
            <a:spLocks noGrp="1"/>
          </p:cNvSpPr>
          <p:nvPr>
            <p:ph type="body" sz="quarter" idx="29"/>
          </p:nvPr>
        </p:nvSpPr>
        <p:spPr>
          <a:xfrm>
            <a:off x="4202526" y="4603803"/>
            <a:ext cx="1701515" cy="406049"/>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113" name="Text Placeholder 5"/>
          <p:cNvSpPr>
            <a:spLocks noGrp="1"/>
          </p:cNvSpPr>
          <p:nvPr>
            <p:ph type="body" sz="quarter" idx="30"/>
          </p:nvPr>
        </p:nvSpPr>
        <p:spPr>
          <a:xfrm>
            <a:off x="4201979" y="4989123"/>
            <a:ext cx="1701515" cy="11180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14" name="Text Placeholder 5"/>
          <p:cNvSpPr>
            <a:spLocks noGrp="1"/>
          </p:cNvSpPr>
          <p:nvPr>
            <p:ph type="body" sz="quarter" idx="31"/>
          </p:nvPr>
        </p:nvSpPr>
        <p:spPr>
          <a:xfrm>
            <a:off x="7061074" y="4603803"/>
            <a:ext cx="1701515" cy="406049"/>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115" name="Text Placeholder 5"/>
          <p:cNvSpPr>
            <a:spLocks noGrp="1"/>
          </p:cNvSpPr>
          <p:nvPr>
            <p:ph type="body" sz="quarter" idx="32"/>
          </p:nvPr>
        </p:nvSpPr>
        <p:spPr>
          <a:xfrm>
            <a:off x="7060527" y="4989123"/>
            <a:ext cx="1701515" cy="11180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16" name="Text Placeholder 5"/>
          <p:cNvSpPr>
            <a:spLocks noGrp="1"/>
          </p:cNvSpPr>
          <p:nvPr>
            <p:ph type="body" sz="quarter" idx="33"/>
          </p:nvPr>
        </p:nvSpPr>
        <p:spPr>
          <a:xfrm>
            <a:off x="347730" y="1217655"/>
            <a:ext cx="8414312" cy="11180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33678425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4">
    <p:spTree>
      <p:nvGrpSpPr>
        <p:cNvPr id="1" name=""/>
        <p:cNvGrpSpPr/>
        <p:nvPr/>
      </p:nvGrpSpPr>
      <p:grpSpPr>
        <a:xfrm>
          <a:off x="0" y="0"/>
          <a:ext cx="0" cy="0"/>
          <a:chOff x="0" y="0"/>
          <a:chExt cx="0" cy="0"/>
        </a:xfrm>
      </p:grpSpPr>
      <p:sp>
        <p:nvSpPr>
          <p:cNvPr id="3"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85" name="Text Placeholder 5"/>
          <p:cNvSpPr>
            <a:spLocks noGrp="1"/>
          </p:cNvSpPr>
          <p:nvPr>
            <p:ph type="body" sz="quarter" idx="21"/>
          </p:nvPr>
        </p:nvSpPr>
        <p:spPr>
          <a:xfrm>
            <a:off x="447429" y="3461172"/>
            <a:ext cx="1701515" cy="406049"/>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86" name="Text Placeholder 5"/>
          <p:cNvSpPr>
            <a:spLocks noGrp="1"/>
          </p:cNvSpPr>
          <p:nvPr>
            <p:ph type="body" sz="quarter" idx="22"/>
          </p:nvPr>
        </p:nvSpPr>
        <p:spPr>
          <a:xfrm>
            <a:off x="446882" y="3846492"/>
            <a:ext cx="1701515" cy="2193700"/>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87" name="Text Placeholder 5"/>
          <p:cNvSpPr>
            <a:spLocks noGrp="1"/>
          </p:cNvSpPr>
          <p:nvPr>
            <p:ph type="body" sz="quarter" idx="34"/>
          </p:nvPr>
        </p:nvSpPr>
        <p:spPr>
          <a:xfrm>
            <a:off x="3649230" y="3459635"/>
            <a:ext cx="1701515" cy="406049"/>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88" name="Text Placeholder 5"/>
          <p:cNvSpPr>
            <a:spLocks noGrp="1"/>
          </p:cNvSpPr>
          <p:nvPr>
            <p:ph type="body" sz="quarter" idx="35"/>
          </p:nvPr>
        </p:nvSpPr>
        <p:spPr>
          <a:xfrm>
            <a:off x="3648683" y="3844955"/>
            <a:ext cx="1701515" cy="2195237"/>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89" name="Text Placeholder 5"/>
          <p:cNvSpPr>
            <a:spLocks noGrp="1"/>
          </p:cNvSpPr>
          <p:nvPr>
            <p:ph type="body" sz="quarter" idx="36"/>
          </p:nvPr>
        </p:nvSpPr>
        <p:spPr>
          <a:xfrm>
            <a:off x="6905438" y="3487795"/>
            <a:ext cx="1701515" cy="406049"/>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90" name="Text Placeholder 5"/>
          <p:cNvSpPr>
            <a:spLocks noGrp="1"/>
          </p:cNvSpPr>
          <p:nvPr>
            <p:ph type="body" sz="quarter" idx="37"/>
          </p:nvPr>
        </p:nvSpPr>
        <p:spPr>
          <a:xfrm>
            <a:off x="6904891" y="3873115"/>
            <a:ext cx="1701515" cy="2167077"/>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30321029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5">
    <p:spTree>
      <p:nvGrpSpPr>
        <p:cNvPr id="1" name=""/>
        <p:cNvGrpSpPr/>
        <p:nvPr/>
      </p:nvGrpSpPr>
      <p:grpSpPr>
        <a:xfrm>
          <a:off x="0" y="0"/>
          <a:ext cx="0" cy="0"/>
          <a:chOff x="0" y="0"/>
          <a:chExt cx="0" cy="0"/>
        </a:xfrm>
      </p:grpSpPr>
      <p:sp>
        <p:nvSpPr>
          <p:cNvPr id="602" name="Text Placeholder 5"/>
          <p:cNvSpPr>
            <a:spLocks noGrp="1"/>
          </p:cNvSpPr>
          <p:nvPr>
            <p:ph type="body" sz="quarter" idx="22"/>
          </p:nvPr>
        </p:nvSpPr>
        <p:spPr>
          <a:xfrm>
            <a:off x="3829918" y="5031648"/>
            <a:ext cx="1701515" cy="1118043"/>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604" name="Text Placeholder 5"/>
          <p:cNvSpPr>
            <a:spLocks noGrp="1"/>
          </p:cNvSpPr>
          <p:nvPr>
            <p:ph type="body" sz="quarter" idx="23"/>
          </p:nvPr>
        </p:nvSpPr>
        <p:spPr>
          <a:xfrm>
            <a:off x="5538211" y="5027443"/>
            <a:ext cx="1701515" cy="1118043"/>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606" name="Text Placeholder 5"/>
          <p:cNvSpPr>
            <a:spLocks noGrp="1"/>
          </p:cNvSpPr>
          <p:nvPr>
            <p:ph type="body" sz="quarter" idx="24"/>
          </p:nvPr>
        </p:nvSpPr>
        <p:spPr>
          <a:xfrm>
            <a:off x="7235391" y="5038614"/>
            <a:ext cx="1701515" cy="1118043"/>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608" name="Text Placeholder 5"/>
          <p:cNvSpPr>
            <a:spLocks noGrp="1"/>
          </p:cNvSpPr>
          <p:nvPr>
            <p:ph type="body" sz="quarter" idx="25"/>
          </p:nvPr>
        </p:nvSpPr>
        <p:spPr>
          <a:xfrm>
            <a:off x="5033797" y="1392510"/>
            <a:ext cx="2696751" cy="2462534"/>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609"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1662332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
    <p:spTree>
      <p:nvGrpSpPr>
        <p:cNvPr id="1" name=""/>
        <p:cNvGrpSpPr/>
        <p:nvPr/>
      </p:nvGrpSpPr>
      <p:grpSpPr>
        <a:xfrm>
          <a:off x="0" y="0"/>
          <a:ext cx="0" cy="0"/>
          <a:chOff x="0" y="0"/>
          <a:chExt cx="0" cy="0"/>
        </a:xfrm>
      </p:grpSpPr>
      <p:sp>
        <p:nvSpPr>
          <p:cNvPr id="96" name="Text Placeholder 3"/>
          <p:cNvSpPr>
            <a:spLocks noGrp="1"/>
          </p:cNvSpPr>
          <p:nvPr>
            <p:ph type="body" sz="quarter" idx="10"/>
          </p:nvPr>
        </p:nvSpPr>
        <p:spPr>
          <a:xfrm>
            <a:off x="0" y="1"/>
            <a:ext cx="9144000" cy="1073887"/>
          </a:xfrm>
          <a:prstGeom prst="rect">
            <a:avLst/>
          </a:prstGeom>
        </p:spPr>
        <p:txBody>
          <a:bodyPr anchor="ctr"/>
          <a:lstStyle>
            <a:lvl1pPr marL="0" indent="0" algn="ctr">
              <a:buNone/>
              <a:defRPr sz="3600" b="1">
                <a:solidFill>
                  <a:srgbClr val="008C99"/>
                </a:solidFill>
                <a:latin typeface="Gill Sans MT" panose="020B0502020104020203" pitchFamily="34" charset="0"/>
              </a:defRPr>
            </a:lvl1pPr>
          </a:lstStyle>
          <a:p>
            <a:pPr lvl="0"/>
            <a:r>
              <a:rPr lang="en-US" dirty="0"/>
              <a:t>Edit Master text styles</a:t>
            </a:r>
          </a:p>
        </p:txBody>
      </p:sp>
      <p:sp>
        <p:nvSpPr>
          <p:cNvPr id="20" name="Text Placeholder 3"/>
          <p:cNvSpPr>
            <a:spLocks noGrp="1"/>
          </p:cNvSpPr>
          <p:nvPr>
            <p:ph type="body" sz="quarter" idx="20"/>
          </p:nvPr>
        </p:nvSpPr>
        <p:spPr>
          <a:xfrm>
            <a:off x="128804" y="1233377"/>
            <a:ext cx="4283708" cy="5071730"/>
          </a:xfrm>
          <a:prstGeom prst="rect">
            <a:avLst/>
          </a:prstGeom>
        </p:spPr>
        <p:txBody>
          <a:bodyPr/>
          <a:lstStyle>
            <a:lvl1pPr marL="228600" indent="-228600">
              <a:buFontTx/>
              <a:buBlip>
                <a:blip r:embed="rId2"/>
              </a:buBlip>
              <a:defRPr>
                <a:solidFill>
                  <a:srgbClr val="50A5AB"/>
                </a:solidFill>
              </a:defRPr>
            </a:lvl1pPr>
            <a:lvl2pPr marL="685800" indent="-228600">
              <a:buFontTx/>
              <a:buBlip>
                <a:blip r:embed="rId3"/>
              </a:buBlip>
              <a:defRPr>
                <a:solidFill>
                  <a:srgbClr val="50A5AB"/>
                </a:solidFill>
              </a:defRPr>
            </a:lvl2pPr>
            <a:lvl3pPr marL="1143000" indent="-228600">
              <a:buFontTx/>
              <a:buBlip>
                <a:blip r:embed="rId4"/>
              </a:buBlip>
              <a:defRPr>
                <a:solidFill>
                  <a:srgbClr val="50A5AB"/>
                </a:solidFill>
              </a:defRPr>
            </a:lvl3pPr>
            <a:lvl4pPr marL="1600200" indent="-228600">
              <a:buFontTx/>
              <a:buBlip>
                <a:blip r:embed="rId5"/>
              </a:buBlip>
              <a:defRPr>
                <a:solidFill>
                  <a:srgbClr val="50A5AB"/>
                </a:solidFill>
              </a:defRPr>
            </a:lvl4pPr>
            <a:lvl5pPr marL="2057400" indent="-228600">
              <a:buFontTx/>
              <a:buBlip>
                <a:blip r:embed="rId2"/>
              </a:buBlip>
              <a:defRPr>
                <a:solidFill>
                  <a:srgbClr val="50A5AB"/>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6" name="Straight Connector 5"/>
          <p:cNvCxnSpPr/>
          <p:nvPr userDrawn="1"/>
        </p:nvCxnSpPr>
        <p:spPr>
          <a:xfrm>
            <a:off x="0" y="1073888"/>
            <a:ext cx="9144000" cy="0"/>
          </a:xfrm>
          <a:prstGeom prst="line">
            <a:avLst/>
          </a:prstGeom>
          <a:ln>
            <a:solidFill>
              <a:srgbClr val="008C99"/>
            </a:solidFill>
          </a:ln>
        </p:spPr>
        <p:style>
          <a:lnRef idx="1">
            <a:schemeClr val="accent1"/>
          </a:lnRef>
          <a:fillRef idx="0">
            <a:schemeClr val="accent1"/>
          </a:fillRef>
          <a:effectRef idx="0">
            <a:schemeClr val="accent1"/>
          </a:effectRef>
          <a:fontRef idx="minor">
            <a:schemeClr val="tx1"/>
          </a:fontRef>
        </p:style>
      </p:cxnSp>
      <p:sp>
        <p:nvSpPr>
          <p:cNvPr id="7" name="Text Placeholder 3"/>
          <p:cNvSpPr>
            <a:spLocks noGrp="1"/>
          </p:cNvSpPr>
          <p:nvPr>
            <p:ph type="body" sz="quarter" idx="21"/>
          </p:nvPr>
        </p:nvSpPr>
        <p:spPr>
          <a:xfrm>
            <a:off x="4655496" y="1233377"/>
            <a:ext cx="4283708" cy="5071730"/>
          </a:xfrm>
          <a:prstGeom prst="rect">
            <a:avLst/>
          </a:prstGeom>
        </p:spPr>
        <p:txBody>
          <a:bodyPr/>
          <a:lstStyle>
            <a:lvl1pPr marL="228600" indent="-228600">
              <a:buFontTx/>
              <a:buBlip>
                <a:blip r:embed="rId2"/>
              </a:buBlip>
              <a:defRPr>
                <a:solidFill>
                  <a:srgbClr val="50A5AB"/>
                </a:solidFill>
              </a:defRPr>
            </a:lvl1pPr>
            <a:lvl2pPr marL="685800" indent="-228600">
              <a:buFontTx/>
              <a:buBlip>
                <a:blip r:embed="rId3"/>
              </a:buBlip>
              <a:defRPr>
                <a:solidFill>
                  <a:srgbClr val="50A5AB"/>
                </a:solidFill>
              </a:defRPr>
            </a:lvl2pPr>
            <a:lvl3pPr marL="1143000" indent="-228600">
              <a:buFontTx/>
              <a:buBlip>
                <a:blip r:embed="rId4"/>
              </a:buBlip>
              <a:defRPr>
                <a:solidFill>
                  <a:srgbClr val="50A5AB"/>
                </a:solidFill>
              </a:defRPr>
            </a:lvl3pPr>
            <a:lvl4pPr marL="1600200" indent="-228600">
              <a:buFontTx/>
              <a:buBlip>
                <a:blip r:embed="rId5"/>
              </a:buBlip>
              <a:defRPr>
                <a:solidFill>
                  <a:srgbClr val="50A5AB"/>
                </a:solidFill>
              </a:defRPr>
            </a:lvl4pPr>
            <a:lvl5pPr marL="2057400" indent="-228600">
              <a:buFontTx/>
              <a:buBlip>
                <a:blip r:embed="rId2"/>
              </a:buBlip>
              <a:defRPr>
                <a:solidFill>
                  <a:srgbClr val="50A5AB"/>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99178931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6">
    <p:spTree>
      <p:nvGrpSpPr>
        <p:cNvPr id="1" name=""/>
        <p:cNvGrpSpPr/>
        <p:nvPr/>
      </p:nvGrpSpPr>
      <p:grpSpPr>
        <a:xfrm>
          <a:off x="0" y="0"/>
          <a:ext cx="0" cy="0"/>
          <a:chOff x="0" y="0"/>
          <a:chExt cx="0" cy="0"/>
        </a:xfrm>
      </p:grpSpPr>
      <p:sp>
        <p:nvSpPr>
          <p:cNvPr id="602" name="Text Placeholder 5"/>
          <p:cNvSpPr>
            <a:spLocks noGrp="1"/>
          </p:cNvSpPr>
          <p:nvPr>
            <p:ph type="body" sz="quarter" idx="22"/>
          </p:nvPr>
        </p:nvSpPr>
        <p:spPr>
          <a:xfrm>
            <a:off x="347730" y="5031648"/>
            <a:ext cx="1701515" cy="1118043"/>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604" name="Text Placeholder 5"/>
          <p:cNvSpPr>
            <a:spLocks noGrp="1"/>
          </p:cNvSpPr>
          <p:nvPr>
            <p:ph type="body" sz="quarter" idx="23"/>
          </p:nvPr>
        </p:nvSpPr>
        <p:spPr>
          <a:xfrm>
            <a:off x="2056023" y="5027443"/>
            <a:ext cx="1701515" cy="1118043"/>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606" name="Text Placeholder 5"/>
          <p:cNvSpPr>
            <a:spLocks noGrp="1"/>
          </p:cNvSpPr>
          <p:nvPr>
            <p:ph type="body" sz="quarter" idx="24"/>
          </p:nvPr>
        </p:nvSpPr>
        <p:spPr>
          <a:xfrm>
            <a:off x="3753203" y="5038614"/>
            <a:ext cx="1701515" cy="1118043"/>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608" name="Text Placeholder 5"/>
          <p:cNvSpPr>
            <a:spLocks noGrp="1"/>
          </p:cNvSpPr>
          <p:nvPr>
            <p:ph type="body" sz="quarter" idx="25"/>
          </p:nvPr>
        </p:nvSpPr>
        <p:spPr>
          <a:xfrm>
            <a:off x="1551609" y="1392510"/>
            <a:ext cx="2696751" cy="2462534"/>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609"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133790916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7">
    <p:spTree>
      <p:nvGrpSpPr>
        <p:cNvPr id="1" name=""/>
        <p:cNvGrpSpPr/>
        <p:nvPr/>
      </p:nvGrpSpPr>
      <p:grpSpPr>
        <a:xfrm>
          <a:off x="0" y="0"/>
          <a:ext cx="0" cy="0"/>
          <a:chOff x="0" y="0"/>
          <a:chExt cx="0" cy="0"/>
        </a:xfrm>
      </p:grpSpPr>
      <p:sp>
        <p:nvSpPr>
          <p:cNvPr id="159" name="Text Placeholder 5"/>
          <p:cNvSpPr>
            <a:spLocks noGrp="1"/>
          </p:cNvSpPr>
          <p:nvPr>
            <p:ph type="body" sz="quarter" idx="22"/>
          </p:nvPr>
        </p:nvSpPr>
        <p:spPr>
          <a:xfrm>
            <a:off x="508679" y="2303070"/>
            <a:ext cx="1671193" cy="408782"/>
          </a:xfrm>
          <a:prstGeom prst="rect">
            <a:avLst/>
          </a:prstGeom>
        </p:spPr>
        <p:txBody>
          <a:bodyPr/>
          <a:lstStyle>
            <a:lvl1pPr marL="0" indent="0" algn="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61" name="Text Placeholder 5"/>
          <p:cNvSpPr>
            <a:spLocks noGrp="1"/>
          </p:cNvSpPr>
          <p:nvPr>
            <p:ph type="body" sz="quarter" idx="23"/>
          </p:nvPr>
        </p:nvSpPr>
        <p:spPr>
          <a:xfrm>
            <a:off x="506021" y="3224731"/>
            <a:ext cx="1671193" cy="408782"/>
          </a:xfrm>
          <a:prstGeom prst="rect">
            <a:avLst/>
          </a:prstGeom>
        </p:spPr>
        <p:txBody>
          <a:bodyPr/>
          <a:lstStyle>
            <a:lvl1pPr marL="0" indent="0" algn="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63" name="Text Placeholder 5"/>
          <p:cNvSpPr>
            <a:spLocks noGrp="1"/>
          </p:cNvSpPr>
          <p:nvPr>
            <p:ph type="body" sz="quarter" idx="24"/>
          </p:nvPr>
        </p:nvSpPr>
        <p:spPr>
          <a:xfrm>
            <a:off x="505606" y="4149135"/>
            <a:ext cx="1671193" cy="408782"/>
          </a:xfrm>
          <a:prstGeom prst="rect">
            <a:avLst/>
          </a:prstGeom>
        </p:spPr>
        <p:txBody>
          <a:bodyPr/>
          <a:lstStyle>
            <a:lvl1pPr marL="0" indent="0" algn="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65" name="Text Placeholder 5"/>
          <p:cNvSpPr>
            <a:spLocks noGrp="1"/>
          </p:cNvSpPr>
          <p:nvPr>
            <p:ph type="body" sz="quarter" idx="25"/>
          </p:nvPr>
        </p:nvSpPr>
        <p:spPr>
          <a:xfrm>
            <a:off x="6965074" y="2301014"/>
            <a:ext cx="1671193" cy="408782"/>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67" name="Text Placeholder 5"/>
          <p:cNvSpPr>
            <a:spLocks noGrp="1"/>
          </p:cNvSpPr>
          <p:nvPr>
            <p:ph type="body" sz="quarter" idx="26"/>
          </p:nvPr>
        </p:nvSpPr>
        <p:spPr>
          <a:xfrm>
            <a:off x="6962416" y="3222675"/>
            <a:ext cx="1671193" cy="408782"/>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69" name="Text Placeholder 5"/>
          <p:cNvSpPr>
            <a:spLocks noGrp="1"/>
          </p:cNvSpPr>
          <p:nvPr>
            <p:ph type="body" sz="quarter" idx="27"/>
          </p:nvPr>
        </p:nvSpPr>
        <p:spPr>
          <a:xfrm>
            <a:off x="6962001" y="4147079"/>
            <a:ext cx="1671193" cy="408782"/>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71"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62463680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
    <p:spTree>
      <p:nvGrpSpPr>
        <p:cNvPr id="1" name=""/>
        <p:cNvGrpSpPr/>
        <p:nvPr/>
      </p:nvGrpSpPr>
      <p:grpSpPr>
        <a:xfrm>
          <a:off x="0" y="0"/>
          <a:ext cx="0" cy="0"/>
          <a:chOff x="0" y="0"/>
          <a:chExt cx="0" cy="0"/>
        </a:xfrm>
      </p:grpSpPr>
      <p:sp>
        <p:nvSpPr>
          <p:cNvPr id="8" name="Freeform 7"/>
          <p:cNvSpPr>
            <a:spLocks/>
          </p:cNvSpPr>
          <p:nvPr userDrawn="1"/>
        </p:nvSpPr>
        <p:spPr bwMode="auto">
          <a:xfrm>
            <a:off x="5748338" y="4763"/>
            <a:ext cx="3394075" cy="6318250"/>
          </a:xfrm>
          <a:custGeom>
            <a:avLst/>
            <a:gdLst>
              <a:gd name="T0" fmla="*/ 2138 w 2138"/>
              <a:gd name="T1" fmla="*/ 0 h 3980"/>
              <a:gd name="T2" fmla="*/ 2138 w 2138"/>
              <a:gd name="T3" fmla="*/ 3980 h 3980"/>
              <a:gd name="T4" fmla="*/ 0 w 2138"/>
              <a:gd name="T5" fmla="*/ 3980 h 3980"/>
              <a:gd name="T6" fmla="*/ 2138 w 2138"/>
              <a:gd name="T7" fmla="*/ 0 h 3980"/>
            </a:gdLst>
            <a:ahLst/>
            <a:cxnLst>
              <a:cxn ang="0">
                <a:pos x="T0" y="T1"/>
              </a:cxn>
              <a:cxn ang="0">
                <a:pos x="T2" y="T3"/>
              </a:cxn>
              <a:cxn ang="0">
                <a:pos x="T4" y="T5"/>
              </a:cxn>
              <a:cxn ang="0">
                <a:pos x="T6" y="T7"/>
              </a:cxn>
            </a:cxnLst>
            <a:rect l="0" t="0" r="r" b="b"/>
            <a:pathLst>
              <a:path w="2138" h="3980">
                <a:moveTo>
                  <a:pt x="2138" y="0"/>
                </a:moveTo>
                <a:lnTo>
                  <a:pt x="2138" y="3980"/>
                </a:lnTo>
                <a:lnTo>
                  <a:pt x="0" y="3980"/>
                </a:lnTo>
                <a:lnTo>
                  <a:pt x="2138" y="0"/>
                </a:lnTo>
                <a:close/>
              </a:path>
            </a:pathLst>
          </a:custGeom>
          <a:solidFill>
            <a:srgbClr val="50A5A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 name="Freeform 8"/>
          <p:cNvSpPr>
            <a:spLocks/>
          </p:cNvSpPr>
          <p:nvPr userDrawn="1"/>
        </p:nvSpPr>
        <p:spPr bwMode="auto">
          <a:xfrm>
            <a:off x="6862763" y="2082800"/>
            <a:ext cx="2279650" cy="4240213"/>
          </a:xfrm>
          <a:custGeom>
            <a:avLst/>
            <a:gdLst>
              <a:gd name="T0" fmla="*/ 1436 w 1436"/>
              <a:gd name="T1" fmla="*/ 0 h 2671"/>
              <a:gd name="T2" fmla="*/ 1436 w 1436"/>
              <a:gd name="T3" fmla="*/ 2671 h 2671"/>
              <a:gd name="T4" fmla="*/ 0 w 1436"/>
              <a:gd name="T5" fmla="*/ 2671 h 2671"/>
              <a:gd name="T6" fmla="*/ 1436 w 1436"/>
              <a:gd name="T7" fmla="*/ 0 h 2671"/>
            </a:gdLst>
            <a:ahLst/>
            <a:cxnLst>
              <a:cxn ang="0">
                <a:pos x="T0" y="T1"/>
              </a:cxn>
              <a:cxn ang="0">
                <a:pos x="T2" y="T3"/>
              </a:cxn>
              <a:cxn ang="0">
                <a:pos x="T4" y="T5"/>
              </a:cxn>
              <a:cxn ang="0">
                <a:pos x="T6" y="T7"/>
              </a:cxn>
            </a:cxnLst>
            <a:rect l="0" t="0" r="r" b="b"/>
            <a:pathLst>
              <a:path w="1436" h="2671">
                <a:moveTo>
                  <a:pt x="1436" y="0"/>
                </a:moveTo>
                <a:lnTo>
                  <a:pt x="1436" y="2671"/>
                </a:lnTo>
                <a:lnTo>
                  <a:pt x="0" y="2671"/>
                </a:lnTo>
                <a:lnTo>
                  <a:pt x="1436" y="0"/>
                </a:lnTo>
                <a:close/>
              </a:path>
            </a:pathLst>
          </a:custGeom>
          <a:solidFill>
            <a:srgbClr val="BCF1F1"/>
          </a:solidFill>
          <a:ln>
            <a:noFill/>
          </a:ln>
          <a:effectLst>
            <a:outerShdw blurRad="50800" dist="38100" dir="13500000" algn="br"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9"/>
          <p:cNvSpPr>
            <a:spLocks/>
          </p:cNvSpPr>
          <p:nvPr userDrawn="1"/>
        </p:nvSpPr>
        <p:spPr bwMode="auto">
          <a:xfrm>
            <a:off x="5748338" y="4067175"/>
            <a:ext cx="3394075" cy="2255838"/>
          </a:xfrm>
          <a:custGeom>
            <a:avLst/>
            <a:gdLst>
              <a:gd name="T0" fmla="*/ 2138 w 2138"/>
              <a:gd name="T1" fmla="*/ 1421 h 1421"/>
              <a:gd name="T2" fmla="*/ 0 w 2138"/>
              <a:gd name="T3" fmla="*/ 1421 h 1421"/>
              <a:gd name="T4" fmla="*/ 764 w 2138"/>
              <a:gd name="T5" fmla="*/ 0 h 1421"/>
              <a:gd name="T6" fmla="*/ 2138 w 2138"/>
              <a:gd name="T7" fmla="*/ 670 h 1421"/>
              <a:gd name="T8" fmla="*/ 2138 w 2138"/>
              <a:gd name="T9" fmla="*/ 1421 h 1421"/>
            </a:gdLst>
            <a:ahLst/>
            <a:cxnLst>
              <a:cxn ang="0">
                <a:pos x="T0" y="T1"/>
              </a:cxn>
              <a:cxn ang="0">
                <a:pos x="T2" y="T3"/>
              </a:cxn>
              <a:cxn ang="0">
                <a:pos x="T4" y="T5"/>
              </a:cxn>
              <a:cxn ang="0">
                <a:pos x="T6" y="T7"/>
              </a:cxn>
              <a:cxn ang="0">
                <a:pos x="T8" y="T9"/>
              </a:cxn>
            </a:cxnLst>
            <a:rect l="0" t="0" r="r" b="b"/>
            <a:pathLst>
              <a:path w="2138" h="1421">
                <a:moveTo>
                  <a:pt x="2138" y="1421"/>
                </a:moveTo>
                <a:lnTo>
                  <a:pt x="0" y="1421"/>
                </a:lnTo>
                <a:lnTo>
                  <a:pt x="764" y="0"/>
                </a:lnTo>
                <a:lnTo>
                  <a:pt x="2138" y="670"/>
                </a:lnTo>
                <a:lnTo>
                  <a:pt x="2138" y="1421"/>
                </a:lnTo>
                <a:close/>
              </a:path>
            </a:pathLst>
          </a:custGeom>
          <a:solidFill>
            <a:srgbClr val="1C344D"/>
          </a:solidFill>
          <a:ln>
            <a:noFill/>
          </a:ln>
          <a:effectLst>
            <a:outerShdw blurRad="50800" dist="38100" dir="18900000" algn="b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10"/>
          <p:cNvSpPr>
            <a:spLocks/>
          </p:cNvSpPr>
          <p:nvPr userDrawn="1"/>
        </p:nvSpPr>
        <p:spPr bwMode="auto">
          <a:xfrm>
            <a:off x="5260975" y="0"/>
            <a:ext cx="3881438" cy="6323013"/>
          </a:xfrm>
          <a:custGeom>
            <a:avLst/>
            <a:gdLst>
              <a:gd name="T0" fmla="*/ 307 w 2445"/>
              <a:gd name="T1" fmla="*/ 3966 h 3966"/>
              <a:gd name="T2" fmla="*/ 2445 w 2445"/>
              <a:gd name="T3" fmla="*/ 0 h 3966"/>
              <a:gd name="T4" fmla="*/ 2151 w 2445"/>
              <a:gd name="T5" fmla="*/ 0 h 3966"/>
              <a:gd name="T6" fmla="*/ 0 w 2445"/>
              <a:gd name="T7" fmla="*/ 3966 h 3966"/>
              <a:gd name="T8" fmla="*/ 307 w 2445"/>
              <a:gd name="T9" fmla="*/ 3966 h 3966"/>
            </a:gdLst>
            <a:ahLst/>
            <a:cxnLst>
              <a:cxn ang="0">
                <a:pos x="T0" y="T1"/>
              </a:cxn>
              <a:cxn ang="0">
                <a:pos x="T2" y="T3"/>
              </a:cxn>
              <a:cxn ang="0">
                <a:pos x="T4" y="T5"/>
              </a:cxn>
              <a:cxn ang="0">
                <a:pos x="T6" y="T7"/>
              </a:cxn>
              <a:cxn ang="0">
                <a:pos x="T8" y="T9"/>
              </a:cxn>
            </a:cxnLst>
            <a:rect l="0" t="0" r="r" b="b"/>
            <a:pathLst>
              <a:path w="2445" h="3966">
                <a:moveTo>
                  <a:pt x="307" y="3966"/>
                </a:moveTo>
                <a:lnTo>
                  <a:pt x="2445" y="0"/>
                </a:lnTo>
                <a:lnTo>
                  <a:pt x="2151" y="0"/>
                </a:lnTo>
                <a:lnTo>
                  <a:pt x="0" y="3966"/>
                </a:lnTo>
                <a:lnTo>
                  <a:pt x="307" y="3966"/>
                </a:lnTo>
                <a:close/>
              </a:path>
            </a:pathLst>
          </a:custGeom>
          <a:solidFill>
            <a:srgbClr val="EDEDED"/>
          </a:solidFill>
          <a:ln>
            <a:noFill/>
          </a:ln>
          <a:effectLst>
            <a:outerShdw blurRad="50800" dist="38100" algn="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 name="Text Placeholder 5"/>
          <p:cNvSpPr>
            <a:spLocks noGrp="1"/>
          </p:cNvSpPr>
          <p:nvPr>
            <p:ph type="body" sz="quarter" idx="25"/>
          </p:nvPr>
        </p:nvSpPr>
        <p:spPr>
          <a:xfrm>
            <a:off x="759855" y="708338"/>
            <a:ext cx="6102908" cy="2395470"/>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0" name="Text Placeholder 5"/>
          <p:cNvSpPr>
            <a:spLocks noGrp="1"/>
          </p:cNvSpPr>
          <p:nvPr>
            <p:ph type="body" sz="quarter" idx="26"/>
          </p:nvPr>
        </p:nvSpPr>
        <p:spPr>
          <a:xfrm>
            <a:off x="2767941" y="5260976"/>
            <a:ext cx="2736715" cy="840143"/>
          </a:xfrm>
          <a:prstGeom prst="rect">
            <a:avLst/>
          </a:prstGeom>
        </p:spPr>
        <p:txBody>
          <a:bodyPr/>
          <a:lstStyle>
            <a:lvl1pPr marL="0" indent="0" algn="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102505660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
    <p:spTree>
      <p:nvGrpSpPr>
        <p:cNvPr id="1" name=""/>
        <p:cNvGrpSpPr/>
        <p:nvPr/>
      </p:nvGrpSpPr>
      <p:grpSpPr>
        <a:xfrm>
          <a:off x="0" y="0"/>
          <a:ext cx="0" cy="0"/>
          <a:chOff x="0" y="0"/>
          <a:chExt cx="0" cy="0"/>
        </a:xfrm>
      </p:grpSpPr>
      <p:sp>
        <p:nvSpPr>
          <p:cNvPr id="6" name="Freeform 6"/>
          <p:cNvSpPr>
            <a:spLocks/>
          </p:cNvSpPr>
          <p:nvPr userDrawn="1"/>
        </p:nvSpPr>
        <p:spPr bwMode="auto">
          <a:xfrm>
            <a:off x="1588" y="4763"/>
            <a:ext cx="3394075" cy="6318250"/>
          </a:xfrm>
          <a:custGeom>
            <a:avLst/>
            <a:gdLst>
              <a:gd name="T0" fmla="*/ 0 w 2138"/>
              <a:gd name="T1" fmla="*/ 0 h 3980"/>
              <a:gd name="T2" fmla="*/ 0 w 2138"/>
              <a:gd name="T3" fmla="*/ 3980 h 3980"/>
              <a:gd name="T4" fmla="*/ 2138 w 2138"/>
              <a:gd name="T5" fmla="*/ 3980 h 3980"/>
              <a:gd name="T6" fmla="*/ 0 w 2138"/>
              <a:gd name="T7" fmla="*/ 0 h 3980"/>
            </a:gdLst>
            <a:ahLst/>
            <a:cxnLst>
              <a:cxn ang="0">
                <a:pos x="T0" y="T1"/>
              </a:cxn>
              <a:cxn ang="0">
                <a:pos x="T2" y="T3"/>
              </a:cxn>
              <a:cxn ang="0">
                <a:pos x="T4" y="T5"/>
              </a:cxn>
              <a:cxn ang="0">
                <a:pos x="T6" y="T7"/>
              </a:cxn>
            </a:cxnLst>
            <a:rect l="0" t="0" r="r" b="b"/>
            <a:pathLst>
              <a:path w="2138" h="3980">
                <a:moveTo>
                  <a:pt x="0" y="0"/>
                </a:moveTo>
                <a:lnTo>
                  <a:pt x="0" y="3980"/>
                </a:lnTo>
                <a:lnTo>
                  <a:pt x="2138" y="3980"/>
                </a:lnTo>
                <a:lnTo>
                  <a:pt x="0" y="0"/>
                </a:lnTo>
                <a:close/>
              </a:path>
            </a:pathLst>
          </a:custGeom>
          <a:solidFill>
            <a:srgbClr val="50A5A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 name="Freeform 7"/>
          <p:cNvSpPr>
            <a:spLocks/>
          </p:cNvSpPr>
          <p:nvPr userDrawn="1"/>
        </p:nvSpPr>
        <p:spPr bwMode="auto">
          <a:xfrm>
            <a:off x="1588" y="2082800"/>
            <a:ext cx="2278063" cy="4240213"/>
          </a:xfrm>
          <a:custGeom>
            <a:avLst/>
            <a:gdLst>
              <a:gd name="T0" fmla="*/ 0 w 1435"/>
              <a:gd name="T1" fmla="*/ 0 h 2671"/>
              <a:gd name="T2" fmla="*/ 0 w 1435"/>
              <a:gd name="T3" fmla="*/ 2671 h 2671"/>
              <a:gd name="T4" fmla="*/ 1435 w 1435"/>
              <a:gd name="T5" fmla="*/ 2671 h 2671"/>
              <a:gd name="T6" fmla="*/ 0 w 1435"/>
              <a:gd name="T7" fmla="*/ 0 h 2671"/>
            </a:gdLst>
            <a:ahLst/>
            <a:cxnLst>
              <a:cxn ang="0">
                <a:pos x="T0" y="T1"/>
              </a:cxn>
              <a:cxn ang="0">
                <a:pos x="T2" y="T3"/>
              </a:cxn>
              <a:cxn ang="0">
                <a:pos x="T4" y="T5"/>
              </a:cxn>
              <a:cxn ang="0">
                <a:pos x="T6" y="T7"/>
              </a:cxn>
            </a:cxnLst>
            <a:rect l="0" t="0" r="r" b="b"/>
            <a:pathLst>
              <a:path w="1435" h="2671">
                <a:moveTo>
                  <a:pt x="0" y="0"/>
                </a:moveTo>
                <a:lnTo>
                  <a:pt x="0" y="2671"/>
                </a:lnTo>
                <a:lnTo>
                  <a:pt x="1435" y="2671"/>
                </a:lnTo>
                <a:lnTo>
                  <a:pt x="0" y="0"/>
                </a:lnTo>
                <a:close/>
              </a:path>
            </a:pathLst>
          </a:custGeom>
          <a:solidFill>
            <a:srgbClr val="BCF1F1"/>
          </a:solidFill>
          <a:ln>
            <a:noFill/>
          </a:ln>
          <a:effectLst>
            <a:outerShdw blurRad="50800" dist="38100" algn="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8"/>
          <p:cNvSpPr>
            <a:spLocks/>
          </p:cNvSpPr>
          <p:nvPr userDrawn="1"/>
        </p:nvSpPr>
        <p:spPr bwMode="auto">
          <a:xfrm>
            <a:off x="1588" y="4067175"/>
            <a:ext cx="3394075" cy="2255838"/>
          </a:xfrm>
          <a:custGeom>
            <a:avLst/>
            <a:gdLst>
              <a:gd name="T0" fmla="*/ 0 w 2138"/>
              <a:gd name="T1" fmla="*/ 1421 h 1421"/>
              <a:gd name="T2" fmla="*/ 2138 w 2138"/>
              <a:gd name="T3" fmla="*/ 1421 h 1421"/>
              <a:gd name="T4" fmla="*/ 1374 w 2138"/>
              <a:gd name="T5" fmla="*/ 0 h 1421"/>
              <a:gd name="T6" fmla="*/ 0 w 2138"/>
              <a:gd name="T7" fmla="*/ 670 h 1421"/>
              <a:gd name="T8" fmla="*/ 0 w 2138"/>
              <a:gd name="T9" fmla="*/ 1421 h 1421"/>
            </a:gdLst>
            <a:ahLst/>
            <a:cxnLst>
              <a:cxn ang="0">
                <a:pos x="T0" y="T1"/>
              </a:cxn>
              <a:cxn ang="0">
                <a:pos x="T2" y="T3"/>
              </a:cxn>
              <a:cxn ang="0">
                <a:pos x="T4" y="T5"/>
              </a:cxn>
              <a:cxn ang="0">
                <a:pos x="T6" y="T7"/>
              </a:cxn>
              <a:cxn ang="0">
                <a:pos x="T8" y="T9"/>
              </a:cxn>
            </a:cxnLst>
            <a:rect l="0" t="0" r="r" b="b"/>
            <a:pathLst>
              <a:path w="2138" h="1421">
                <a:moveTo>
                  <a:pt x="0" y="1421"/>
                </a:moveTo>
                <a:lnTo>
                  <a:pt x="2138" y="1421"/>
                </a:lnTo>
                <a:lnTo>
                  <a:pt x="1374" y="0"/>
                </a:lnTo>
                <a:lnTo>
                  <a:pt x="0" y="670"/>
                </a:lnTo>
                <a:lnTo>
                  <a:pt x="0" y="1421"/>
                </a:lnTo>
                <a:close/>
              </a:path>
            </a:pathLst>
          </a:custGeom>
          <a:solidFill>
            <a:srgbClr val="1C344D"/>
          </a:solidFill>
          <a:ln>
            <a:noFill/>
          </a:ln>
          <a:effectLst>
            <a:outerShdw blurRad="50800" dist="38100" dir="13500000" algn="br"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9"/>
          <p:cNvSpPr>
            <a:spLocks/>
          </p:cNvSpPr>
          <p:nvPr userDrawn="1"/>
        </p:nvSpPr>
        <p:spPr bwMode="auto">
          <a:xfrm>
            <a:off x="1588" y="26988"/>
            <a:ext cx="3881438" cy="6296025"/>
          </a:xfrm>
          <a:custGeom>
            <a:avLst/>
            <a:gdLst>
              <a:gd name="T0" fmla="*/ 2138 w 2445"/>
              <a:gd name="T1" fmla="*/ 3966 h 3966"/>
              <a:gd name="T2" fmla="*/ 0 w 2445"/>
              <a:gd name="T3" fmla="*/ 0 h 3966"/>
              <a:gd name="T4" fmla="*/ 294 w 2445"/>
              <a:gd name="T5" fmla="*/ 0 h 3966"/>
              <a:gd name="T6" fmla="*/ 2445 w 2445"/>
              <a:gd name="T7" fmla="*/ 3966 h 3966"/>
              <a:gd name="T8" fmla="*/ 2138 w 2445"/>
              <a:gd name="T9" fmla="*/ 3966 h 3966"/>
            </a:gdLst>
            <a:ahLst/>
            <a:cxnLst>
              <a:cxn ang="0">
                <a:pos x="T0" y="T1"/>
              </a:cxn>
              <a:cxn ang="0">
                <a:pos x="T2" y="T3"/>
              </a:cxn>
              <a:cxn ang="0">
                <a:pos x="T4" y="T5"/>
              </a:cxn>
              <a:cxn ang="0">
                <a:pos x="T6" y="T7"/>
              </a:cxn>
              <a:cxn ang="0">
                <a:pos x="T8" y="T9"/>
              </a:cxn>
            </a:cxnLst>
            <a:rect l="0" t="0" r="r" b="b"/>
            <a:pathLst>
              <a:path w="2445" h="3966">
                <a:moveTo>
                  <a:pt x="2138" y="3966"/>
                </a:moveTo>
                <a:lnTo>
                  <a:pt x="0" y="0"/>
                </a:lnTo>
                <a:lnTo>
                  <a:pt x="294" y="0"/>
                </a:lnTo>
                <a:lnTo>
                  <a:pt x="2445" y="3966"/>
                </a:lnTo>
                <a:lnTo>
                  <a:pt x="2138" y="3966"/>
                </a:lnTo>
                <a:close/>
              </a:path>
            </a:pathLst>
          </a:custGeom>
          <a:solidFill>
            <a:srgbClr val="EDEDED"/>
          </a:solidFill>
          <a:ln>
            <a:noFill/>
          </a:ln>
          <a:effectLst>
            <a:outerShdw blurRad="50800" dist="38100" dir="10800000" algn="r"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 name="Text Placeholder 5"/>
          <p:cNvSpPr>
            <a:spLocks noGrp="1"/>
          </p:cNvSpPr>
          <p:nvPr>
            <p:ph type="body" sz="quarter" idx="25"/>
          </p:nvPr>
        </p:nvSpPr>
        <p:spPr>
          <a:xfrm>
            <a:off x="2369065" y="708338"/>
            <a:ext cx="6102908" cy="2395470"/>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0" name="Text Placeholder 5"/>
          <p:cNvSpPr>
            <a:spLocks noGrp="1"/>
          </p:cNvSpPr>
          <p:nvPr>
            <p:ph type="body" sz="quarter" idx="26"/>
          </p:nvPr>
        </p:nvSpPr>
        <p:spPr>
          <a:xfrm>
            <a:off x="3788569" y="5260976"/>
            <a:ext cx="2736715" cy="8401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347282805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
    <p:spTree>
      <p:nvGrpSpPr>
        <p:cNvPr id="1" name=""/>
        <p:cNvGrpSpPr/>
        <p:nvPr/>
      </p:nvGrpSpPr>
      <p:grpSpPr>
        <a:xfrm>
          <a:off x="0" y="0"/>
          <a:ext cx="0" cy="0"/>
          <a:chOff x="0" y="0"/>
          <a:chExt cx="0" cy="0"/>
        </a:xfrm>
      </p:grpSpPr>
      <p:sp>
        <p:nvSpPr>
          <p:cNvPr id="11" name="Text Placeholder 5"/>
          <p:cNvSpPr>
            <a:spLocks noGrp="1"/>
          </p:cNvSpPr>
          <p:nvPr>
            <p:ph type="body" sz="quarter" idx="25"/>
          </p:nvPr>
        </p:nvSpPr>
        <p:spPr>
          <a:xfrm>
            <a:off x="669701" y="708338"/>
            <a:ext cx="3219719" cy="3013656"/>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2" name="Text Placeholder 5"/>
          <p:cNvSpPr>
            <a:spLocks noGrp="1"/>
          </p:cNvSpPr>
          <p:nvPr>
            <p:ph type="body" sz="quarter" idx="26"/>
          </p:nvPr>
        </p:nvSpPr>
        <p:spPr>
          <a:xfrm>
            <a:off x="5237821" y="708338"/>
            <a:ext cx="3219719" cy="3013656"/>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3" name="Text Placeholder 5"/>
          <p:cNvSpPr>
            <a:spLocks noGrp="1"/>
          </p:cNvSpPr>
          <p:nvPr>
            <p:ph type="body" sz="quarter" idx="27"/>
          </p:nvPr>
        </p:nvSpPr>
        <p:spPr>
          <a:xfrm>
            <a:off x="2078038" y="5413376"/>
            <a:ext cx="2275021" cy="8401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4" name="Text Placeholder 5"/>
          <p:cNvSpPr>
            <a:spLocks noGrp="1"/>
          </p:cNvSpPr>
          <p:nvPr>
            <p:ph type="body" sz="quarter" idx="28"/>
          </p:nvPr>
        </p:nvSpPr>
        <p:spPr>
          <a:xfrm>
            <a:off x="4943341" y="5413376"/>
            <a:ext cx="2275021" cy="840143"/>
          </a:xfrm>
          <a:prstGeom prst="rect">
            <a:avLst/>
          </a:prstGeom>
        </p:spPr>
        <p:txBody>
          <a:bodyPr/>
          <a:lstStyle>
            <a:lvl1pPr marL="0" indent="0" algn="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204454643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
    <p:spTree>
      <p:nvGrpSpPr>
        <p:cNvPr id="1" name=""/>
        <p:cNvGrpSpPr/>
        <p:nvPr/>
      </p:nvGrpSpPr>
      <p:grpSpPr>
        <a:xfrm>
          <a:off x="0" y="0"/>
          <a:ext cx="0" cy="0"/>
          <a:chOff x="0" y="0"/>
          <a:chExt cx="0" cy="0"/>
        </a:xfrm>
      </p:grpSpPr>
      <p:sp>
        <p:nvSpPr>
          <p:cNvPr id="17" name="Rectangle 9"/>
          <p:cNvSpPr>
            <a:spLocks noChangeArrowheads="1"/>
          </p:cNvSpPr>
          <p:nvPr userDrawn="1"/>
        </p:nvSpPr>
        <p:spPr bwMode="auto">
          <a:xfrm>
            <a:off x="280988" y="287338"/>
            <a:ext cx="2717800" cy="3849688"/>
          </a:xfrm>
          <a:prstGeom prst="rect">
            <a:avLst/>
          </a:prstGeom>
          <a:solidFill>
            <a:srgbClr val="E6E6E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Rectangle 10"/>
          <p:cNvSpPr>
            <a:spLocks noChangeArrowheads="1"/>
          </p:cNvSpPr>
          <p:nvPr userDrawn="1"/>
        </p:nvSpPr>
        <p:spPr bwMode="auto">
          <a:xfrm>
            <a:off x="3152775" y="287338"/>
            <a:ext cx="2717800" cy="3849688"/>
          </a:xfrm>
          <a:prstGeom prst="rect">
            <a:avLst/>
          </a:prstGeom>
          <a:solidFill>
            <a:srgbClr val="E6E6E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 name="Rectangle 11"/>
          <p:cNvSpPr>
            <a:spLocks noChangeArrowheads="1"/>
          </p:cNvSpPr>
          <p:nvPr userDrawn="1"/>
        </p:nvSpPr>
        <p:spPr bwMode="auto">
          <a:xfrm>
            <a:off x="6024563" y="287338"/>
            <a:ext cx="2716213" cy="3849688"/>
          </a:xfrm>
          <a:prstGeom prst="rect">
            <a:avLst/>
          </a:prstGeom>
          <a:solidFill>
            <a:srgbClr val="E6E6E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 name="Text Placeholder 5"/>
          <p:cNvSpPr>
            <a:spLocks noGrp="1"/>
          </p:cNvSpPr>
          <p:nvPr>
            <p:ph type="body" sz="quarter" idx="25"/>
          </p:nvPr>
        </p:nvSpPr>
        <p:spPr>
          <a:xfrm>
            <a:off x="425003" y="476518"/>
            <a:ext cx="2408349" cy="3168382"/>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1" name="Text Placeholder 5"/>
          <p:cNvSpPr>
            <a:spLocks noGrp="1"/>
          </p:cNvSpPr>
          <p:nvPr>
            <p:ph type="body" sz="quarter" idx="26"/>
          </p:nvPr>
        </p:nvSpPr>
        <p:spPr>
          <a:xfrm>
            <a:off x="3307500" y="476518"/>
            <a:ext cx="2408349" cy="3168382"/>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2" name="Text Placeholder 5"/>
          <p:cNvSpPr>
            <a:spLocks noGrp="1"/>
          </p:cNvSpPr>
          <p:nvPr>
            <p:ph type="body" sz="quarter" idx="27"/>
          </p:nvPr>
        </p:nvSpPr>
        <p:spPr>
          <a:xfrm>
            <a:off x="6178494" y="476518"/>
            <a:ext cx="2408349" cy="3168382"/>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3" name="Text Placeholder 5"/>
          <p:cNvSpPr>
            <a:spLocks noGrp="1"/>
          </p:cNvSpPr>
          <p:nvPr>
            <p:ph type="body" sz="quarter" idx="28"/>
          </p:nvPr>
        </p:nvSpPr>
        <p:spPr>
          <a:xfrm>
            <a:off x="435713" y="5245100"/>
            <a:ext cx="2408349" cy="902885"/>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4" name="Text Placeholder 5"/>
          <p:cNvSpPr>
            <a:spLocks noGrp="1"/>
          </p:cNvSpPr>
          <p:nvPr>
            <p:ph type="body" sz="quarter" idx="29"/>
          </p:nvPr>
        </p:nvSpPr>
        <p:spPr>
          <a:xfrm>
            <a:off x="3307500" y="5245099"/>
            <a:ext cx="2408349" cy="902885"/>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5" name="Text Placeholder 5"/>
          <p:cNvSpPr>
            <a:spLocks noGrp="1"/>
          </p:cNvSpPr>
          <p:nvPr>
            <p:ph type="body" sz="quarter" idx="30"/>
          </p:nvPr>
        </p:nvSpPr>
        <p:spPr>
          <a:xfrm>
            <a:off x="6178494" y="5245098"/>
            <a:ext cx="2408349" cy="902885"/>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356307518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
    <p:spTree>
      <p:nvGrpSpPr>
        <p:cNvPr id="1" name=""/>
        <p:cNvGrpSpPr/>
        <p:nvPr/>
      </p:nvGrpSpPr>
      <p:grpSpPr>
        <a:xfrm>
          <a:off x="0" y="0"/>
          <a:ext cx="0" cy="0"/>
          <a:chOff x="0" y="0"/>
          <a:chExt cx="0" cy="0"/>
        </a:xfrm>
      </p:grpSpPr>
      <p:sp>
        <p:nvSpPr>
          <p:cNvPr id="20" name="Rectangle 9"/>
          <p:cNvSpPr>
            <a:spLocks noChangeArrowheads="1"/>
          </p:cNvSpPr>
          <p:nvPr userDrawn="1"/>
        </p:nvSpPr>
        <p:spPr bwMode="auto">
          <a:xfrm flipV="1">
            <a:off x="515155" y="3773507"/>
            <a:ext cx="2292439" cy="1455313"/>
          </a:xfrm>
          <a:prstGeom prst="rect">
            <a:avLst/>
          </a:prstGeom>
          <a:solidFill>
            <a:srgbClr val="E6E6E6"/>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Rectangle 9"/>
          <p:cNvSpPr>
            <a:spLocks noChangeArrowheads="1"/>
          </p:cNvSpPr>
          <p:nvPr userDrawn="1"/>
        </p:nvSpPr>
        <p:spPr bwMode="auto">
          <a:xfrm flipV="1">
            <a:off x="3424193" y="3773506"/>
            <a:ext cx="2292439" cy="1455313"/>
          </a:xfrm>
          <a:prstGeom prst="rect">
            <a:avLst/>
          </a:prstGeom>
          <a:solidFill>
            <a:srgbClr val="E6E6E6"/>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Rectangle 9"/>
          <p:cNvSpPr>
            <a:spLocks noChangeArrowheads="1"/>
          </p:cNvSpPr>
          <p:nvPr userDrawn="1"/>
        </p:nvSpPr>
        <p:spPr bwMode="auto">
          <a:xfrm flipV="1">
            <a:off x="6335667" y="3773506"/>
            <a:ext cx="2292439" cy="1455313"/>
          </a:xfrm>
          <a:prstGeom prst="rect">
            <a:avLst/>
          </a:prstGeom>
          <a:solidFill>
            <a:srgbClr val="E6E6E6"/>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Text Placeholder 5"/>
          <p:cNvSpPr>
            <a:spLocks noGrp="1"/>
          </p:cNvSpPr>
          <p:nvPr>
            <p:ph type="body" sz="quarter" idx="27"/>
          </p:nvPr>
        </p:nvSpPr>
        <p:spPr>
          <a:xfrm>
            <a:off x="731839" y="4189882"/>
            <a:ext cx="1854200" cy="840143"/>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5" name="Text Placeholder 5"/>
          <p:cNvSpPr>
            <a:spLocks noGrp="1"/>
          </p:cNvSpPr>
          <p:nvPr>
            <p:ph type="body" sz="quarter" idx="28"/>
          </p:nvPr>
        </p:nvSpPr>
        <p:spPr>
          <a:xfrm>
            <a:off x="3643313" y="4290767"/>
            <a:ext cx="1854200" cy="840143"/>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6" name="Text Placeholder 5"/>
          <p:cNvSpPr>
            <a:spLocks noGrp="1"/>
          </p:cNvSpPr>
          <p:nvPr>
            <p:ph type="body" sz="quarter" idx="29"/>
          </p:nvPr>
        </p:nvSpPr>
        <p:spPr>
          <a:xfrm>
            <a:off x="6554787" y="4290767"/>
            <a:ext cx="1854200" cy="840143"/>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7"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126913884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
    <p:spTree>
      <p:nvGrpSpPr>
        <p:cNvPr id="1" name=""/>
        <p:cNvGrpSpPr/>
        <p:nvPr/>
      </p:nvGrpSpPr>
      <p:grpSpPr>
        <a:xfrm>
          <a:off x="0" y="0"/>
          <a:ext cx="0" cy="0"/>
          <a:chOff x="0" y="0"/>
          <a:chExt cx="0" cy="0"/>
        </a:xfrm>
      </p:grpSpPr>
      <p:sp>
        <p:nvSpPr>
          <p:cNvPr id="38" name="Rectangle 9"/>
          <p:cNvSpPr>
            <a:spLocks noChangeArrowheads="1"/>
          </p:cNvSpPr>
          <p:nvPr userDrawn="1"/>
        </p:nvSpPr>
        <p:spPr bwMode="auto">
          <a:xfrm flipV="1">
            <a:off x="446087" y="3412900"/>
            <a:ext cx="1851025" cy="1693262"/>
          </a:xfrm>
          <a:prstGeom prst="rect">
            <a:avLst/>
          </a:prstGeom>
          <a:solidFill>
            <a:srgbClr val="E6E6E6"/>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9" name="Rectangle 9"/>
          <p:cNvSpPr>
            <a:spLocks noChangeArrowheads="1"/>
          </p:cNvSpPr>
          <p:nvPr userDrawn="1"/>
        </p:nvSpPr>
        <p:spPr bwMode="auto">
          <a:xfrm flipV="1">
            <a:off x="2600233" y="3412900"/>
            <a:ext cx="1851025" cy="1693262"/>
          </a:xfrm>
          <a:prstGeom prst="rect">
            <a:avLst/>
          </a:prstGeom>
          <a:solidFill>
            <a:srgbClr val="E6E6E6"/>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0" name="Rectangle 9"/>
          <p:cNvSpPr>
            <a:spLocks noChangeArrowheads="1"/>
          </p:cNvSpPr>
          <p:nvPr userDrawn="1"/>
        </p:nvSpPr>
        <p:spPr bwMode="auto">
          <a:xfrm flipV="1">
            <a:off x="4745037" y="3406106"/>
            <a:ext cx="1851025" cy="1693262"/>
          </a:xfrm>
          <a:prstGeom prst="rect">
            <a:avLst/>
          </a:prstGeom>
          <a:solidFill>
            <a:srgbClr val="E6E6E6"/>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1" name="Rectangle 9"/>
          <p:cNvSpPr>
            <a:spLocks noChangeArrowheads="1"/>
          </p:cNvSpPr>
          <p:nvPr userDrawn="1"/>
        </p:nvSpPr>
        <p:spPr bwMode="auto">
          <a:xfrm flipV="1">
            <a:off x="6859050" y="3406106"/>
            <a:ext cx="1851025" cy="1693262"/>
          </a:xfrm>
          <a:prstGeom prst="rect">
            <a:avLst/>
          </a:prstGeom>
          <a:solidFill>
            <a:srgbClr val="E6E6E6"/>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Text Placeholder 5"/>
          <p:cNvSpPr>
            <a:spLocks noGrp="1"/>
          </p:cNvSpPr>
          <p:nvPr>
            <p:ph type="body" sz="quarter" idx="27"/>
          </p:nvPr>
        </p:nvSpPr>
        <p:spPr>
          <a:xfrm>
            <a:off x="446087" y="4073978"/>
            <a:ext cx="1854200" cy="840143"/>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7" name="Text Placeholder 5"/>
          <p:cNvSpPr>
            <a:spLocks noGrp="1"/>
          </p:cNvSpPr>
          <p:nvPr>
            <p:ph type="body" sz="quarter" idx="28"/>
          </p:nvPr>
        </p:nvSpPr>
        <p:spPr>
          <a:xfrm>
            <a:off x="2592387" y="4073977"/>
            <a:ext cx="1854200" cy="840143"/>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8" name="Text Placeholder 5"/>
          <p:cNvSpPr>
            <a:spLocks noGrp="1"/>
          </p:cNvSpPr>
          <p:nvPr>
            <p:ph type="body" sz="quarter" idx="29"/>
          </p:nvPr>
        </p:nvSpPr>
        <p:spPr>
          <a:xfrm>
            <a:off x="4741862" y="4073977"/>
            <a:ext cx="1854200" cy="840143"/>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9" name="Text Placeholder 5"/>
          <p:cNvSpPr>
            <a:spLocks noGrp="1"/>
          </p:cNvSpPr>
          <p:nvPr>
            <p:ph type="body" sz="quarter" idx="30"/>
          </p:nvPr>
        </p:nvSpPr>
        <p:spPr>
          <a:xfrm>
            <a:off x="6855875" y="4073977"/>
            <a:ext cx="1854200" cy="840143"/>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30"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63728585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3">
    <p:spTree>
      <p:nvGrpSpPr>
        <p:cNvPr id="1" name=""/>
        <p:cNvGrpSpPr/>
        <p:nvPr/>
      </p:nvGrpSpPr>
      <p:grpSpPr>
        <a:xfrm>
          <a:off x="0" y="0"/>
          <a:ext cx="0" cy="0"/>
          <a:chOff x="0" y="0"/>
          <a:chExt cx="0" cy="0"/>
        </a:xfrm>
      </p:grpSpPr>
      <p:sp>
        <p:nvSpPr>
          <p:cNvPr id="35" name="Rectangle 9"/>
          <p:cNvSpPr>
            <a:spLocks noChangeArrowheads="1"/>
          </p:cNvSpPr>
          <p:nvPr userDrawn="1"/>
        </p:nvSpPr>
        <p:spPr bwMode="auto">
          <a:xfrm flipV="1">
            <a:off x="2573338" y="2296676"/>
            <a:ext cx="1851025" cy="1541227"/>
          </a:xfrm>
          <a:prstGeom prst="rect">
            <a:avLst/>
          </a:prstGeom>
          <a:solidFill>
            <a:srgbClr val="E6E6E6"/>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6" name="Rectangle 9"/>
          <p:cNvSpPr>
            <a:spLocks noChangeArrowheads="1"/>
          </p:cNvSpPr>
          <p:nvPr userDrawn="1"/>
        </p:nvSpPr>
        <p:spPr bwMode="auto">
          <a:xfrm flipV="1">
            <a:off x="4689296" y="2296676"/>
            <a:ext cx="1851025" cy="1541227"/>
          </a:xfrm>
          <a:prstGeom prst="rect">
            <a:avLst/>
          </a:prstGeom>
          <a:solidFill>
            <a:srgbClr val="E6E6E6"/>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Text Placeholder 5"/>
          <p:cNvSpPr>
            <a:spLocks noGrp="1"/>
          </p:cNvSpPr>
          <p:nvPr>
            <p:ph type="body" sz="quarter" idx="27"/>
          </p:nvPr>
        </p:nvSpPr>
        <p:spPr>
          <a:xfrm>
            <a:off x="2570163" y="2972625"/>
            <a:ext cx="1854200" cy="865278"/>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37" name="Rectangle 9"/>
          <p:cNvSpPr>
            <a:spLocks noChangeArrowheads="1"/>
          </p:cNvSpPr>
          <p:nvPr userDrawn="1"/>
        </p:nvSpPr>
        <p:spPr bwMode="auto">
          <a:xfrm flipV="1">
            <a:off x="1500187" y="4683428"/>
            <a:ext cx="1851025" cy="1541227"/>
          </a:xfrm>
          <a:prstGeom prst="rect">
            <a:avLst/>
          </a:prstGeom>
          <a:solidFill>
            <a:srgbClr val="E6E6E6"/>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0"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38" name="Rectangle 9"/>
          <p:cNvSpPr>
            <a:spLocks noChangeArrowheads="1"/>
          </p:cNvSpPr>
          <p:nvPr userDrawn="1"/>
        </p:nvSpPr>
        <p:spPr bwMode="auto">
          <a:xfrm flipV="1">
            <a:off x="3631641" y="4679000"/>
            <a:ext cx="1851025" cy="1541227"/>
          </a:xfrm>
          <a:prstGeom prst="rect">
            <a:avLst/>
          </a:prstGeom>
          <a:solidFill>
            <a:srgbClr val="E6E6E6"/>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9" name="Rectangle 9"/>
          <p:cNvSpPr>
            <a:spLocks noChangeArrowheads="1"/>
          </p:cNvSpPr>
          <p:nvPr userDrawn="1"/>
        </p:nvSpPr>
        <p:spPr bwMode="auto">
          <a:xfrm flipV="1">
            <a:off x="5776353" y="4678999"/>
            <a:ext cx="1851025" cy="1541227"/>
          </a:xfrm>
          <a:prstGeom prst="rect">
            <a:avLst/>
          </a:prstGeom>
          <a:solidFill>
            <a:srgbClr val="E6E6E6"/>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 name="Text Placeholder 5"/>
          <p:cNvSpPr>
            <a:spLocks noGrp="1"/>
          </p:cNvSpPr>
          <p:nvPr>
            <p:ph type="body" sz="quarter" idx="28"/>
          </p:nvPr>
        </p:nvSpPr>
        <p:spPr>
          <a:xfrm>
            <a:off x="4697412" y="2972625"/>
            <a:ext cx="1854200" cy="865278"/>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1" name="Text Placeholder 5"/>
          <p:cNvSpPr>
            <a:spLocks noGrp="1"/>
          </p:cNvSpPr>
          <p:nvPr>
            <p:ph type="body" sz="quarter" idx="29"/>
          </p:nvPr>
        </p:nvSpPr>
        <p:spPr>
          <a:xfrm>
            <a:off x="1497012" y="5346498"/>
            <a:ext cx="1854200" cy="865278"/>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2" name="Text Placeholder 5"/>
          <p:cNvSpPr>
            <a:spLocks noGrp="1"/>
          </p:cNvSpPr>
          <p:nvPr>
            <p:ph type="body" sz="quarter" idx="30"/>
          </p:nvPr>
        </p:nvSpPr>
        <p:spPr>
          <a:xfrm>
            <a:off x="3644900" y="5359377"/>
            <a:ext cx="1854200" cy="865278"/>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3" name="Text Placeholder 5"/>
          <p:cNvSpPr>
            <a:spLocks noGrp="1"/>
          </p:cNvSpPr>
          <p:nvPr>
            <p:ph type="body" sz="quarter" idx="31"/>
          </p:nvPr>
        </p:nvSpPr>
        <p:spPr>
          <a:xfrm>
            <a:off x="5792787" y="5359377"/>
            <a:ext cx="1854200" cy="865278"/>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320716587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4">
    <p:spTree>
      <p:nvGrpSpPr>
        <p:cNvPr id="1" name=""/>
        <p:cNvGrpSpPr/>
        <p:nvPr/>
      </p:nvGrpSpPr>
      <p:grpSpPr>
        <a:xfrm>
          <a:off x="0" y="0"/>
          <a:ext cx="0" cy="0"/>
          <a:chOff x="0" y="0"/>
          <a:chExt cx="0" cy="0"/>
        </a:xfrm>
      </p:grpSpPr>
      <p:sp>
        <p:nvSpPr>
          <p:cNvPr id="6" name="Text Placeholder 5"/>
          <p:cNvSpPr>
            <a:spLocks noGrp="1"/>
          </p:cNvSpPr>
          <p:nvPr>
            <p:ph type="body" sz="quarter" idx="27"/>
          </p:nvPr>
        </p:nvSpPr>
        <p:spPr>
          <a:xfrm>
            <a:off x="347730" y="5194440"/>
            <a:ext cx="8474298" cy="8401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7" name="Text Placeholder 3"/>
          <p:cNvSpPr>
            <a:spLocks noGrp="1"/>
          </p:cNvSpPr>
          <p:nvPr>
            <p:ph type="body" sz="quarter" idx="10"/>
          </p:nvPr>
        </p:nvSpPr>
        <p:spPr>
          <a:xfrm>
            <a:off x="347730" y="4311491"/>
            <a:ext cx="8474298"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34218571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
    <p:spTree>
      <p:nvGrpSpPr>
        <p:cNvPr id="1" name=""/>
        <p:cNvGrpSpPr/>
        <p:nvPr/>
      </p:nvGrpSpPr>
      <p:grpSpPr>
        <a:xfrm>
          <a:off x="0" y="0"/>
          <a:ext cx="0" cy="0"/>
          <a:chOff x="0" y="0"/>
          <a:chExt cx="0" cy="0"/>
        </a:xfrm>
      </p:grpSpPr>
      <p:sp>
        <p:nvSpPr>
          <p:cNvPr id="96" name="Text Placeholder 3"/>
          <p:cNvSpPr>
            <a:spLocks noGrp="1"/>
          </p:cNvSpPr>
          <p:nvPr>
            <p:ph type="body" sz="quarter" idx="10"/>
          </p:nvPr>
        </p:nvSpPr>
        <p:spPr>
          <a:xfrm>
            <a:off x="0" y="1"/>
            <a:ext cx="9144000" cy="1073887"/>
          </a:xfrm>
          <a:prstGeom prst="rect">
            <a:avLst/>
          </a:prstGeom>
        </p:spPr>
        <p:txBody>
          <a:bodyPr anchor="ctr"/>
          <a:lstStyle>
            <a:lvl1pPr marL="0" indent="0" algn="ctr">
              <a:buNone/>
              <a:defRPr sz="3600" b="1">
                <a:solidFill>
                  <a:srgbClr val="008C99"/>
                </a:solidFill>
                <a:latin typeface="Gill Sans MT" panose="020B0502020104020203" pitchFamily="34" charset="0"/>
              </a:defRPr>
            </a:lvl1pPr>
          </a:lstStyle>
          <a:p>
            <a:pPr lvl="0"/>
            <a:r>
              <a:rPr lang="en-US" dirty="0"/>
              <a:t>Edit Master text styles</a:t>
            </a:r>
          </a:p>
        </p:txBody>
      </p:sp>
      <p:sp>
        <p:nvSpPr>
          <p:cNvPr id="20" name="Text Placeholder 3"/>
          <p:cNvSpPr>
            <a:spLocks noGrp="1"/>
          </p:cNvSpPr>
          <p:nvPr>
            <p:ph type="body" sz="quarter" idx="20"/>
          </p:nvPr>
        </p:nvSpPr>
        <p:spPr>
          <a:xfrm>
            <a:off x="4720855" y="1233377"/>
            <a:ext cx="4284885" cy="5071730"/>
          </a:xfrm>
          <a:prstGeom prst="rect">
            <a:avLst/>
          </a:prstGeom>
        </p:spPr>
        <p:txBody>
          <a:bodyPr/>
          <a:lstStyle>
            <a:lvl1pPr marL="228600" indent="-228600">
              <a:buFontTx/>
              <a:buBlip>
                <a:blip r:embed="rId2"/>
              </a:buBlip>
              <a:defRPr>
                <a:solidFill>
                  <a:srgbClr val="50A5AB"/>
                </a:solidFill>
              </a:defRPr>
            </a:lvl1pPr>
            <a:lvl2pPr marL="685800" indent="-228600">
              <a:buFontTx/>
              <a:buBlip>
                <a:blip r:embed="rId3"/>
              </a:buBlip>
              <a:defRPr>
                <a:solidFill>
                  <a:srgbClr val="50A5AB"/>
                </a:solidFill>
              </a:defRPr>
            </a:lvl2pPr>
            <a:lvl3pPr marL="1143000" indent="-228600">
              <a:buFontTx/>
              <a:buBlip>
                <a:blip r:embed="rId4"/>
              </a:buBlip>
              <a:defRPr>
                <a:solidFill>
                  <a:srgbClr val="50A5AB"/>
                </a:solidFill>
              </a:defRPr>
            </a:lvl3pPr>
            <a:lvl4pPr marL="1600200" indent="-228600">
              <a:buFontTx/>
              <a:buBlip>
                <a:blip r:embed="rId5"/>
              </a:buBlip>
              <a:defRPr>
                <a:solidFill>
                  <a:srgbClr val="50A5AB"/>
                </a:solidFill>
              </a:defRPr>
            </a:lvl4pPr>
            <a:lvl5pPr marL="2057400" indent="-228600">
              <a:buFontTx/>
              <a:buBlip>
                <a:blip r:embed="rId2"/>
              </a:buBlip>
              <a:defRPr>
                <a:solidFill>
                  <a:srgbClr val="50A5AB"/>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Picture Placeholder 2"/>
          <p:cNvSpPr>
            <a:spLocks noGrp="1"/>
          </p:cNvSpPr>
          <p:nvPr>
            <p:ph type="pic" sz="quarter" idx="21"/>
          </p:nvPr>
        </p:nvSpPr>
        <p:spPr>
          <a:xfrm>
            <a:off x="128804" y="1233376"/>
            <a:ext cx="4476271" cy="5072173"/>
          </a:xfrm>
          <a:prstGeom prst="rect">
            <a:avLst/>
          </a:prstGeom>
        </p:spPr>
        <p:txBody>
          <a:bodyPr/>
          <a:lstStyle>
            <a:lvl1pPr>
              <a:defRPr>
                <a:ln>
                  <a:noFill/>
                </a:ln>
                <a:solidFill>
                  <a:srgbClr val="50A5AB"/>
                </a:solidFill>
              </a:defRPr>
            </a:lvl1pPr>
          </a:lstStyle>
          <a:p>
            <a:endParaRPr lang="en-US" dirty="0"/>
          </a:p>
        </p:txBody>
      </p:sp>
      <p:cxnSp>
        <p:nvCxnSpPr>
          <p:cNvPr id="5" name="Straight Connector 4"/>
          <p:cNvCxnSpPr/>
          <p:nvPr userDrawn="1"/>
        </p:nvCxnSpPr>
        <p:spPr>
          <a:xfrm>
            <a:off x="0" y="1073888"/>
            <a:ext cx="9144000" cy="0"/>
          </a:xfrm>
          <a:prstGeom prst="line">
            <a:avLst/>
          </a:prstGeom>
          <a:ln>
            <a:solidFill>
              <a:srgbClr val="008C9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0956483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5">
    <p:spTree>
      <p:nvGrpSpPr>
        <p:cNvPr id="1" name=""/>
        <p:cNvGrpSpPr/>
        <p:nvPr/>
      </p:nvGrpSpPr>
      <p:grpSpPr>
        <a:xfrm>
          <a:off x="0" y="0"/>
          <a:ext cx="0" cy="0"/>
          <a:chOff x="0" y="0"/>
          <a:chExt cx="0" cy="0"/>
        </a:xfrm>
      </p:grpSpPr>
      <p:sp>
        <p:nvSpPr>
          <p:cNvPr id="6" name="Text Placeholder 5"/>
          <p:cNvSpPr>
            <a:spLocks noGrp="1"/>
          </p:cNvSpPr>
          <p:nvPr>
            <p:ph type="body" sz="quarter" idx="27"/>
          </p:nvPr>
        </p:nvSpPr>
        <p:spPr>
          <a:xfrm>
            <a:off x="347730" y="1180923"/>
            <a:ext cx="8474298" cy="8401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8"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29835316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
    <p:spTree>
      <p:nvGrpSpPr>
        <p:cNvPr id="1" name=""/>
        <p:cNvGrpSpPr/>
        <p:nvPr/>
      </p:nvGrpSpPr>
      <p:grpSpPr>
        <a:xfrm>
          <a:off x="0" y="0"/>
          <a:ext cx="0" cy="0"/>
          <a:chOff x="0" y="0"/>
          <a:chExt cx="0" cy="0"/>
        </a:xfrm>
      </p:grpSpPr>
      <p:sp>
        <p:nvSpPr>
          <p:cNvPr id="15" name="Text Placeholder 5"/>
          <p:cNvSpPr>
            <a:spLocks noGrp="1"/>
          </p:cNvSpPr>
          <p:nvPr>
            <p:ph type="body" sz="quarter" idx="27"/>
          </p:nvPr>
        </p:nvSpPr>
        <p:spPr>
          <a:xfrm>
            <a:off x="3702790" y="4898420"/>
            <a:ext cx="1680579" cy="840143"/>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6"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18" name="Text Placeholder 5"/>
          <p:cNvSpPr>
            <a:spLocks noGrp="1"/>
          </p:cNvSpPr>
          <p:nvPr>
            <p:ph type="body" sz="quarter" idx="28"/>
          </p:nvPr>
        </p:nvSpPr>
        <p:spPr>
          <a:xfrm>
            <a:off x="5370065" y="4898420"/>
            <a:ext cx="1680579" cy="840143"/>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9" name="Text Placeholder 5"/>
          <p:cNvSpPr>
            <a:spLocks noGrp="1"/>
          </p:cNvSpPr>
          <p:nvPr>
            <p:ph type="body" sz="quarter" idx="29"/>
          </p:nvPr>
        </p:nvSpPr>
        <p:spPr>
          <a:xfrm>
            <a:off x="7050644" y="4898420"/>
            <a:ext cx="1680579" cy="840143"/>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0" name="Text Placeholder 5"/>
          <p:cNvSpPr>
            <a:spLocks noGrp="1"/>
          </p:cNvSpPr>
          <p:nvPr>
            <p:ph type="body" sz="quarter" idx="30"/>
          </p:nvPr>
        </p:nvSpPr>
        <p:spPr>
          <a:xfrm>
            <a:off x="3723165" y="1527246"/>
            <a:ext cx="5008058" cy="2189336"/>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292994645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
    <p:spTree>
      <p:nvGrpSpPr>
        <p:cNvPr id="1" name=""/>
        <p:cNvGrpSpPr/>
        <p:nvPr/>
      </p:nvGrpSpPr>
      <p:grpSpPr>
        <a:xfrm>
          <a:off x="0" y="0"/>
          <a:ext cx="0" cy="0"/>
          <a:chOff x="0" y="0"/>
          <a:chExt cx="0" cy="0"/>
        </a:xfrm>
      </p:grpSpPr>
      <p:sp>
        <p:nvSpPr>
          <p:cNvPr id="19" name="Text Placeholder 3"/>
          <p:cNvSpPr>
            <a:spLocks noGrp="1"/>
          </p:cNvSpPr>
          <p:nvPr>
            <p:ph type="body" sz="quarter" idx="10"/>
          </p:nvPr>
        </p:nvSpPr>
        <p:spPr>
          <a:xfrm>
            <a:off x="347731" y="395397"/>
            <a:ext cx="3959952"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20" name="Text Placeholder 5"/>
          <p:cNvSpPr>
            <a:spLocks noGrp="1"/>
          </p:cNvSpPr>
          <p:nvPr>
            <p:ph type="body" sz="quarter" idx="30"/>
          </p:nvPr>
        </p:nvSpPr>
        <p:spPr>
          <a:xfrm>
            <a:off x="347731" y="1622738"/>
            <a:ext cx="2085907" cy="4552638"/>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67073648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3">
    <p:spTree>
      <p:nvGrpSpPr>
        <p:cNvPr id="1" name=""/>
        <p:cNvGrpSpPr/>
        <p:nvPr/>
      </p:nvGrpSpPr>
      <p:grpSpPr>
        <a:xfrm>
          <a:off x="0" y="0"/>
          <a:ext cx="0" cy="0"/>
          <a:chOff x="0" y="0"/>
          <a:chExt cx="0" cy="0"/>
        </a:xfrm>
      </p:grpSpPr>
      <p:sp>
        <p:nvSpPr>
          <p:cNvPr id="35" name="Text Placeholder 5"/>
          <p:cNvSpPr>
            <a:spLocks noGrp="1"/>
          </p:cNvSpPr>
          <p:nvPr>
            <p:ph type="body" sz="quarter" idx="30"/>
          </p:nvPr>
        </p:nvSpPr>
        <p:spPr>
          <a:xfrm>
            <a:off x="347731" y="1311966"/>
            <a:ext cx="2762355" cy="2325620"/>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36"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191922189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4">
    <p:spTree>
      <p:nvGrpSpPr>
        <p:cNvPr id="1" name=""/>
        <p:cNvGrpSpPr/>
        <p:nvPr/>
      </p:nvGrpSpPr>
      <p:grpSpPr>
        <a:xfrm>
          <a:off x="0" y="0"/>
          <a:ext cx="0" cy="0"/>
          <a:chOff x="0" y="0"/>
          <a:chExt cx="0" cy="0"/>
        </a:xfrm>
      </p:grpSpPr>
      <p:sp>
        <p:nvSpPr>
          <p:cNvPr id="7" name="Freeform 6"/>
          <p:cNvSpPr>
            <a:spLocks/>
          </p:cNvSpPr>
          <p:nvPr userDrawn="1"/>
        </p:nvSpPr>
        <p:spPr bwMode="auto">
          <a:xfrm>
            <a:off x="5210175" y="14288"/>
            <a:ext cx="3932238" cy="6294438"/>
          </a:xfrm>
          <a:custGeom>
            <a:avLst/>
            <a:gdLst>
              <a:gd name="T0" fmla="*/ 2477 w 2477"/>
              <a:gd name="T1" fmla="*/ 0 h 3965"/>
              <a:gd name="T2" fmla="*/ 2477 w 2477"/>
              <a:gd name="T3" fmla="*/ 3965 h 3965"/>
              <a:gd name="T4" fmla="*/ 0 w 2477"/>
              <a:gd name="T5" fmla="*/ 3965 h 3965"/>
              <a:gd name="T6" fmla="*/ 2187 w 2477"/>
              <a:gd name="T7" fmla="*/ 0 h 3965"/>
              <a:gd name="T8" fmla="*/ 2477 w 2477"/>
              <a:gd name="T9" fmla="*/ 0 h 3965"/>
            </a:gdLst>
            <a:ahLst/>
            <a:cxnLst>
              <a:cxn ang="0">
                <a:pos x="T0" y="T1"/>
              </a:cxn>
              <a:cxn ang="0">
                <a:pos x="T2" y="T3"/>
              </a:cxn>
              <a:cxn ang="0">
                <a:pos x="T4" y="T5"/>
              </a:cxn>
              <a:cxn ang="0">
                <a:pos x="T6" y="T7"/>
              </a:cxn>
              <a:cxn ang="0">
                <a:pos x="T8" y="T9"/>
              </a:cxn>
            </a:cxnLst>
            <a:rect l="0" t="0" r="r" b="b"/>
            <a:pathLst>
              <a:path w="2477" h="3965">
                <a:moveTo>
                  <a:pt x="2477" y="0"/>
                </a:moveTo>
                <a:lnTo>
                  <a:pt x="2477" y="3965"/>
                </a:lnTo>
                <a:lnTo>
                  <a:pt x="0" y="3965"/>
                </a:lnTo>
                <a:lnTo>
                  <a:pt x="2187" y="0"/>
                </a:lnTo>
                <a:lnTo>
                  <a:pt x="2477" y="0"/>
                </a:lnTo>
                <a:close/>
              </a:path>
            </a:pathLst>
          </a:custGeom>
          <a:solidFill>
            <a:srgbClr val="BCF1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 name="Freeform 7"/>
          <p:cNvSpPr>
            <a:spLocks/>
          </p:cNvSpPr>
          <p:nvPr userDrawn="1"/>
        </p:nvSpPr>
        <p:spPr bwMode="auto">
          <a:xfrm>
            <a:off x="6780213" y="14288"/>
            <a:ext cx="2362200" cy="5434013"/>
          </a:xfrm>
          <a:custGeom>
            <a:avLst/>
            <a:gdLst>
              <a:gd name="T0" fmla="*/ 1488 w 1488"/>
              <a:gd name="T1" fmla="*/ 3423 h 3423"/>
              <a:gd name="T2" fmla="*/ 1488 w 1488"/>
              <a:gd name="T3" fmla="*/ 0 h 3423"/>
              <a:gd name="T4" fmla="*/ 958 w 1488"/>
              <a:gd name="T5" fmla="*/ 0 h 3423"/>
              <a:gd name="T6" fmla="*/ 0 w 1488"/>
              <a:gd name="T7" fmla="*/ 1780 h 3423"/>
              <a:gd name="T8" fmla="*/ 1488 w 1488"/>
              <a:gd name="T9" fmla="*/ 3423 h 3423"/>
            </a:gdLst>
            <a:ahLst/>
            <a:cxnLst>
              <a:cxn ang="0">
                <a:pos x="T0" y="T1"/>
              </a:cxn>
              <a:cxn ang="0">
                <a:pos x="T2" y="T3"/>
              </a:cxn>
              <a:cxn ang="0">
                <a:pos x="T4" y="T5"/>
              </a:cxn>
              <a:cxn ang="0">
                <a:pos x="T6" y="T7"/>
              </a:cxn>
              <a:cxn ang="0">
                <a:pos x="T8" y="T9"/>
              </a:cxn>
            </a:cxnLst>
            <a:rect l="0" t="0" r="r" b="b"/>
            <a:pathLst>
              <a:path w="1488" h="3423">
                <a:moveTo>
                  <a:pt x="1488" y="3423"/>
                </a:moveTo>
                <a:lnTo>
                  <a:pt x="1488" y="0"/>
                </a:lnTo>
                <a:lnTo>
                  <a:pt x="958" y="0"/>
                </a:lnTo>
                <a:lnTo>
                  <a:pt x="0" y="1780"/>
                </a:lnTo>
                <a:lnTo>
                  <a:pt x="1488" y="3423"/>
                </a:lnTo>
                <a:close/>
              </a:path>
            </a:pathLst>
          </a:custGeom>
          <a:solidFill>
            <a:srgbClr val="008C99"/>
          </a:solidFill>
          <a:ln>
            <a:noFill/>
          </a:ln>
          <a:effectLst>
            <a:outerShdw blurRad="50800" dist="38100" dir="5400000" algn="t"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 name="Freeform 8"/>
          <p:cNvSpPr>
            <a:spLocks/>
          </p:cNvSpPr>
          <p:nvPr userDrawn="1"/>
        </p:nvSpPr>
        <p:spPr bwMode="auto">
          <a:xfrm>
            <a:off x="4835525" y="14288"/>
            <a:ext cx="4306888" cy="6294438"/>
          </a:xfrm>
          <a:custGeom>
            <a:avLst/>
            <a:gdLst>
              <a:gd name="T0" fmla="*/ 2136 w 2713"/>
              <a:gd name="T1" fmla="*/ 0 h 3965"/>
              <a:gd name="T2" fmla="*/ 2713 w 2713"/>
              <a:gd name="T3" fmla="*/ 0 h 3965"/>
              <a:gd name="T4" fmla="*/ 582 w 2713"/>
              <a:gd name="T5" fmla="*/ 3965 h 3965"/>
              <a:gd name="T6" fmla="*/ 0 w 2713"/>
              <a:gd name="T7" fmla="*/ 3965 h 3965"/>
              <a:gd name="T8" fmla="*/ 2136 w 2713"/>
              <a:gd name="T9" fmla="*/ 0 h 3965"/>
            </a:gdLst>
            <a:ahLst/>
            <a:cxnLst>
              <a:cxn ang="0">
                <a:pos x="T0" y="T1"/>
              </a:cxn>
              <a:cxn ang="0">
                <a:pos x="T2" y="T3"/>
              </a:cxn>
              <a:cxn ang="0">
                <a:pos x="T4" y="T5"/>
              </a:cxn>
              <a:cxn ang="0">
                <a:pos x="T6" y="T7"/>
              </a:cxn>
              <a:cxn ang="0">
                <a:pos x="T8" y="T9"/>
              </a:cxn>
            </a:cxnLst>
            <a:rect l="0" t="0" r="r" b="b"/>
            <a:pathLst>
              <a:path w="2713" h="3965">
                <a:moveTo>
                  <a:pt x="2136" y="0"/>
                </a:moveTo>
                <a:lnTo>
                  <a:pt x="2713" y="0"/>
                </a:lnTo>
                <a:lnTo>
                  <a:pt x="582" y="3965"/>
                </a:lnTo>
                <a:lnTo>
                  <a:pt x="0" y="3965"/>
                </a:lnTo>
                <a:lnTo>
                  <a:pt x="2136" y="0"/>
                </a:lnTo>
                <a:close/>
              </a:path>
            </a:pathLst>
          </a:custGeom>
          <a:solidFill>
            <a:srgbClr val="50A5AB"/>
          </a:solidFill>
          <a:ln>
            <a:noFill/>
          </a:ln>
          <a:effectLst>
            <a:outerShdw blurRad="50800" dist="38100" algn="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9"/>
          <p:cNvSpPr>
            <a:spLocks/>
          </p:cNvSpPr>
          <p:nvPr userDrawn="1"/>
        </p:nvSpPr>
        <p:spPr bwMode="auto">
          <a:xfrm>
            <a:off x="4643438" y="14288"/>
            <a:ext cx="3770313" cy="6294438"/>
          </a:xfrm>
          <a:custGeom>
            <a:avLst/>
            <a:gdLst>
              <a:gd name="T0" fmla="*/ 2136 w 2375"/>
              <a:gd name="T1" fmla="*/ 0 h 3965"/>
              <a:gd name="T2" fmla="*/ 2375 w 2375"/>
              <a:gd name="T3" fmla="*/ 0 h 3965"/>
              <a:gd name="T4" fmla="*/ 245 w 2375"/>
              <a:gd name="T5" fmla="*/ 3965 h 3965"/>
              <a:gd name="T6" fmla="*/ 0 w 2375"/>
              <a:gd name="T7" fmla="*/ 3965 h 3965"/>
              <a:gd name="T8" fmla="*/ 2136 w 2375"/>
              <a:gd name="T9" fmla="*/ 0 h 3965"/>
            </a:gdLst>
            <a:ahLst/>
            <a:cxnLst>
              <a:cxn ang="0">
                <a:pos x="T0" y="T1"/>
              </a:cxn>
              <a:cxn ang="0">
                <a:pos x="T2" y="T3"/>
              </a:cxn>
              <a:cxn ang="0">
                <a:pos x="T4" y="T5"/>
              </a:cxn>
              <a:cxn ang="0">
                <a:pos x="T6" y="T7"/>
              </a:cxn>
              <a:cxn ang="0">
                <a:pos x="T8" y="T9"/>
              </a:cxn>
            </a:cxnLst>
            <a:rect l="0" t="0" r="r" b="b"/>
            <a:pathLst>
              <a:path w="2375" h="3965">
                <a:moveTo>
                  <a:pt x="2136" y="0"/>
                </a:moveTo>
                <a:lnTo>
                  <a:pt x="2375" y="0"/>
                </a:lnTo>
                <a:lnTo>
                  <a:pt x="245" y="3965"/>
                </a:lnTo>
                <a:lnTo>
                  <a:pt x="0" y="3965"/>
                </a:lnTo>
                <a:lnTo>
                  <a:pt x="2136" y="0"/>
                </a:lnTo>
                <a:close/>
              </a:path>
            </a:pathLst>
          </a:custGeom>
          <a:solidFill>
            <a:srgbClr val="EDEDED"/>
          </a:solidFill>
          <a:ln>
            <a:noFill/>
          </a:ln>
          <a:effectLst>
            <a:outerShdw blurRad="50800" dist="38100" algn="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Text Placeholder 5"/>
          <p:cNvSpPr>
            <a:spLocks noGrp="1"/>
          </p:cNvSpPr>
          <p:nvPr>
            <p:ph type="body" sz="quarter" idx="27"/>
          </p:nvPr>
        </p:nvSpPr>
        <p:spPr>
          <a:xfrm>
            <a:off x="347731" y="3958151"/>
            <a:ext cx="1390918" cy="479940"/>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2" name="Text Placeholder 5"/>
          <p:cNvSpPr>
            <a:spLocks noGrp="1"/>
          </p:cNvSpPr>
          <p:nvPr>
            <p:ph type="body" sz="quarter" idx="28"/>
          </p:nvPr>
        </p:nvSpPr>
        <p:spPr>
          <a:xfrm>
            <a:off x="1770153" y="3958150"/>
            <a:ext cx="1390918" cy="479940"/>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3" name="Text Placeholder 5"/>
          <p:cNvSpPr>
            <a:spLocks noGrp="1"/>
          </p:cNvSpPr>
          <p:nvPr>
            <p:ph type="body" sz="quarter" idx="29"/>
          </p:nvPr>
        </p:nvSpPr>
        <p:spPr>
          <a:xfrm>
            <a:off x="3177770" y="3958150"/>
            <a:ext cx="1390918" cy="479940"/>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4" name="Text Placeholder 5"/>
          <p:cNvSpPr>
            <a:spLocks noGrp="1"/>
          </p:cNvSpPr>
          <p:nvPr>
            <p:ph type="body" sz="quarter" idx="30"/>
          </p:nvPr>
        </p:nvSpPr>
        <p:spPr>
          <a:xfrm>
            <a:off x="347731" y="5448302"/>
            <a:ext cx="1390918" cy="479940"/>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5" name="Text Placeholder 5"/>
          <p:cNvSpPr>
            <a:spLocks noGrp="1"/>
          </p:cNvSpPr>
          <p:nvPr>
            <p:ph type="body" sz="quarter" idx="31"/>
          </p:nvPr>
        </p:nvSpPr>
        <p:spPr>
          <a:xfrm>
            <a:off x="1770153" y="5448301"/>
            <a:ext cx="1390918" cy="479940"/>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6" name="Text Placeholder 5"/>
          <p:cNvSpPr>
            <a:spLocks noGrp="1"/>
          </p:cNvSpPr>
          <p:nvPr>
            <p:ph type="body" sz="quarter" idx="32"/>
          </p:nvPr>
        </p:nvSpPr>
        <p:spPr>
          <a:xfrm>
            <a:off x="3177770" y="5448301"/>
            <a:ext cx="1390918" cy="479940"/>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9" name="Text Placeholder 5"/>
          <p:cNvSpPr>
            <a:spLocks noGrp="1"/>
          </p:cNvSpPr>
          <p:nvPr>
            <p:ph type="body" sz="quarter" idx="33"/>
          </p:nvPr>
        </p:nvSpPr>
        <p:spPr>
          <a:xfrm>
            <a:off x="347730" y="1180923"/>
            <a:ext cx="4220958" cy="1441624"/>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30"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77087195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5">
    <p:spTree>
      <p:nvGrpSpPr>
        <p:cNvPr id="1" name=""/>
        <p:cNvGrpSpPr/>
        <p:nvPr/>
      </p:nvGrpSpPr>
      <p:grpSpPr>
        <a:xfrm>
          <a:off x="0" y="0"/>
          <a:ext cx="0" cy="0"/>
          <a:chOff x="0" y="0"/>
          <a:chExt cx="0" cy="0"/>
        </a:xfrm>
      </p:grpSpPr>
      <p:sp>
        <p:nvSpPr>
          <p:cNvPr id="7" name="Rectangle 6"/>
          <p:cNvSpPr>
            <a:spLocks noChangeArrowheads="1"/>
          </p:cNvSpPr>
          <p:nvPr userDrawn="1"/>
        </p:nvSpPr>
        <p:spPr bwMode="auto">
          <a:xfrm>
            <a:off x="1588" y="3738562"/>
            <a:ext cx="9140825" cy="2586037"/>
          </a:xfrm>
          <a:prstGeom prst="rect">
            <a:avLst/>
          </a:prstGeom>
          <a:solidFill>
            <a:srgbClr val="008C9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 name="Text Placeholder 5"/>
          <p:cNvSpPr>
            <a:spLocks noGrp="1"/>
          </p:cNvSpPr>
          <p:nvPr>
            <p:ph type="body" sz="quarter" idx="27"/>
          </p:nvPr>
        </p:nvSpPr>
        <p:spPr>
          <a:xfrm>
            <a:off x="270167" y="2206626"/>
            <a:ext cx="1680579" cy="1431924"/>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1"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22" name="Text Placeholder 5"/>
          <p:cNvSpPr>
            <a:spLocks noGrp="1"/>
          </p:cNvSpPr>
          <p:nvPr>
            <p:ph type="body" sz="quarter" idx="28"/>
          </p:nvPr>
        </p:nvSpPr>
        <p:spPr>
          <a:xfrm>
            <a:off x="7153567" y="2256632"/>
            <a:ext cx="1680579" cy="1431924"/>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256056642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
    <p:spTree>
      <p:nvGrpSpPr>
        <p:cNvPr id="1" name=""/>
        <p:cNvGrpSpPr/>
        <p:nvPr/>
      </p:nvGrpSpPr>
      <p:grpSpPr>
        <a:xfrm>
          <a:off x="0" y="0"/>
          <a:ext cx="0" cy="0"/>
          <a:chOff x="0" y="0"/>
          <a:chExt cx="0" cy="0"/>
        </a:xfrm>
      </p:grpSpPr>
      <p:sp>
        <p:nvSpPr>
          <p:cNvPr id="9" name="Rectangle 9"/>
          <p:cNvSpPr>
            <a:spLocks noChangeArrowheads="1"/>
          </p:cNvSpPr>
          <p:nvPr userDrawn="1"/>
        </p:nvSpPr>
        <p:spPr bwMode="auto">
          <a:xfrm flipV="1">
            <a:off x="347730" y="1094664"/>
            <a:ext cx="8487177" cy="4868251"/>
          </a:xfrm>
          <a:prstGeom prst="rect">
            <a:avLst/>
          </a:prstGeom>
          <a:solidFill>
            <a:srgbClr val="E6E6E6"/>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11" name="Text Placeholder 5"/>
          <p:cNvSpPr>
            <a:spLocks noGrp="1"/>
          </p:cNvSpPr>
          <p:nvPr>
            <p:ph type="body" sz="quarter" idx="30"/>
          </p:nvPr>
        </p:nvSpPr>
        <p:spPr>
          <a:xfrm>
            <a:off x="347730" y="1094663"/>
            <a:ext cx="8487177" cy="4868252"/>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15143685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
    <p:spTree>
      <p:nvGrpSpPr>
        <p:cNvPr id="1" name=""/>
        <p:cNvGrpSpPr/>
        <p:nvPr/>
      </p:nvGrpSpPr>
      <p:grpSpPr>
        <a:xfrm>
          <a:off x="0" y="0"/>
          <a:ext cx="0" cy="0"/>
          <a:chOff x="0" y="0"/>
          <a:chExt cx="0" cy="0"/>
        </a:xfrm>
      </p:grpSpPr>
      <p:sp>
        <p:nvSpPr>
          <p:cNvPr id="4" name="Rectangle 9"/>
          <p:cNvSpPr>
            <a:spLocks noChangeArrowheads="1"/>
          </p:cNvSpPr>
          <p:nvPr userDrawn="1"/>
        </p:nvSpPr>
        <p:spPr bwMode="auto">
          <a:xfrm flipV="1">
            <a:off x="347731" y="1094660"/>
            <a:ext cx="4082600" cy="4868251"/>
          </a:xfrm>
          <a:prstGeom prst="rect">
            <a:avLst/>
          </a:prstGeom>
          <a:solidFill>
            <a:srgbClr val="E6E6E6"/>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6" name="Text Placeholder 5"/>
          <p:cNvSpPr>
            <a:spLocks noGrp="1"/>
          </p:cNvSpPr>
          <p:nvPr>
            <p:ph type="body" sz="quarter" idx="30"/>
          </p:nvPr>
        </p:nvSpPr>
        <p:spPr>
          <a:xfrm>
            <a:off x="347730" y="1094663"/>
            <a:ext cx="4082601" cy="4868252"/>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8" name="Rectangle 9"/>
          <p:cNvSpPr>
            <a:spLocks noChangeArrowheads="1"/>
          </p:cNvSpPr>
          <p:nvPr userDrawn="1"/>
        </p:nvSpPr>
        <p:spPr bwMode="auto">
          <a:xfrm flipV="1">
            <a:off x="4736414" y="1094659"/>
            <a:ext cx="4082600" cy="4868251"/>
          </a:xfrm>
          <a:prstGeom prst="rect">
            <a:avLst/>
          </a:prstGeom>
          <a:solidFill>
            <a:srgbClr val="E6E6E6"/>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 name="Text Placeholder 5"/>
          <p:cNvSpPr>
            <a:spLocks noGrp="1"/>
          </p:cNvSpPr>
          <p:nvPr>
            <p:ph type="body" sz="quarter" idx="31"/>
          </p:nvPr>
        </p:nvSpPr>
        <p:spPr>
          <a:xfrm>
            <a:off x="4736413" y="1094659"/>
            <a:ext cx="4082601" cy="4868252"/>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168290996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3">
    <p:spTree>
      <p:nvGrpSpPr>
        <p:cNvPr id="1" name=""/>
        <p:cNvGrpSpPr/>
        <p:nvPr/>
      </p:nvGrpSpPr>
      <p:grpSpPr>
        <a:xfrm>
          <a:off x="0" y="0"/>
          <a:ext cx="0" cy="0"/>
          <a:chOff x="0" y="0"/>
          <a:chExt cx="0" cy="0"/>
        </a:xfrm>
      </p:grpSpPr>
      <p:sp>
        <p:nvSpPr>
          <p:cNvPr id="6" name="Rectangle 9"/>
          <p:cNvSpPr>
            <a:spLocks noChangeArrowheads="1"/>
          </p:cNvSpPr>
          <p:nvPr userDrawn="1"/>
        </p:nvSpPr>
        <p:spPr bwMode="auto">
          <a:xfrm flipV="1">
            <a:off x="347731" y="1094660"/>
            <a:ext cx="2601527" cy="4868251"/>
          </a:xfrm>
          <a:prstGeom prst="rect">
            <a:avLst/>
          </a:prstGeom>
          <a:solidFill>
            <a:srgbClr val="E6E6E6"/>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Rectangle 9"/>
          <p:cNvSpPr>
            <a:spLocks noChangeArrowheads="1"/>
          </p:cNvSpPr>
          <p:nvPr userDrawn="1"/>
        </p:nvSpPr>
        <p:spPr bwMode="auto">
          <a:xfrm flipV="1">
            <a:off x="3232601" y="1094660"/>
            <a:ext cx="2601527" cy="4868251"/>
          </a:xfrm>
          <a:prstGeom prst="rect">
            <a:avLst/>
          </a:prstGeom>
          <a:solidFill>
            <a:srgbClr val="E6E6E6"/>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Rectangle 10"/>
          <p:cNvSpPr>
            <a:spLocks noChangeArrowheads="1"/>
          </p:cNvSpPr>
          <p:nvPr userDrawn="1"/>
        </p:nvSpPr>
        <p:spPr bwMode="auto">
          <a:xfrm flipV="1">
            <a:off x="6104592" y="1094657"/>
            <a:ext cx="2601527" cy="4868251"/>
          </a:xfrm>
          <a:prstGeom prst="rect">
            <a:avLst/>
          </a:prstGeom>
          <a:solidFill>
            <a:srgbClr val="E6E6E6"/>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6"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5" name="Text Placeholder 5"/>
          <p:cNvSpPr>
            <a:spLocks noGrp="1"/>
          </p:cNvSpPr>
          <p:nvPr>
            <p:ph type="body" sz="quarter" idx="30"/>
          </p:nvPr>
        </p:nvSpPr>
        <p:spPr>
          <a:xfrm>
            <a:off x="347731" y="1094663"/>
            <a:ext cx="2601528" cy="4868252"/>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2" name="Text Placeholder 5"/>
          <p:cNvSpPr>
            <a:spLocks noGrp="1"/>
          </p:cNvSpPr>
          <p:nvPr>
            <p:ph type="body" sz="quarter" idx="31"/>
          </p:nvPr>
        </p:nvSpPr>
        <p:spPr>
          <a:xfrm>
            <a:off x="3232600" y="1094657"/>
            <a:ext cx="2601528" cy="4868252"/>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3" name="Text Placeholder 5"/>
          <p:cNvSpPr>
            <a:spLocks noGrp="1"/>
          </p:cNvSpPr>
          <p:nvPr>
            <p:ph type="body" sz="quarter" idx="32"/>
          </p:nvPr>
        </p:nvSpPr>
        <p:spPr>
          <a:xfrm>
            <a:off x="6117469" y="1094656"/>
            <a:ext cx="2601528" cy="4868252"/>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80748868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4">
    <p:spTree>
      <p:nvGrpSpPr>
        <p:cNvPr id="1" name=""/>
        <p:cNvGrpSpPr/>
        <p:nvPr/>
      </p:nvGrpSpPr>
      <p:grpSpPr>
        <a:xfrm>
          <a:off x="0" y="0"/>
          <a:ext cx="0" cy="0"/>
          <a:chOff x="0" y="0"/>
          <a:chExt cx="0" cy="0"/>
        </a:xfrm>
      </p:grpSpPr>
      <p:sp>
        <p:nvSpPr>
          <p:cNvPr id="7" name="Freeform 6"/>
          <p:cNvSpPr>
            <a:spLocks/>
          </p:cNvSpPr>
          <p:nvPr userDrawn="1"/>
        </p:nvSpPr>
        <p:spPr bwMode="auto">
          <a:xfrm>
            <a:off x="5210175" y="14288"/>
            <a:ext cx="3932238" cy="6294438"/>
          </a:xfrm>
          <a:custGeom>
            <a:avLst/>
            <a:gdLst>
              <a:gd name="T0" fmla="*/ 2477 w 2477"/>
              <a:gd name="T1" fmla="*/ 0 h 3965"/>
              <a:gd name="T2" fmla="*/ 2477 w 2477"/>
              <a:gd name="T3" fmla="*/ 3965 h 3965"/>
              <a:gd name="T4" fmla="*/ 0 w 2477"/>
              <a:gd name="T5" fmla="*/ 3965 h 3965"/>
              <a:gd name="T6" fmla="*/ 2187 w 2477"/>
              <a:gd name="T7" fmla="*/ 0 h 3965"/>
              <a:gd name="T8" fmla="*/ 2477 w 2477"/>
              <a:gd name="T9" fmla="*/ 0 h 3965"/>
            </a:gdLst>
            <a:ahLst/>
            <a:cxnLst>
              <a:cxn ang="0">
                <a:pos x="T0" y="T1"/>
              </a:cxn>
              <a:cxn ang="0">
                <a:pos x="T2" y="T3"/>
              </a:cxn>
              <a:cxn ang="0">
                <a:pos x="T4" y="T5"/>
              </a:cxn>
              <a:cxn ang="0">
                <a:pos x="T6" y="T7"/>
              </a:cxn>
              <a:cxn ang="0">
                <a:pos x="T8" y="T9"/>
              </a:cxn>
            </a:cxnLst>
            <a:rect l="0" t="0" r="r" b="b"/>
            <a:pathLst>
              <a:path w="2477" h="3965">
                <a:moveTo>
                  <a:pt x="2477" y="0"/>
                </a:moveTo>
                <a:lnTo>
                  <a:pt x="2477" y="3965"/>
                </a:lnTo>
                <a:lnTo>
                  <a:pt x="0" y="3965"/>
                </a:lnTo>
                <a:lnTo>
                  <a:pt x="2187" y="0"/>
                </a:lnTo>
                <a:lnTo>
                  <a:pt x="2477" y="0"/>
                </a:lnTo>
                <a:close/>
              </a:path>
            </a:pathLst>
          </a:custGeom>
          <a:solidFill>
            <a:srgbClr val="BCF1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 name="Freeform 7"/>
          <p:cNvSpPr>
            <a:spLocks/>
          </p:cNvSpPr>
          <p:nvPr userDrawn="1"/>
        </p:nvSpPr>
        <p:spPr bwMode="auto">
          <a:xfrm>
            <a:off x="6780213" y="14288"/>
            <a:ext cx="2362200" cy="5434013"/>
          </a:xfrm>
          <a:custGeom>
            <a:avLst/>
            <a:gdLst>
              <a:gd name="T0" fmla="*/ 1488 w 1488"/>
              <a:gd name="T1" fmla="*/ 3423 h 3423"/>
              <a:gd name="T2" fmla="*/ 1488 w 1488"/>
              <a:gd name="T3" fmla="*/ 0 h 3423"/>
              <a:gd name="T4" fmla="*/ 958 w 1488"/>
              <a:gd name="T5" fmla="*/ 0 h 3423"/>
              <a:gd name="T6" fmla="*/ 0 w 1488"/>
              <a:gd name="T7" fmla="*/ 1780 h 3423"/>
              <a:gd name="T8" fmla="*/ 1488 w 1488"/>
              <a:gd name="T9" fmla="*/ 3423 h 3423"/>
            </a:gdLst>
            <a:ahLst/>
            <a:cxnLst>
              <a:cxn ang="0">
                <a:pos x="T0" y="T1"/>
              </a:cxn>
              <a:cxn ang="0">
                <a:pos x="T2" y="T3"/>
              </a:cxn>
              <a:cxn ang="0">
                <a:pos x="T4" y="T5"/>
              </a:cxn>
              <a:cxn ang="0">
                <a:pos x="T6" y="T7"/>
              </a:cxn>
              <a:cxn ang="0">
                <a:pos x="T8" y="T9"/>
              </a:cxn>
            </a:cxnLst>
            <a:rect l="0" t="0" r="r" b="b"/>
            <a:pathLst>
              <a:path w="1488" h="3423">
                <a:moveTo>
                  <a:pt x="1488" y="3423"/>
                </a:moveTo>
                <a:lnTo>
                  <a:pt x="1488" y="0"/>
                </a:lnTo>
                <a:lnTo>
                  <a:pt x="958" y="0"/>
                </a:lnTo>
                <a:lnTo>
                  <a:pt x="0" y="1780"/>
                </a:lnTo>
                <a:lnTo>
                  <a:pt x="1488" y="3423"/>
                </a:lnTo>
                <a:close/>
              </a:path>
            </a:pathLst>
          </a:custGeom>
          <a:solidFill>
            <a:srgbClr val="008C99"/>
          </a:solidFill>
          <a:ln>
            <a:noFill/>
          </a:ln>
          <a:effectLst>
            <a:outerShdw blurRad="50800" dist="38100" dir="5400000" algn="t"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 name="Freeform 8"/>
          <p:cNvSpPr>
            <a:spLocks/>
          </p:cNvSpPr>
          <p:nvPr userDrawn="1"/>
        </p:nvSpPr>
        <p:spPr bwMode="auto">
          <a:xfrm>
            <a:off x="4835525" y="14288"/>
            <a:ext cx="4306888" cy="6294438"/>
          </a:xfrm>
          <a:custGeom>
            <a:avLst/>
            <a:gdLst>
              <a:gd name="T0" fmla="*/ 2136 w 2713"/>
              <a:gd name="T1" fmla="*/ 0 h 3965"/>
              <a:gd name="T2" fmla="*/ 2713 w 2713"/>
              <a:gd name="T3" fmla="*/ 0 h 3965"/>
              <a:gd name="T4" fmla="*/ 582 w 2713"/>
              <a:gd name="T5" fmla="*/ 3965 h 3965"/>
              <a:gd name="T6" fmla="*/ 0 w 2713"/>
              <a:gd name="T7" fmla="*/ 3965 h 3965"/>
              <a:gd name="T8" fmla="*/ 2136 w 2713"/>
              <a:gd name="T9" fmla="*/ 0 h 3965"/>
            </a:gdLst>
            <a:ahLst/>
            <a:cxnLst>
              <a:cxn ang="0">
                <a:pos x="T0" y="T1"/>
              </a:cxn>
              <a:cxn ang="0">
                <a:pos x="T2" y="T3"/>
              </a:cxn>
              <a:cxn ang="0">
                <a:pos x="T4" y="T5"/>
              </a:cxn>
              <a:cxn ang="0">
                <a:pos x="T6" y="T7"/>
              </a:cxn>
              <a:cxn ang="0">
                <a:pos x="T8" y="T9"/>
              </a:cxn>
            </a:cxnLst>
            <a:rect l="0" t="0" r="r" b="b"/>
            <a:pathLst>
              <a:path w="2713" h="3965">
                <a:moveTo>
                  <a:pt x="2136" y="0"/>
                </a:moveTo>
                <a:lnTo>
                  <a:pt x="2713" y="0"/>
                </a:lnTo>
                <a:lnTo>
                  <a:pt x="582" y="3965"/>
                </a:lnTo>
                <a:lnTo>
                  <a:pt x="0" y="3965"/>
                </a:lnTo>
                <a:lnTo>
                  <a:pt x="2136" y="0"/>
                </a:lnTo>
                <a:close/>
              </a:path>
            </a:pathLst>
          </a:custGeom>
          <a:solidFill>
            <a:srgbClr val="50A5AB"/>
          </a:solidFill>
          <a:ln>
            <a:noFill/>
          </a:ln>
          <a:effectLst>
            <a:outerShdw blurRad="50800" dist="38100" algn="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9"/>
          <p:cNvSpPr>
            <a:spLocks/>
          </p:cNvSpPr>
          <p:nvPr userDrawn="1"/>
        </p:nvSpPr>
        <p:spPr bwMode="auto">
          <a:xfrm>
            <a:off x="4643438" y="14288"/>
            <a:ext cx="3770313" cy="6294438"/>
          </a:xfrm>
          <a:custGeom>
            <a:avLst/>
            <a:gdLst>
              <a:gd name="T0" fmla="*/ 2136 w 2375"/>
              <a:gd name="T1" fmla="*/ 0 h 3965"/>
              <a:gd name="T2" fmla="*/ 2375 w 2375"/>
              <a:gd name="T3" fmla="*/ 0 h 3965"/>
              <a:gd name="T4" fmla="*/ 245 w 2375"/>
              <a:gd name="T5" fmla="*/ 3965 h 3965"/>
              <a:gd name="T6" fmla="*/ 0 w 2375"/>
              <a:gd name="T7" fmla="*/ 3965 h 3965"/>
              <a:gd name="T8" fmla="*/ 2136 w 2375"/>
              <a:gd name="T9" fmla="*/ 0 h 3965"/>
            </a:gdLst>
            <a:ahLst/>
            <a:cxnLst>
              <a:cxn ang="0">
                <a:pos x="T0" y="T1"/>
              </a:cxn>
              <a:cxn ang="0">
                <a:pos x="T2" y="T3"/>
              </a:cxn>
              <a:cxn ang="0">
                <a:pos x="T4" y="T5"/>
              </a:cxn>
              <a:cxn ang="0">
                <a:pos x="T6" y="T7"/>
              </a:cxn>
              <a:cxn ang="0">
                <a:pos x="T8" y="T9"/>
              </a:cxn>
            </a:cxnLst>
            <a:rect l="0" t="0" r="r" b="b"/>
            <a:pathLst>
              <a:path w="2375" h="3965">
                <a:moveTo>
                  <a:pt x="2136" y="0"/>
                </a:moveTo>
                <a:lnTo>
                  <a:pt x="2375" y="0"/>
                </a:lnTo>
                <a:lnTo>
                  <a:pt x="245" y="3965"/>
                </a:lnTo>
                <a:lnTo>
                  <a:pt x="0" y="3965"/>
                </a:lnTo>
                <a:lnTo>
                  <a:pt x="2136" y="0"/>
                </a:lnTo>
                <a:close/>
              </a:path>
            </a:pathLst>
          </a:custGeom>
          <a:solidFill>
            <a:srgbClr val="EDEDED"/>
          </a:solidFill>
          <a:ln>
            <a:noFill/>
          </a:ln>
          <a:effectLst>
            <a:outerShdw blurRad="50800" dist="38100" algn="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15" name="Text Placeholder 5"/>
          <p:cNvSpPr>
            <a:spLocks noGrp="1"/>
          </p:cNvSpPr>
          <p:nvPr>
            <p:ph type="body" sz="quarter" idx="21"/>
          </p:nvPr>
        </p:nvSpPr>
        <p:spPr>
          <a:xfrm>
            <a:off x="347730" y="1114987"/>
            <a:ext cx="5647523" cy="406049"/>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16" name="Text Placeholder 5"/>
          <p:cNvSpPr>
            <a:spLocks noGrp="1"/>
          </p:cNvSpPr>
          <p:nvPr>
            <p:ph type="body" sz="quarter" idx="22"/>
          </p:nvPr>
        </p:nvSpPr>
        <p:spPr>
          <a:xfrm>
            <a:off x="347731" y="1541357"/>
            <a:ext cx="5647522" cy="2480829"/>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7741426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8859" y="2"/>
            <a:ext cx="9388552" cy="6464594"/>
          </a:xfrm>
          <a:prstGeom prst="rect">
            <a:avLst/>
          </a:prstGeom>
        </p:spPr>
      </p:pic>
      <p:sp>
        <p:nvSpPr>
          <p:cNvPr id="8" name="Text Placeholder 3"/>
          <p:cNvSpPr>
            <a:spLocks noGrp="1"/>
          </p:cNvSpPr>
          <p:nvPr>
            <p:ph type="body" sz="quarter" idx="10"/>
          </p:nvPr>
        </p:nvSpPr>
        <p:spPr>
          <a:xfrm>
            <a:off x="0" y="1"/>
            <a:ext cx="9144000" cy="1073887"/>
          </a:xfrm>
          <a:prstGeom prst="rect">
            <a:avLst/>
          </a:prstGeom>
        </p:spPr>
        <p:txBody>
          <a:bodyPr anchor="ctr"/>
          <a:lstStyle>
            <a:lvl1pPr marL="0" indent="0" algn="l">
              <a:buNone/>
              <a:defRPr sz="3600" b="1">
                <a:solidFill>
                  <a:srgbClr val="008C99"/>
                </a:solidFill>
                <a:latin typeface="Gill Sans MT" panose="020B0502020104020203" pitchFamily="34" charset="0"/>
              </a:defRPr>
            </a:lvl1pPr>
          </a:lstStyle>
          <a:p>
            <a:pPr lvl="0"/>
            <a:r>
              <a:rPr lang="en-US" dirty="0"/>
              <a:t>Edit Master text styles</a:t>
            </a:r>
          </a:p>
        </p:txBody>
      </p:sp>
      <p:sp>
        <p:nvSpPr>
          <p:cNvPr id="9" name="Text Placeholder 5"/>
          <p:cNvSpPr>
            <a:spLocks noGrp="1"/>
          </p:cNvSpPr>
          <p:nvPr>
            <p:ph type="body" sz="quarter" idx="16"/>
          </p:nvPr>
        </p:nvSpPr>
        <p:spPr>
          <a:xfrm>
            <a:off x="128337" y="1197461"/>
            <a:ext cx="3454832" cy="446653"/>
          </a:xfrm>
          <a:prstGeom prst="rect">
            <a:avLst/>
          </a:prstGeom>
        </p:spPr>
        <p:txBody>
          <a:bodyPr/>
          <a:lstStyle>
            <a:lvl1pPr marL="0" indent="0" algn="l">
              <a:buNone/>
              <a:defRPr>
                <a:solidFill>
                  <a:srgbClr val="50A5AB"/>
                </a:solidFill>
                <a:latin typeface="Gill Sans MT" panose="020B0502020104020203" pitchFamily="34" charset="0"/>
              </a:defRPr>
            </a:lvl1pPr>
          </a:lstStyle>
          <a:p>
            <a:pPr lvl="0"/>
            <a:r>
              <a:rPr lang="en-US" dirty="0"/>
              <a:t>Edit Master text styles</a:t>
            </a:r>
          </a:p>
        </p:txBody>
      </p:sp>
      <p:sp>
        <p:nvSpPr>
          <p:cNvPr id="10" name="Text Placeholder 5"/>
          <p:cNvSpPr>
            <a:spLocks noGrp="1"/>
          </p:cNvSpPr>
          <p:nvPr>
            <p:ph type="body" sz="quarter" idx="19"/>
          </p:nvPr>
        </p:nvSpPr>
        <p:spPr>
          <a:xfrm>
            <a:off x="5550941" y="1197461"/>
            <a:ext cx="3454832" cy="446653"/>
          </a:xfrm>
          <a:prstGeom prst="rect">
            <a:avLst/>
          </a:prstGeom>
        </p:spPr>
        <p:txBody>
          <a:bodyPr/>
          <a:lstStyle>
            <a:lvl1pPr marL="0" indent="0" algn="l">
              <a:buNone/>
              <a:defRPr>
                <a:solidFill>
                  <a:srgbClr val="50A5AB"/>
                </a:solidFill>
                <a:latin typeface="Gill Sans MT" panose="020B0502020104020203" pitchFamily="34" charset="0"/>
              </a:defRPr>
            </a:lvl1pPr>
          </a:lstStyle>
          <a:p>
            <a:pPr lvl="0"/>
            <a:r>
              <a:rPr lang="en-US" dirty="0"/>
              <a:t>Edit Master text styles</a:t>
            </a:r>
          </a:p>
        </p:txBody>
      </p:sp>
      <p:sp>
        <p:nvSpPr>
          <p:cNvPr id="11" name="Text Placeholder 3"/>
          <p:cNvSpPr>
            <a:spLocks noGrp="1"/>
          </p:cNvSpPr>
          <p:nvPr>
            <p:ph type="body" sz="quarter" idx="20"/>
          </p:nvPr>
        </p:nvSpPr>
        <p:spPr>
          <a:xfrm>
            <a:off x="128805" y="1767688"/>
            <a:ext cx="3454400" cy="4452360"/>
          </a:xfrm>
          <a:prstGeom prst="rect">
            <a:avLst/>
          </a:prstGeom>
        </p:spPr>
        <p:txBody>
          <a:bodyPr/>
          <a:lstStyle>
            <a:lvl1pPr marL="228600" indent="-228600">
              <a:buFontTx/>
              <a:buBlip>
                <a:blip r:embed="rId3"/>
              </a:buBlip>
              <a:defRPr>
                <a:solidFill>
                  <a:srgbClr val="50A5AB"/>
                </a:solidFill>
              </a:defRPr>
            </a:lvl1pPr>
            <a:lvl2pPr marL="685800" indent="-228600">
              <a:buFontTx/>
              <a:buBlip>
                <a:blip r:embed="rId4"/>
              </a:buBlip>
              <a:defRPr>
                <a:solidFill>
                  <a:srgbClr val="50A5AB"/>
                </a:solidFill>
              </a:defRPr>
            </a:lvl2pPr>
            <a:lvl3pPr marL="1143000" indent="-228600">
              <a:buFontTx/>
              <a:buBlip>
                <a:blip r:embed="rId5"/>
              </a:buBlip>
              <a:defRPr>
                <a:solidFill>
                  <a:srgbClr val="50A5AB"/>
                </a:solidFill>
              </a:defRPr>
            </a:lvl3pPr>
            <a:lvl4pPr marL="1600200" indent="-228600">
              <a:buFontTx/>
              <a:buBlip>
                <a:blip r:embed="rId6"/>
              </a:buBlip>
              <a:defRPr>
                <a:solidFill>
                  <a:srgbClr val="50A5AB"/>
                </a:solidFill>
              </a:defRPr>
            </a:lvl4pPr>
            <a:lvl5pPr marL="2057400" indent="-228600">
              <a:buFontTx/>
              <a:buBlip>
                <a:blip r:embed="rId3"/>
              </a:buBlip>
              <a:defRPr>
                <a:solidFill>
                  <a:srgbClr val="50A5AB"/>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3"/>
          <p:cNvSpPr>
            <a:spLocks noGrp="1"/>
          </p:cNvSpPr>
          <p:nvPr>
            <p:ph type="body" sz="quarter" idx="21"/>
          </p:nvPr>
        </p:nvSpPr>
        <p:spPr>
          <a:xfrm>
            <a:off x="5550941" y="1767688"/>
            <a:ext cx="3454400" cy="4452360"/>
          </a:xfrm>
          <a:prstGeom prst="rect">
            <a:avLst/>
          </a:prstGeom>
        </p:spPr>
        <p:txBody>
          <a:bodyPr/>
          <a:lstStyle>
            <a:lvl1pPr marL="228600" indent="-228600">
              <a:buFontTx/>
              <a:buBlip>
                <a:blip r:embed="rId3"/>
              </a:buBlip>
              <a:defRPr>
                <a:solidFill>
                  <a:srgbClr val="50A5AB"/>
                </a:solidFill>
              </a:defRPr>
            </a:lvl1pPr>
            <a:lvl2pPr marL="685800" indent="-228600">
              <a:buFontTx/>
              <a:buBlip>
                <a:blip r:embed="rId4"/>
              </a:buBlip>
              <a:defRPr>
                <a:solidFill>
                  <a:srgbClr val="50A5AB"/>
                </a:solidFill>
              </a:defRPr>
            </a:lvl2pPr>
            <a:lvl3pPr marL="1143000" indent="-228600">
              <a:buFontTx/>
              <a:buBlip>
                <a:blip r:embed="rId5"/>
              </a:buBlip>
              <a:defRPr>
                <a:solidFill>
                  <a:srgbClr val="50A5AB"/>
                </a:solidFill>
              </a:defRPr>
            </a:lvl3pPr>
            <a:lvl4pPr marL="1600200" indent="-228600">
              <a:buFontTx/>
              <a:buBlip>
                <a:blip r:embed="rId6"/>
              </a:buBlip>
              <a:defRPr>
                <a:solidFill>
                  <a:srgbClr val="50A5AB"/>
                </a:solidFill>
              </a:defRPr>
            </a:lvl4pPr>
            <a:lvl5pPr marL="2057400" indent="-228600">
              <a:buFontTx/>
              <a:buBlip>
                <a:blip r:embed="rId3"/>
              </a:buBlip>
              <a:defRPr>
                <a:solidFill>
                  <a:srgbClr val="50A5AB"/>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14" name="Straight Connector 13"/>
          <p:cNvCxnSpPr/>
          <p:nvPr userDrawn="1"/>
        </p:nvCxnSpPr>
        <p:spPr>
          <a:xfrm>
            <a:off x="0" y="1073888"/>
            <a:ext cx="5241851" cy="0"/>
          </a:xfrm>
          <a:prstGeom prst="line">
            <a:avLst/>
          </a:prstGeom>
          <a:ln>
            <a:solidFill>
              <a:srgbClr val="008C9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0071616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5">
    <p:spTree>
      <p:nvGrpSpPr>
        <p:cNvPr id="1" name=""/>
        <p:cNvGrpSpPr/>
        <p:nvPr/>
      </p:nvGrpSpPr>
      <p:grpSpPr>
        <a:xfrm>
          <a:off x="0" y="0"/>
          <a:ext cx="0" cy="0"/>
          <a:chOff x="0" y="0"/>
          <a:chExt cx="0" cy="0"/>
        </a:xfrm>
      </p:grpSpPr>
      <p:sp>
        <p:nvSpPr>
          <p:cNvPr id="6" name="Freeform 6"/>
          <p:cNvSpPr>
            <a:spLocks/>
          </p:cNvSpPr>
          <p:nvPr userDrawn="1"/>
        </p:nvSpPr>
        <p:spPr bwMode="auto">
          <a:xfrm>
            <a:off x="1588" y="4763"/>
            <a:ext cx="3394075" cy="6318250"/>
          </a:xfrm>
          <a:custGeom>
            <a:avLst/>
            <a:gdLst>
              <a:gd name="T0" fmla="*/ 0 w 2138"/>
              <a:gd name="T1" fmla="*/ 0 h 3980"/>
              <a:gd name="T2" fmla="*/ 0 w 2138"/>
              <a:gd name="T3" fmla="*/ 3980 h 3980"/>
              <a:gd name="T4" fmla="*/ 2138 w 2138"/>
              <a:gd name="T5" fmla="*/ 3980 h 3980"/>
              <a:gd name="T6" fmla="*/ 0 w 2138"/>
              <a:gd name="T7" fmla="*/ 0 h 3980"/>
            </a:gdLst>
            <a:ahLst/>
            <a:cxnLst>
              <a:cxn ang="0">
                <a:pos x="T0" y="T1"/>
              </a:cxn>
              <a:cxn ang="0">
                <a:pos x="T2" y="T3"/>
              </a:cxn>
              <a:cxn ang="0">
                <a:pos x="T4" y="T5"/>
              </a:cxn>
              <a:cxn ang="0">
                <a:pos x="T6" y="T7"/>
              </a:cxn>
            </a:cxnLst>
            <a:rect l="0" t="0" r="r" b="b"/>
            <a:pathLst>
              <a:path w="2138" h="3980">
                <a:moveTo>
                  <a:pt x="0" y="0"/>
                </a:moveTo>
                <a:lnTo>
                  <a:pt x="0" y="3980"/>
                </a:lnTo>
                <a:lnTo>
                  <a:pt x="2138" y="3980"/>
                </a:lnTo>
                <a:lnTo>
                  <a:pt x="0" y="0"/>
                </a:lnTo>
                <a:close/>
              </a:path>
            </a:pathLst>
          </a:custGeom>
          <a:solidFill>
            <a:srgbClr val="50A5A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 name="Freeform 7"/>
          <p:cNvSpPr>
            <a:spLocks/>
          </p:cNvSpPr>
          <p:nvPr userDrawn="1"/>
        </p:nvSpPr>
        <p:spPr bwMode="auto">
          <a:xfrm>
            <a:off x="1588" y="2082800"/>
            <a:ext cx="2278063" cy="4240213"/>
          </a:xfrm>
          <a:custGeom>
            <a:avLst/>
            <a:gdLst>
              <a:gd name="T0" fmla="*/ 0 w 1435"/>
              <a:gd name="T1" fmla="*/ 0 h 2671"/>
              <a:gd name="T2" fmla="*/ 0 w 1435"/>
              <a:gd name="T3" fmla="*/ 2671 h 2671"/>
              <a:gd name="T4" fmla="*/ 1435 w 1435"/>
              <a:gd name="T5" fmla="*/ 2671 h 2671"/>
              <a:gd name="T6" fmla="*/ 0 w 1435"/>
              <a:gd name="T7" fmla="*/ 0 h 2671"/>
            </a:gdLst>
            <a:ahLst/>
            <a:cxnLst>
              <a:cxn ang="0">
                <a:pos x="T0" y="T1"/>
              </a:cxn>
              <a:cxn ang="0">
                <a:pos x="T2" y="T3"/>
              </a:cxn>
              <a:cxn ang="0">
                <a:pos x="T4" y="T5"/>
              </a:cxn>
              <a:cxn ang="0">
                <a:pos x="T6" y="T7"/>
              </a:cxn>
            </a:cxnLst>
            <a:rect l="0" t="0" r="r" b="b"/>
            <a:pathLst>
              <a:path w="1435" h="2671">
                <a:moveTo>
                  <a:pt x="0" y="0"/>
                </a:moveTo>
                <a:lnTo>
                  <a:pt x="0" y="2671"/>
                </a:lnTo>
                <a:lnTo>
                  <a:pt x="1435" y="2671"/>
                </a:lnTo>
                <a:lnTo>
                  <a:pt x="0" y="0"/>
                </a:lnTo>
                <a:close/>
              </a:path>
            </a:pathLst>
          </a:custGeom>
          <a:solidFill>
            <a:srgbClr val="BCF1F1"/>
          </a:solidFill>
          <a:ln>
            <a:noFill/>
          </a:ln>
          <a:effectLst>
            <a:outerShdw blurRad="50800" dist="38100" algn="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 name="Freeform 8"/>
          <p:cNvSpPr>
            <a:spLocks/>
          </p:cNvSpPr>
          <p:nvPr userDrawn="1"/>
        </p:nvSpPr>
        <p:spPr bwMode="auto">
          <a:xfrm>
            <a:off x="1588" y="4067175"/>
            <a:ext cx="3394075" cy="2255838"/>
          </a:xfrm>
          <a:custGeom>
            <a:avLst/>
            <a:gdLst>
              <a:gd name="T0" fmla="*/ 0 w 2138"/>
              <a:gd name="T1" fmla="*/ 1421 h 1421"/>
              <a:gd name="T2" fmla="*/ 2138 w 2138"/>
              <a:gd name="T3" fmla="*/ 1421 h 1421"/>
              <a:gd name="T4" fmla="*/ 1374 w 2138"/>
              <a:gd name="T5" fmla="*/ 0 h 1421"/>
              <a:gd name="T6" fmla="*/ 0 w 2138"/>
              <a:gd name="T7" fmla="*/ 670 h 1421"/>
              <a:gd name="T8" fmla="*/ 0 w 2138"/>
              <a:gd name="T9" fmla="*/ 1421 h 1421"/>
            </a:gdLst>
            <a:ahLst/>
            <a:cxnLst>
              <a:cxn ang="0">
                <a:pos x="T0" y="T1"/>
              </a:cxn>
              <a:cxn ang="0">
                <a:pos x="T2" y="T3"/>
              </a:cxn>
              <a:cxn ang="0">
                <a:pos x="T4" y="T5"/>
              </a:cxn>
              <a:cxn ang="0">
                <a:pos x="T6" y="T7"/>
              </a:cxn>
              <a:cxn ang="0">
                <a:pos x="T8" y="T9"/>
              </a:cxn>
            </a:cxnLst>
            <a:rect l="0" t="0" r="r" b="b"/>
            <a:pathLst>
              <a:path w="2138" h="1421">
                <a:moveTo>
                  <a:pt x="0" y="1421"/>
                </a:moveTo>
                <a:lnTo>
                  <a:pt x="2138" y="1421"/>
                </a:lnTo>
                <a:lnTo>
                  <a:pt x="1374" y="0"/>
                </a:lnTo>
                <a:lnTo>
                  <a:pt x="0" y="670"/>
                </a:lnTo>
                <a:lnTo>
                  <a:pt x="0" y="1421"/>
                </a:lnTo>
                <a:close/>
              </a:path>
            </a:pathLst>
          </a:custGeom>
          <a:solidFill>
            <a:srgbClr val="1C344D"/>
          </a:solidFill>
          <a:ln>
            <a:noFill/>
          </a:ln>
          <a:effectLst>
            <a:outerShdw blurRad="50800" dist="38100" dir="13500000" algn="br"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9"/>
          <p:cNvSpPr>
            <a:spLocks/>
          </p:cNvSpPr>
          <p:nvPr userDrawn="1"/>
        </p:nvSpPr>
        <p:spPr bwMode="auto">
          <a:xfrm>
            <a:off x="1588" y="26988"/>
            <a:ext cx="3881438" cy="6296025"/>
          </a:xfrm>
          <a:custGeom>
            <a:avLst/>
            <a:gdLst>
              <a:gd name="T0" fmla="*/ 2138 w 2445"/>
              <a:gd name="T1" fmla="*/ 3966 h 3966"/>
              <a:gd name="T2" fmla="*/ 0 w 2445"/>
              <a:gd name="T3" fmla="*/ 0 h 3966"/>
              <a:gd name="T4" fmla="*/ 294 w 2445"/>
              <a:gd name="T5" fmla="*/ 0 h 3966"/>
              <a:gd name="T6" fmla="*/ 2445 w 2445"/>
              <a:gd name="T7" fmla="*/ 3966 h 3966"/>
              <a:gd name="T8" fmla="*/ 2138 w 2445"/>
              <a:gd name="T9" fmla="*/ 3966 h 3966"/>
            </a:gdLst>
            <a:ahLst/>
            <a:cxnLst>
              <a:cxn ang="0">
                <a:pos x="T0" y="T1"/>
              </a:cxn>
              <a:cxn ang="0">
                <a:pos x="T2" y="T3"/>
              </a:cxn>
              <a:cxn ang="0">
                <a:pos x="T4" y="T5"/>
              </a:cxn>
              <a:cxn ang="0">
                <a:pos x="T6" y="T7"/>
              </a:cxn>
              <a:cxn ang="0">
                <a:pos x="T8" y="T9"/>
              </a:cxn>
            </a:cxnLst>
            <a:rect l="0" t="0" r="r" b="b"/>
            <a:pathLst>
              <a:path w="2445" h="3966">
                <a:moveTo>
                  <a:pt x="2138" y="3966"/>
                </a:moveTo>
                <a:lnTo>
                  <a:pt x="0" y="0"/>
                </a:lnTo>
                <a:lnTo>
                  <a:pt x="294" y="0"/>
                </a:lnTo>
                <a:lnTo>
                  <a:pt x="2445" y="3966"/>
                </a:lnTo>
                <a:lnTo>
                  <a:pt x="2138" y="3966"/>
                </a:lnTo>
                <a:close/>
              </a:path>
            </a:pathLst>
          </a:custGeom>
          <a:solidFill>
            <a:srgbClr val="EDEDED"/>
          </a:solidFill>
          <a:ln>
            <a:noFill/>
          </a:ln>
          <a:effectLst>
            <a:outerShdw blurRad="50800" dist="38100" dir="10800000" algn="r"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Text Placeholder 3"/>
          <p:cNvSpPr>
            <a:spLocks noGrp="1"/>
          </p:cNvSpPr>
          <p:nvPr>
            <p:ph type="body" sz="quarter" idx="10"/>
          </p:nvPr>
        </p:nvSpPr>
        <p:spPr>
          <a:xfrm>
            <a:off x="1648496" y="395397"/>
            <a:ext cx="7096259"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12" name="Text Placeholder 5"/>
          <p:cNvSpPr>
            <a:spLocks noGrp="1"/>
          </p:cNvSpPr>
          <p:nvPr>
            <p:ph type="body" sz="quarter" idx="21"/>
          </p:nvPr>
        </p:nvSpPr>
        <p:spPr>
          <a:xfrm>
            <a:off x="1648496" y="1114987"/>
            <a:ext cx="7096259" cy="406049"/>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13" name="Text Placeholder 5"/>
          <p:cNvSpPr>
            <a:spLocks noGrp="1"/>
          </p:cNvSpPr>
          <p:nvPr>
            <p:ph type="body" sz="quarter" idx="22"/>
          </p:nvPr>
        </p:nvSpPr>
        <p:spPr>
          <a:xfrm>
            <a:off x="1648497" y="1541357"/>
            <a:ext cx="7096258" cy="2480829"/>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374883130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_3">
    <p:spTree>
      <p:nvGrpSpPr>
        <p:cNvPr id="1" name=""/>
        <p:cNvGrpSpPr/>
        <p:nvPr/>
      </p:nvGrpSpPr>
      <p:grpSpPr>
        <a:xfrm>
          <a:off x="0" y="0"/>
          <a:ext cx="0" cy="0"/>
          <a:chOff x="0" y="0"/>
          <a:chExt cx="0" cy="0"/>
        </a:xfrm>
      </p:grpSpPr>
      <p:sp>
        <p:nvSpPr>
          <p:cNvPr id="9" name="Text Placeholder 3"/>
          <p:cNvSpPr>
            <a:spLocks noGrp="1"/>
          </p:cNvSpPr>
          <p:nvPr>
            <p:ph type="body" sz="quarter" idx="10"/>
          </p:nvPr>
        </p:nvSpPr>
        <p:spPr>
          <a:xfrm>
            <a:off x="347730" y="395397"/>
            <a:ext cx="8384146"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14" name="Text Placeholder 5"/>
          <p:cNvSpPr>
            <a:spLocks noGrp="1"/>
          </p:cNvSpPr>
          <p:nvPr>
            <p:ph type="body" sz="quarter" idx="21"/>
          </p:nvPr>
        </p:nvSpPr>
        <p:spPr>
          <a:xfrm>
            <a:off x="347730" y="1114987"/>
            <a:ext cx="8384146" cy="406049"/>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15" name="Text Placeholder 5"/>
          <p:cNvSpPr>
            <a:spLocks noGrp="1"/>
          </p:cNvSpPr>
          <p:nvPr>
            <p:ph type="body" sz="quarter" idx="22"/>
          </p:nvPr>
        </p:nvSpPr>
        <p:spPr>
          <a:xfrm>
            <a:off x="347730" y="1541357"/>
            <a:ext cx="8384145" cy="2480829"/>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49438167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268"/>
            <a:ext cx="9144000" cy="6857464"/>
          </a:xfrm>
          <a:prstGeom prst="rect">
            <a:avLst/>
          </a:prstGeom>
        </p:spPr>
      </p:pic>
      <p:grpSp>
        <p:nvGrpSpPr>
          <p:cNvPr id="6" name="Group 5"/>
          <p:cNvGrpSpPr/>
          <p:nvPr userDrawn="1"/>
        </p:nvGrpSpPr>
        <p:grpSpPr>
          <a:xfrm>
            <a:off x="368655" y="362216"/>
            <a:ext cx="1866593" cy="462031"/>
            <a:chOff x="510323" y="709946"/>
            <a:chExt cx="6464776" cy="1600203"/>
          </a:xfrm>
        </p:grpSpPr>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10323" y="709946"/>
              <a:ext cx="2971806" cy="1600203"/>
            </a:xfrm>
            <a:prstGeom prst="rect">
              <a:avLst/>
            </a:prstGeom>
          </p:spPr>
        </p:pic>
        <p:pic>
          <p:nvPicPr>
            <p:cNvPr id="8" name="Picture 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932888" y="709946"/>
              <a:ext cx="3042211" cy="1600203"/>
            </a:xfrm>
            <a:prstGeom prst="rect">
              <a:avLst/>
            </a:prstGeom>
          </p:spPr>
        </p:pic>
      </p:grpSp>
      <p:sp>
        <p:nvSpPr>
          <p:cNvPr id="14" name="Text Placeholder 3"/>
          <p:cNvSpPr>
            <a:spLocks noGrp="1"/>
          </p:cNvSpPr>
          <p:nvPr>
            <p:ph type="body" sz="quarter" idx="10" hasCustomPrompt="1"/>
          </p:nvPr>
        </p:nvSpPr>
        <p:spPr>
          <a:xfrm>
            <a:off x="368655" y="2301470"/>
            <a:ext cx="3147277"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Thank You</a:t>
            </a:r>
          </a:p>
        </p:txBody>
      </p:sp>
      <p:sp>
        <p:nvSpPr>
          <p:cNvPr id="15" name="Text Placeholder 5"/>
          <p:cNvSpPr>
            <a:spLocks noGrp="1"/>
          </p:cNvSpPr>
          <p:nvPr>
            <p:ph type="body" sz="quarter" idx="22"/>
          </p:nvPr>
        </p:nvSpPr>
        <p:spPr>
          <a:xfrm>
            <a:off x="368656" y="3000738"/>
            <a:ext cx="4151829" cy="3309910"/>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414523517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2">
    <p:spTree>
      <p:nvGrpSpPr>
        <p:cNvPr id="1" name=""/>
        <p:cNvGrpSpPr/>
        <p:nvPr/>
      </p:nvGrpSpPr>
      <p:grpSpPr>
        <a:xfrm>
          <a:off x="0" y="0"/>
          <a:ext cx="0" cy="0"/>
          <a:chOff x="0" y="0"/>
          <a:chExt cx="0" cy="0"/>
        </a:xfrm>
      </p:grpSpPr>
      <p:sp>
        <p:nvSpPr>
          <p:cNvPr id="3" name="Rectangle 2"/>
          <p:cNvSpPr/>
          <p:nvPr userDrawn="1"/>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p>
        </p:txBody>
      </p:sp>
      <p:sp>
        <p:nvSpPr>
          <p:cNvPr id="2" name="Rectangle 1"/>
          <p:cNvSpPr/>
          <p:nvPr userDrawn="1"/>
        </p:nvSpPr>
        <p:spPr>
          <a:xfrm>
            <a:off x="0" y="0"/>
            <a:ext cx="9144000" cy="6858000"/>
          </a:xfrm>
          <a:prstGeom prst="rect">
            <a:avLst/>
          </a:prstGeom>
          <a:blipFill dpi="0" rotWithShape="1">
            <a:blip r:embed="rId2">
              <a:alphaModFix amt="25000"/>
              <a:extLst>
                <a:ext uri="{BEBA8EAE-BF5A-486C-A8C5-ECC9F3942E4B}">
                  <a14:imgProps xmlns:a14="http://schemas.microsoft.com/office/drawing/2010/main">
                    <a14:imgLayer r:embed="rId3">
                      <a14:imgEffect>
                        <a14:saturation sat="170000"/>
                      </a14:imgEffect>
                    </a14:imgLayer>
                  </a14:imgProps>
                </a:ex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1" name="Group 10"/>
          <p:cNvGrpSpPr/>
          <p:nvPr userDrawn="1"/>
        </p:nvGrpSpPr>
        <p:grpSpPr>
          <a:xfrm>
            <a:off x="381856" y="362216"/>
            <a:ext cx="1853392" cy="462031"/>
            <a:chOff x="556043" y="709946"/>
            <a:chExt cx="6419056" cy="1600203"/>
          </a:xfrm>
        </p:grpSpPr>
        <p:pic>
          <p:nvPicPr>
            <p:cNvPr id="12" name="Picture 1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56043" y="709946"/>
              <a:ext cx="2880362" cy="1600203"/>
            </a:xfrm>
            <a:prstGeom prst="rect">
              <a:avLst/>
            </a:prstGeom>
          </p:spPr>
        </p:pic>
        <p:pic>
          <p:nvPicPr>
            <p:cNvPr id="13" name="Picture 12"/>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932888" y="709946"/>
              <a:ext cx="3042211" cy="1600203"/>
            </a:xfrm>
            <a:prstGeom prst="rect">
              <a:avLst/>
            </a:prstGeom>
          </p:spPr>
        </p:pic>
      </p:grpSp>
      <p:sp>
        <p:nvSpPr>
          <p:cNvPr id="14" name="Text Placeholder 3"/>
          <p:cNvSpPr>
            <a:spLocks noGrp="1"/>
          </p:cNvSpPr>
          <p:nvPr>
            <p:ph type="body" sz="quarter" idx="10" hasCustomPrompt="1"/>
          </p:nvPr>
        </p:nvSpPr>
        <p:spPr>
          <a:xfrm>
            <a:off x="347730" y="2389946"/>
            <a:ext cx="8384146" cy="699268"/>
          </a:xfrm>
          <a:prstGeom prst="rect">
            <a:avLst/>
          </a:prstGeom>
        </p:spPr>
        <p:txBody>
          <a:bodyPr/>
          <a:lstStyle>
            <a:lvl1pPr marL="0" indent="0" algn="ctr">
              <a:buNone/>
              <a:defRPr sz="3600" b="1">
                <a:solidFill>
                  <a:schemeClr val="bg1"/>
                </a:solidFill>
                <a:latin typeface="Gill Sans MT" panose="020B0502020104020203" pitchFamily="34" charset="0"/>
              </a:defRPr>
            </a:lvl1pPr>
          </a:lstStyle>
          <a:p>
            <a:pPr lvl="0"/>
            <a:r>
              <a:rPr lang="en-US" dirty="0"/>
              <a:t>Thank You</a:t>
            </a:r>
          </a:p>
        </p:txBody>
      </p:sp>
      <p:sp>
        <p:nvSpPr>
          <p:cNvPr id="15" name="Text Placeholder 5"/>
          <p:cNvSpPr>
            <a:spLocks noGrp="1"/>
          </p:cNvSpPr>
          <p:nvPr>
            <p:ph type="body" sz="quarter" idx="22"/>
          </p:nvPr>
        </p:nvSpPr>
        <p:spPr>
          <a:xfrm>
            <a:off x="347730" y="3110902"/>
            <a:ext cx="8384145" cy="739881"/>
          </a:xfrm>
          <a:prstGeom prst="rect">
            <a:avLst/>
          </a:prstGeom>
        </p:spPr>
        <p:txBody>
          <a:bodyPr/>
          <a:lstStyle>
            <a:lvl1pPr marL="0" indent="0" algn="l">
              <a:lnSpc>
                <a:spcPct val="100000"/>
              </a:lnSpc>
              <a:spcBef>
                <a:spcPts val="0"/>
              </a:spcBef>
              <a:buNone/>
              <a:defRPr sz="2000">
                <a:solidFill>
                  <a:schemeClr val="bg1"/>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51110510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3">
    <p:spTree>
      <p:nvGrpSpPr>
        <p:cNvPr id="1" name=""/>
        <p:cNvGrpSpPr/>
        <p:nvPr/>
      </p:nvGrpSpPr>
      <p:grpSpPr>
        <a:xfrm>
          <a:off x="0" y="0"/>
          <a:ext cx="0" cy="0"/>
          <a:chOff x="0" y="0"/>
          <a:chExt cx="0" cy="0"/>
        </a:xfrm>
      </p:grpSpPr>
      <p:sp>
        <p:nvSpPr>
          <p:cNvPr id="2" name="Rectangle 1"/>
          <p:cNvSpPr/>
          <p:nvPr userDrawn="1"/>
        </p:nvSpPr>
        <p:spPr>
          <a:xfrm>
            <a:off x="0" y="0"/>
            <a:ext cx="9144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4" name="Group 13"/>
          <p:cNvGrpSpPr/>
          <p:nvPr userDrawn="1"/>
        </p:nvGrpSpPr>
        <p:grpSpPr>
          <a:xfrm>
            <a:off x="381856" y="362216"/>
            <a:ext cx="1853392" cy="462031"/>
            <a:chOff x="556043" y="709946"/>
            <a:chExt cx="6419056" cy="1600203"/>
          </a:xfrm>
        </p:grpSpPr>
        <p:pic>
          <p:nvPicPr>
            <p:cNvPr id="15" name="Pictur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56043" y="709946"/>
              <a:ext cx="2880362" cy="1600203"/>
            </a:xfrm>
            <a:prstGeom prst="rect">
              <a:avLst/>
            </a:prstGeom>
          </p:spPr>
        </p:pic>
        <p:pic>
          <p:nvPicPr>
            <p:cNvPr id="16" name="Picture 1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932888" y="709946"/>
              <a:ext cx="3042211" cy="1600203"/>
            </a:xfrm>
            <a:prstGeom prst="rect">
              <a:avLst/>
            </a:prstGeom>
          </p:spPr>
        </p:pic>
      </p:grpSp>
      <p:sp>
        <p:nvSpPr>
          <p:cNvPr id="9" name="Rectangle 8"/>
          <p:cNvSpPr/>
          <p:nvPr userDrawn="1"/>
        </p:nvSpPr>
        <p:spPr>
          <a:xfrm>
            <a:off x="0" y="0"/>
            <a:ext cx="9144000" cy="6858000"/>
          </a:xfrm>
          <a:prstGeom prst="rect">
            <a:avLst/>
          </a:prstGeom>
          <a:blipFill dpi="0" rotWithShape="1">
            <a:blip r:embed="rId4">
              <a:alphaModFix amt="25000"/>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 Placeholder 3"/>
          <p:cNvSpPr>
            <a:spLocks noGrp="1"/>
          </p:cNvSpPr>
          <p:nvPr>
            <p:ph type="body" sz="quarter" idx="10" hasCustomPrompt="1"/>
          </p:nvPr>
        </p:nvSpPr>
        <p:spPr>
          <a:xfrm>
            <a:off x="347730" y="2389946"/>
            <a:ext cx="8384146" cy="699268"/>
          </a:xfrm>
          <a:prstGeom prst="rect">
            <a:avLst/>
          </a:prstGeom>
        </p:spPr>
        <p:txBody>
          <a:bodyPr/>
          <a:lstStyle>
            <a:lvl1pPr marL="0" indent="0" algn="ctr">
              <a:buNone/>
              <a:defRPr sz="3600" b="1">
                <a:solidFill>
                  <a:schemeClr val="bg1"/>
                </a:solidFill>
                <a:latin typeface="Gill Sans MT" panose="020B0502020104020203" pitchFamily="34" charset="0"/>
              </a:defRPr>
            </a:lvl1pPr>
          </a:lstStyle>
          <a:p>
            <a:pPr lvl="0"/>
            <a:r>
              <a:rPr lang="en-US" dirty="0"/>
              <a:t>Thank You</a:t>
            </a:r>
          </a:p>
        </p:txBody>
      </p:sp>
      <p:sp>
        <p:nvSpPr>
          <p:cNvPr id="18" name="Text Placeholder 5"/>
          <p:cNvSpPr>
            <a:spLocks noGrp="1"/>
          </p:cNvSpPr>
          <p:nvPr>
            <p:ph type="body" sz="quarter" idx="22"/>
          </p:nvPr>
        </p:nvSpPr>
        <p:spPr>
          <a:xfrm>
            <a:off x="347730" y="3110902"/>
            <a:ext cx="8384145" cy="739881"/>
          </a:xfrm>
          <a:prstGeom prst="rect">
            <a:avLst/>
          </a:prstGeom>
        </p:spPr>
        <p:txBody>
          <a:bodyPr/>
          <a:lstStyle>
            <a:lvl1pPr marL="0" indent="0" algn="l">
              <a:lnSpc>
                <a:spcPct val="100000"/>
              </a:lnSpc>
              <a:spcBef>
                <a:spcPts val="0"/>
              </a:spcBef>
              <a:buNone/>
              <a:defRPr sz="2000">
                <a:solidFill>
                  <a:schemeClr val="bg1"/>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397263331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4">
    <p:spTree>
      <p:nvGrpSpPr>
        <p:cNvPr id="1" name=""/>
        <p:cNvGrpSpPr/>
        <p:nvPr/>
      </p:nvGrpSpPr>
      <p:grpSpPr>
        <a:xfrm>
          <a:off x="0" y="0"/>
          <a:ext cx="0" cy="0"/>
          <a:chOff x="0" y="0"/>
          <a:chExt cx="0" cy="0"/>
        </a:xfrm>
      </p:grpSpPr>
      <p:sp>
        <p:nvSpPr>
          <p:cNvPr id="12" name="Text Placeholder 3"/>
          <p:cNvSpPr>
            <a:spLocks noGrp="1"/>
          </p:cNvSpPr>
          <p:nvPr>
            <p:ph type="body" sz="quarter" idx="10" hasCustomPrompt="1"/>
          </p:nvPr>
        </p:nvSpPr>
        <p:spPr>
          <a:xfrm>
            <a:off x="4533362" y="2456274"/>
            <a:ext cx="4198513" cy="632940"/>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Thank You</a:t>
            </a:r>
          </a:p>
        </p:txBody>
      </p:sp>
      <p:sp>
        <p:nvSpPr>
          <p:cNvPr id="13" name="Text Placeholder 5"/>
          <p:cNvSpPr>
            <a:spLocks noGrp="1"/>
          </p:cNvSpPr>
          <p:nvPr>
            <p:ph type="body" sz="quarter" idx="22"/>
          </p:nvPr>
        </p:nvSpPr>
        <p:spPr>
          <a:xfrm>
            <a:off x="4533363" y="3181082"/>
            <a:ext cx="4198512" cy="1815921"/>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endParaRPr lang="en-US" dirty="0"/>
          </a:p>
        </p:txBody>
      </p:sp>
    </p:spTree>
    <p:extLst>
      <p:ext uri="{BB962C8B-B14F-4D97-AF65-F5344CB8AC3E}">
        <p14:creationId xmlns:p14="http://schemas.microsoft.com/office/powerpoint/2010/main" val="318467210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5">
    <p:spTree>
      <p:nvGrpSpPr>
        <p:cNvPr id="1" name=""/>
        <p:cNvGrpSpPr/>
        <p:nvPr/>
      </p:nvGrpSpPr>
      <p:grpSpPr>
        <a:xfrm>
          <a:off x="0" y="0"/>
          <a:ext cx="0" cy="0"/>
          <a:chOff x="0" y="0"/>
          <a:chExt cx="0" cy="0"/>
        </a:xfrm>
      </p:grpSpPr>
      <p:sp>
        <p:nvSpPr>
          <p:cNvPr id="19" name="Rectangle 18"/>
          <p:cNvSpPr/>
          <p:nvPr userDrawn="1"/>
        </p:nvSpPr>
        <p:spPr>
          <a:xfrm>
            <a:off x="-1" y="4033523"/>
            <a:ext cx="9144000" cy="2839792"/>
          </a:xfrm>
          <a:prstGeom prst="rect">
            <a:avLst/>
          </a:prstGeom>
          <a:solidFill>
            <a:srgbClr val="008C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ectangle 1"/>
          <p:cNvSpPr>
            <a:spLocks/>
          </p:cNvSpPr>
          <p:nvPr userDrawn="1"/>
        </p:nvSpPr>
        <p:spPr>
          <a:xfrm>
            <a:off x="12879" y="4036742"/>
            <a:ext cx="9144000" cy="2839792"/>
          </a:xfrm>
          <a:prstGeom prst="rect">
            <a:avLst/>
          </a:prstGeom>
          <a:blipFill dpi="0" rotWithShape="1">
            <a:blip r:embed="rId2">
              <a:alphaModFix amt="26000"/>
              <a:extLst>
                <a:ext uri="{BEBA8EAE-BF5A-486C-A8C5-ECC9F3942E4B}">
                  <a14:imgProps xmlns:a14="http://schemas.microsoft.com/office/drawing/2010/main">
                    <a14:imgLayer r:embed="rId3">
                      <a14:imgEffect>
                        <a14:saturation sat="98000"/>
                      </a14:imgEffect>
                    </a14:imgLayer>
                  </a14:imgProps>
                </a:ext>
                <a:ext uri="{28A0092B-C50C-407E-A947-70E740481C1C}">
                  <a14:useLocalDpi xmlns:a14="http://schemas.microsoft.com/office/drawing/2010/main" val="0"/>
                </a:ext>
              </a:extLst>
            </a:blip>
            <a:srcRect/>
            <a:tile tx="0" ty="0" sx="90000" sy="90000" flip="none"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ext Placeholder 5"/>
          <p:cNvSpPr>
            <a:spLocks noGrp="1"/>
          </p:cNvSpPr>
          <p:nvPr>
            <p:ph type="body" sz="quarter" idx="22"/>
          </p:nvPr>
        </p:nvSpPr>
        <p:spPr>
          <a:xfrm>
            <a:off x="489398" y="1178417"/>
            <a:ext cx="2730321" cy="1461754"/>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endParaRPr lang="en-US" dirty="0"/>
          </a:p>
        </p:txBody>
      </p:sp>
      <p:sp>
        <p:nvSpPr>
          <p:cNvPr id="16" name="Text Placeholder 5"/>
          <p:cNvSpPr>
            <a:spLocks noGrp="1"/>
          </p:cNvSpPr>
          <p:nvPr>
            <p:ph type="body" sz="quarter" idx="23"/>
          </p:nvPr>
        </p:nvSpPr>
        <p:spPr>
          <a:xfrm>
            <a:off x="3219719" y="1178416"/>
            <a:ext cx="2730321" cy="1461754"/>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endParaRPr lang="en-US" dirty="0"/>
          </a:p>
        </p:txBody>
      </p:sp>
      <p:sp>
        <p:nvSpPr>
          <p:cNvPr id="17" name="Text Placeholder 5"/>
          <p:cNvSpPr>
            <a:spLocks noGrp="1"/>
          </p:cNvSpPr>
          <p:nvPr>
            <p:ph type="body" sz="quarter" idx="24"/>
          </p:nvPr>
        </p:nvSpPr>
        <p:spPr>
          <a:xfrm>
            <a:off x="5950040" y="1178415"/>
            <a:ext cx="2730321" cy="1461754"/>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endParaRPr lang="en-US" dirty="0"/>
          </a:p>
        </p:txBody>
      </p:sp>
      <p:sp>
        <p:nvSpPr>
          <p:cNvPr id="18" name="Text Placeholder 3"/>
          <p:cNvSpPr>
            <a:spLocks noGrp="1"/>
          </p:cNvSpPr>
          <p:nvPr>
            <p:ph type="body" sz="quarter" idx="10" hasCustomPrompt="1"/>
          </p:nvPr>
        </p:nvSpPr>
        <p:spPr>
          <a:xfrm>
            <a:off x="3676868" y="3374265"/>
            <a:ext cx="1816021" cy="1107583"/>
          </a:xfrm>
          <a:prstGeom prst="rect">
            <a:avLst/>
          </a:prstGeom>
        </p:spPr>
        <p:txBody>
          <a:bodyPr/>
          <a:lstStyle>
            <a:lvl1pPr marL="0" indent="0" algn="ctr">
              <a:buNone/>
              <a:defRPr sz="3600" b="1">
                <a:solidFill>
                  <a:schemeClr val="bg1"/>
                </a:solidFill>
                <a:latin typeface="Gill Sans MT" panose="020B0502020104020203" pitchFamily="34" charset="0"/>
              </a:defRPr>
            </a:lvl1pPr>
          </a:lstStyle>
          <a:p>
            <a:pPr lvl="0"/>
            <a:r>
              <a:rPr lang="en-US" dirty="0"/>
              <a:t>Thank You</a:t>
            </a:r>
          </a:p>
        </p:txBody>
      </p:sp>
    </p:spTree>
    <p:extLst>
      <p:ext uri="{BB962C8B-B14F-4D97-AF65-F5344CB8AC3E}">
        <p14:creationId xmlns:p14="http://schemas.microsoft.com/office/powerpoint/2010/main" val="144143387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_3">
    <p:spTree>
      <p:nvGrpSpPr>
        <p:cNvPr id="1" name=""/>
        <p:cNvGrpSpPr/>
        <p:nvPr/>
      </p:nvGrpSpPr>
      <p:grpSpPr>
        <a:xfrm>
          <a:off x="0" y="0"/>
          <a:ext cx="0" cy="0"/>
          <a:chOff x="0" y="0"/>
          <a:chExt cx="0" cy="0"/>
        </a:xfrm>
      </p:grpSpPr>
      <p:sp>
        <p:nvSpPr>
          <p:cNvPr id="6" name="Rectangle 5"/>
          <p:cNvSpPr/>
          <p:nvPr userDrawn="1"/>
        </p:nvSpPr>
        <p:spPr>
          <a:xfrm>
            <a:off x="2743200" y="0"/>
            <a:ext cx="6400800" cy="6858000"/>
          </a:xfrm>
          <a:prstGeom prst="rect">
            <a:avLst/>
          </a:prstGeom>
          <a:solidFill>
            <a:srgbClr val="1C34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a:spLocks/>
          </p:cNvSpPr>
          <p:nvPr userDrawn="1"/>
        </p:nvSpPr>
        <p:spPr>
          <a:xfrm>
            <a:off x="2743200" y="0"/>
            <a:ext cx="6400800" cy="6858000"/>
          </a:xfrm>
          <a:prstGeom prst="rect">
            <a:avLst/>
          </a:prstGeom>
          <a:blipFill dpi="0" rotWithShape="1">
            <a:blip r:embed="rId2">
              <a:alphaModFix amt="25000"/>
              <a:extLst>
                <a:ext uri="{28A0092B-C50C-407E-A947-70E740481C1C}">
                  <a14:useLocalDpi xmlns:a14="http://schemas.microsoft.com/office/drawing/2010/main" val="0"/>
                </a:ext>
              </a:extLst>
            </a:blip>
            <a:srcRect/>
            <a:tile tx="0" ty="0" sx="35000" sy="35000" flip="none"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 Placeholder 3"/>
          <p:cNvSpPr>
            <a:spLocks noGrp="1"/>
          </p:cNvSpPr>
          <p:nvPr>
            <p:ph type="body" sz="quarter" idx="10" hasCustomPrompt="1"/>
          </p:nvPr>
        </p:nvSpPr>
        <p:spPr>
          <a:xfrm>
            <a:off x="347730" y="2163651"/>
            <a:ext cx="2125013" cy="925563"/>
          </a:xfrm>
          <a:prstGeom prst="rect">
            <a:avLst/>
          </a:prstGeom>
        </p:spPr>
        <p:txBody>
          <a:bodyPr/>
          <a:lstStyle>
            <a:lvl1pPr marL="0" indent="0" algn="r">
              <a:buNone/>
              <a:defRPr sz="3600" b="1">
                <a:solidFill>
                  <a:srgbClr val="1C344D"/>
                </a:solidFill>
                <a:latin typeface="Gill Sans MT" panose="020B0502020104020203" pitchFamily="34" charset="0"/>
              </a:defRPr>
            </a:lvl1pPr>
          </a:lstStyle>
          <a:p>
            <a:pPr lvl="0"/>
            <a:r>
              <a:rPr lang="en-US" dirty="0"/>
              <a:t>Thank You</a:t>
            </a:r>
          </a:p>
        </p:txBody>
      </p:sp>
      <p:sp>
        <p:nvSpPr>
          <p:cNvPr id="10" name="Text Placeholder 5"/>
          <p:cNvSpPr>
            <a:spLocks noGrp="1"/>
          </p:cNvSpPr>
          <p:nvPr>
            <p:ph type="body" sz="quarter" idx="22"/>
          </p:nvPr>
        </p:nvSpPr>
        <p:spPr>
          <a:xfrm>
            <a:off x="347731" y="3089214"/>
            <a:ext cx="2125013" cy="3388859"/>
          </a:xfrm>
          <a:prstGeom prst="rect">
            <a:avLst/>
          </a:prstGeom>
        </p:spPr>
        <p:txBody>
          <a:bodyPr/>
          <a:lstStyle>
            <a:lvl1pPr marL="0" indent="0" algn="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127760237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2_3">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268"/>
            <a:ext cx="9143999" cy="6857463"/>
          </a:xfrm>
          <a:prstGeom prst="rect">
            <a:avLst/>
          </a:prstGeom>
        </p:spPr>
      </p:pic>
      <p:grpSp>
        <p:nvGrpSpPr>
          <p:cNvPr id="11" name="Group 10"/>
          <p:cNvGrpSpPr/>
          <p:nvPr userDrawn="1"/>
        </p:nvGrpSpPr>
        <p:grpSpPr>
          <a:xfrm>
            <a:off x="381856" y="362216"/>
            <a:ext cx="1853392" cy="462031"/>
            <a:chOff x="556043" y="709946"/>
            <a:chExt cx="6419056" cy="1600203"/>
          </a:xfrm>
        </p:grpSpPr>
        <p:pic>
          <p:nvPicPr>
            <p:cNvPr id="12" name="Picture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56043" y="709946"/>
              <a:ext cx="2880362" cy="1600203"/>
            </a:xfrm>
            <a:prstGeom prst="rect">
              <a:avLst/>
            </a:prstGeom>
          </p:spPr>
        </p:pic>
        <p:pic>
          <p:nvPicPr>
            <p:cNvPr id="13" name="Picture 1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932888" y="709946"/>
              <a:ext cx="3042211" cy="1600203"/>
            </a:xfrm>
            <a:prstGeom prst="rect">
              <a:avLst/>
            </a:prstGeom>
          </p:spPr>
        </p:pic>
      </p:grpSp>
      <p:sp>
        <p:nvSpPr>
          <p:cNvPr id="14" name="Text Placeholder 3"/>
          <p:cNvSpPr>
            <a:spLocks noGrp="1"/>
          </p:cNvSpPr>
          <p:nvPr>
            <p:ph type="body" sz="quarter" idx="10" hasCustomPrompt="1"/>
          </p:nvPr>
        </p:nvSpPr>
        <p:spPr>
          <a:xfrm>
            <a:off x="0" y="3103811"/>
            <a:ext cx="7328079" cy="631064"/>
          </a:xfrm>
          <a:prstGeom prst="rect">
            <a:avLst/>
          </a:prstGeom>
        </p:spPr>
        <p:txBody>
          <a:bodyPr/>
          <a:lstStyle>
            <a:lvl1pPr marL="0" indent="0" algn="ctr">
              <a:buNone/>
              <a:defRPr sz="3600" b="1">
                <a:solidFill>
                  <a:schemeClr val="bg1"/>
                </a:solidFill>
                <a:latin typeface="Gill Sans MT" panose="020B0502020104020203" pitchFamily="34" charset="0"/>
              </a:defRPr>
            </a:lvl1pPr>
          </a:lstStyle>
          <a:p>
            <a:pPr lvl="0"/>
            <a:r>
              <a:rPr lang="en-US" dirty="0"/>
              <a:t>Thank You</a:t>
            </a:r>
          </a:p>
        </p:txBody>
      </p:sp>
      <p:sp>
        <p:nvSpPr>
          <p:cNvPr id="15" name="Text Placeholder 5"/>
          <p:cNvSpPr>
            <a:spLocks noGrp="1"/>
          </p:cNvSpPr>
          <p:nvPr>
            <p:ph type="body" sz="quarter" idx="11"/>
          </p:nvPr>
        </p:nvSpPr>
        <p:spPr>
          <a:xfrm>
            <a:off x="0" y="3734875"/>
            <a:ext cx="7328079" cy="540912"/>
          </a:xfrm>
          <a:prstGeom prst="rect">
            <a:avLst/>
          </a:prstGeom>
        </p:spPr>
        <p:txBody>
          <a:bodyPr/>
          <a:lstStyle>
            <a:lvl1pPr marL="0" indent="0" algn="ctr">
              <a:buNone/>
              <a:defRPr>
                <a:solidFill>
                  <a:schemeClr val="bg1"/>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47596582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Title 6"/>
          <p:cNvSpPr>
            <a:spLocks noGrp="1"/>
          </p:cNvSpPr>
          <p:nvPr>
            <p:ph type="title"/>
          </p:nvPr>
        </p:nvSpPr>
        <p:spPr/>
        <p:txBody>
          <a:bodyPr/>
          <a:lstStyle/>
          <a:p>
            <a:r>
              <a:rPr lang="en-US"/>
              <a:t>Click to edit Master title style</a:t>
            </a:r>
          </a:p>
        </p:txBody>
      </p:sp>
      <p:sp>
        <p:nvSpPr>
          <p:cNvPr id="9" name="Date Placeholder 8"/>
          <p:cNvSpPr>
            <a:spLocks noGrp="1"/>
          </p:cNvSpPr>
          <p:nvPr>
            <p:ph type="dt" sz="half" idx="10"/>
          </p:nvPr>
        </p:nvSpPr>
        <p:spPr/>
        <p:txBody>
          <a:bodyPr/>
          <a:lstStyle/>
          <a:p>
            <a:fld id="{0BAF8CA4-54B6-4D8E-952E-E68D33F7EB9C}" type="datetimeFigureOut">
              <a:rPr lang="en-US" smtClean="0"/>
              <a:t>4/17/2022</a:t>
            </a:fld>
            <a:endParaRPr lang="en-US" dirty="0"/>
          </a:p>
        </p:txBody>
      </p:sp>
      <p:sp>
        <p:nvSpPr>
          <p:cNvPr id="10" name="Footer Placeholder 9"/>
          <p:cNvSpPr>
            <a:spLocks noGrp="1"/>
          </p:cNvSpPr>
          <p:nvPr>
            <p:ph type="ftr" sz="quarter" idx="11"/>
          </p:nvPr>
        </p:nvSpPr>
        <p:spPr/>
        <p:txBody>
          <a:bodyPr/>
          <a:lstStyle/>
          <a:p>
            <a:endParaRPr lang="en-US" dirty="0"/>
          </a:p>
        </p:txBody>
      </p:sp>
      <p:sp>
        <p:nvSpPr>
          <p:cNvPr id="11" name="Slide Number Placeholder 10"/>
          <p:cNvSpPr>
            <a:spLocks noGrp="1"/>
          </p:cNvSpPr>
          <p:nvPr>
            <p:ph type="sldNum" sz="quarter" idx="12"/>
          </p:nvPr>
        </p:nvSpPr>
        <p:spPr/>
        <p:txBody>
          <a:bodyPr/>
          <a:lstStyle/>
          <a:p>
            <a:fld id="{2F67D68C-C797-4DD9-AEED-830D0EAD7454}" type="slidenum">
              <a:rPr lang="en-US" smtClean="0"/>
              <a:t>‹#›</a:t>
            </a:fld>
            <a:endParaRPr lang="en-US" dirty="0"/>
          </a:p>
        </p:txBody>
      </p:sp>
    </p:spTree>
    <p:extLst>
      <p:ext uri="{BB962C8B-B14F-4D97-AF65-F5344CB8AC3E}">
        <p14:creationId xmlns:p14="http://schemas.microsoft.com/office/powerpoint/2010/main" val="8506559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90">
    <p:spTree>
      <p:nvGrpSpPr>
        <p:cNvPr id="1" name=""/>
        <p:cNvGrpSpPr/>
        <p:nvPr/>
      </p:nvGrpSpPr>
      <p:grpSpPr>
        <a:xfrm>
          <a:off x="0" y="0"/>
          <a:ext cx="0" cy="0"/>
          <a:chOff x="0" y="0"/>
          <a:chExt cx="0" cy="0"/>
        </a:xfrm>
      </p:grpSpPr>
      <p:sp>
        <p:nvSpPr>
          <p:cNvPr id="10" name="AutoShape 3"/>
          <p:cNvSpPr>
            <a:spLocks noChangeAspect="1" noChangeArrowheads="1" noTextEdit="1"/>
          </p:cNvSpPr>
          <p:nvPr userDrawn="1"/>
        </p:nvSpPr>
        <p:spPr bwMode="auto">
          <a:xfrm>
            <a:off x="721218" y="3232499"/>
            <a:ext cx="7187887" cy="2593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5"/>
          <p:cNvSpPr>
            <a:spLocks/>
          </p:cNvSpPr>
          <p:nvPr userDrawn="1"/>
        </p:nvSpPr>
        <p:spPr bwMode="auto">
          <a:xfrm>
            <a:off x="2675641" y="3232596"/>
            <a:ext cx="1748304" cy="2594380"/>
          </a:xfrm>
          <a:custGeom>
            <a:avLst/>
            <a:gdLst>
              <a:gd name="T0" fmla="*/ 0 w 1401"/>
              <a:gd name="T1" fmla="*/ 0 h 2079"/>
              <a:gd name="T2" fmla="*/ 0 w 1401"/>
              <a:gd name="T3" fmla="*/ 1677 h 2079"/>
              <a:gd name="T4" fmla="*/ 702 w 1401"/>
              <a:gd name="T5" fmla="*/ 2079 h 2079"/>
              <a:gd name="T6" fmla="*/ 1401 w 1401"/>
              <a:gd name="T7" fmla="*/ 1677 h 2079"/>
              <a:gd name="T8" fmla="*/ 1401 w 1401"/>
              <a:gd name="T9" fmla="*/ 0 h 2079"/>
              <a:gd name="T10" fmla="*/ 0 w 1401"/>
              <a:gd name="T11" fmla="*/ 0 h 2079"/>
            </a:gdLst>
            <a:ahLst/>
            <a:cxnLst>
              <a:cxn ang="0">
                <a:pos x="T0" y="T1"/>
              </a:cxn>
              <a:cxn ang="0">
                <a:pos x="T2" y="T3"/>
              </a:cxn>
              <a:cxn ang="0">
                <a:pos x="T4" y="T5"/>
              </a:cxn>
              <a:cxn ang="0">
                <a:pos x="T6" y="T7"/>
              </a:cxn>
              <a:cxn ang="0">
                <a:pos x="T8" y="T9"/>
              </a:cxn>
              <a:cxn ang="0">
                <a:pos x="T10" y="T11"/>
              </a:cxn>
            </a:cxnLst>
            <a:rect l="0" t="0" r="r" b="b"/>
            <a:pathLst>
              <a:path w="1401" h="2079">
                <a:moveTo>
                  <a:pt x="0" y="0"/>
                </a:moveTo>
                <a:lnTo>
                  <a:pt x="0" y="1677"/>
                </a:lnTo>
                <a:lnTo>
                  <a:pt x="702" y="2079"/>
                </a:lnTo>
                <a:lnTo>
                  <a:pt x="1401" y="1677"/>
                </a:lnTo>
                <a:lnTo>
                  <a:pt x="1401" y="0"/>
                </a:lnTo>
                <a:lnTo>
                  <a:pt x="0" y="0"/>
                </a:lnTo>
                <a:close/>
              </a:path>
            </a:pathLst>
          </a:custGeom>
          <a:solidFill>
            <a:schemeClr val="bg1"/>
          </a:solidFill>
          <a:ln>
            <a:noFill/>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US" dirty="0"/>
          </a:p>
        </p:txBody>
      </p:sp>
      <p:sp>
        <p:nvSpPr>
          <p:cNvPr id="12" name="Freeform 6"/>
          <p:cNvSpPr>
            <a:spLocks/>
          </p:cNvSpPr>
          <p:nvPr userDrawn="1"/>
        </p:nvSpPr>
        <p:spPr bwMode="auto">
          <a:xfrm>
            <a:off x="6588524" y="3232596"/>
            <a:ext cx="1748304" cy="2594380"/>
          </a:xfrm>
          <a:custGeom>
            <a:avLst/>
            <a:gdLst>
              <a:gd name="T0" fmla="*/ 0 w 1401"/>
              <a:gd name="T1" fmla="*/ 0 h 2079"/>
              <a:gd name="T2" fmla="*/ 0 w 1401"/>
              <a:gd name="T3" fmla="*/ 1677 h 2079"/>
              <a:gd name="T4" fmla="*/ 700 w 1401"/>
              <a:gd name="T5" fmla="*/ 2079 h 2079"/>
              <a:gd name="T6" fmla="*/ 1401 w 1401"/>
              <a:gd name="T7" fmla="*/ 1677 h 2079"/>
              <a:gd name="T8" fmla="*/ 1401 w 1401"/>
              <a:gd name="T9" fmla="*/ 0 h 2079"/>
              <a:gd name="T10" fmla="*/ 0 w 1401"/>
              <a:gd name="T11" fmla="*/ 0 h 2079"/>
            </a:gdLst>
            <a:ahLst/>
            <a:cxnLst>
              <a:cxn ang="0">
                <a:pos x="T0" y="T1"/>
              </a:cxn>
              <a:cxn ang="0">
                <a:pos x="T2" y="T3"/>
              </a:cxn>
              <a:cxn ang="0">
                <a:pos x="T4" y="T5"/>
              </a:cxn>
              <a:cxn ang="0">
                <a:pos x="T6" y="T7"/>
              </a:cxn>
              <a:cxn ang="0">
                <a:pos x="T8" y="T9"/>
              </a:cxn>
              <a:cxn ang="0">
                <a:pos x="T10" y="T11"/>
              </a:cxn>
            </a:cxnLst>
            <a:rect l="0" t="0" r="r" b="b"/>
            <a:pathLst>
              <a:path w="1401" h="2079">
                <a:moveTo>
                  <a:pt x="0" y="0"/>
                </a:moveTo>
                <a:lnTo>
                  <a:pt x="0" y="1677"/>
                </a:lnTo>
                <a:lnTo>
                  <a:pt x="700" y="2079"/>
                </a:lnTo>
                <a:lnTo>
                  <a:pt x="1401" y="1677"/>
                </a:lnTo>
                <a:lnTo>
                  <a:pt x="1401" y="0"/>
                </a:lnTo>
                <a:lnTo>
                  <a:pt x="0" y="0"/>
                </a:lnTo>
                <a:close/>
              </a:path>
            </a:pathLst>
          </a:custGeom>
          <a:solidFill>
            <a:schemeClr val="bg1"/>
          </a:solidFill>
          <a:ln>
            <a:noFill/>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US" dirty="0"/>
          </a:p>
        </p:txBody>
      </p:sp>
      <p:sp>
        <p:nvSpPr>
          <p:cNvPr id="13" name="Freeform 7"/>
          <p:cNvSpPr>
            <a:spLocks/>
          </p:cNvSpPr>
          <p:nvPr userDrawn="1"/>
        </p:nvSpPr>
        <p:spPr bwMode="auto">
          <a:xfrm>
            <a:off x="4632756" y="3232596"/>
            <a:ext cx="1749552" cy="2594380"/>
          </a:xfrm>
          <a:custGeom>
            <a:avLst/>
            <a:gdLst>
              <a:gd name="T0" fmla="*/ 0 w 1402"/>
              <a:gd name="T1" fmla="*/ 0 h 2079"/>
              <a:gd name="T2" fmla="*/ 0 w 1402"/>
              <a:gd name="T3" fmla="*/ 1677 h 2079"/>
              <a:gd name="T4" fmla="*/ 700 w 1402"/>
              <a:gd name="T5" fmla="*/ 2079 h 2079"/>
              <a:gd name="T6" fmla="*/ 1402 w 1402"/>
              <a:gd name="T7" fmla="*/ 1677 h 2079"/>
              <a:gd name="T8" fmla="*/ 1402 w 1402"/>
              <a:gd name="T9" fmla="*/ 0 h 2079"/>
              <a:gd name="T10" fmla="*/ 0 w 1402"/>
              <a:gd name="T11" fmla="*/ 0 h 2079"/>
            </a:gdLst>
            <a:ahLst/>
            <a:cxnLst>
              <a:cxn ang="0">
                <a:pos x="T0" y="T1"/>
              </a:cxn>
              <a:cxn ang="0">
                <a:pos x="T2" y="T3"/>
              </a:cxn>
              <a:cxn ang="0">
                <a:pos x="T4" y="T5"/>
              </a:cxn>
              <a:cxn ang="0">
                <a:pos x="T6" y="T7"/>
              </a:cxn>
              <a:cxn ang="0">
                <a:pos x="T8" y="T9"/>
              </a:cxn>
              <a:cxn ang="0">
                <a:pos x="T10" y="T11"/>
              </a:cxn>
            </a:cxnLst>
            <a:rect l="0" t="0" r="r" b="b"/>
            <a:pathLst>
              <a:path w="1402" h="2079">
                <a:moveTo>
                  <a:pt x="0" y="0"/>
                </a:moveTo>
                <a:lnTo>
                  <a:pt x="0" y="1677"/>
                </a:lnTo>
                <a:lnTo>
                  <a:pt x="700" y="2079"/>
                </a:lnTo>
                <a:lnTo>
                  <a:pt x="1402" y="1677"/>
                </a:lnTo>
                <a:lnTo>
                  <a:pt x="1402" y="0"/>
                </a:lnTo>
                <a:lnTo>
                  <a:pt x="0" y="0"/>
                </a:lnTo>
                <a:close/>
              </a:path>
            </a:pathLst>
          </a:custGeom>
          <a:solidFill>
            <a:schemeClr val="bg1"/>
          </a:solidFill>
          <a:ln>
            <a:noFill/>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US" dirty="0"/>
          </a:p>
        </p:txBody>
      </p:sp>
      <p:sp>
        <p:nvSpPr>
          <p:cNvPr id="14" name="Freeform 8"/>
          <p:cNvSpPr>
            <a:spLocks/>
          </p:cNvSpPr>
          <p:nvPr userDrawn="1"/>
        </p:nvSpPr>
        <p:spPr bwMode="auto">
          <a:xfrm>
            <a:off x="721218" y="3232596"/>
            <a:ext cx="1748304" cy="2594380"/>
          </a:xfrm>
          <a:custGeom>
            <a:avLst/>
            <a:gdLst>
              <a:gd name="T0" fmla="*/ 0 w 1401"/>
              <a:gd name="T1" fmla="*/ 0 h 2079"/>
              <a:gd name="T2" fmla="*/ 0 w 1401"/>
              <a:gd name="T3" fmla="*/ 1677 h 2079"/>
              <a:gd name="T4" fmla="*/ 701 w 1401"/>
              <a:gd name="T5" fmla="*/ 2079 h 2079"/>
              <a:gd name="T6" fmla="*/ 1401 w 1401"/>
              <a:gd name="T7" fmla="*/ 1677 h 2079"/>
              <a:gd name="T8" fmla="*/ 1401 w 1401"/>
              <a:gd name="T9" fmla="*/ 0 h 2079"/>
              <a:gd name="T10" fmla="*/ 0 w 1401"/>
              <a:gd name="T11" fmla="*/ 0 h 2079"/>
            </a:gdLst>
            <a:ahLst/>
            <a:cxnLst>
              <a:cxn ang="0">
                <a:pos x="T0" y="T1"/>
              </a:cxn>
              <a:cxn ang="0">
                <a:pos x="T2" y="T3"/>
              </a:cxn>
              <a:cxn ang="0">
                <a:pos x="T4" y="T5"/>
              </a:cxn>
              <a:cxn ang="0">
                <a:pos x="T6" y="T7"/>
              </a:cxn>
              <a:cxn ang="0">
                <a:pos x="T8" y="T9"/>
              </a:cxn>
              <a:cxn ang="0">
                <a:pos x="T10" y="T11"/>
              </a:cxn>
            </a:cxnLst>
            <a:rect l="0" t="0" r="r" b="b"/>
            <a:pathLst>
              <a:path w="1401" h="2079">
                <a:moveTo>
                  <a:pt x="0" y="0"/>
                </a:moveTo>
                <a:lnTo>
                  <a:pt x="0" y="1677"/>
                </a:lnTo>
                <a:lnTo>
                  <a:pt x="701" y="2079"/>
                </a:lnTo>
                <a:lnTo>
                  <a:pt x="1401" y="1677"/>
                </a:lnTo>
                <a:lnTo>
                  <a:pt x="1401" y="0"/>
                </a:lnTo>
                <a:lnTo>
                  <a:pt x="0" y="0"/>
                </a:lnTo>
                <a:close/>
              </a:path>
            </a:pathLst>
          </a:custGeom>
          <a:solidFill>
            <a:schemeClr val="bg1"/>
          </a:solidFill>
          <a:ln>
            <a:noFill/>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US" dirty="0"/>
          </a:p>
        </p:txBody>
      </p:sp>
      <p:sp>
        <p:nvSpPr>
          <p:cNvPr id="15"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16" name="Text Placeholder 5"/>
          <p:cNvSpPr>
            <a:spLocks noGrp="1"/>
          </p:cNvSpPr>
          <p:nvPr>
            <p:ph type="body" sz="quarter" idx="21"/>
          </p:nvPr>
        </p:nvSpPr>
        <p:spPr>
          <a:xfrm>
            <a:off x="721219" y="3231153"/>
            <a:ext cx="1745612" cy="406049"/>
          </a:xfrm>
          <a:prstGeom prst="rect">
            <a:avLst/>
          </a:prstGeom>
        </p:spPr>
        <p:txBody>
          <a:bodyPr/>
          <a:lstStyle>
            <a:lvl1pPr marL="0" indent="0" algn="ctr">
              <a:buNone/>
              <a:defRPr>
                <a:solidFill>
                  <a:srgbClr val="1C344D"/>
                </a:solidFill>
                <a:latin typeface="Gill Sans MT" panose="020B0502020104020203" pitchFamily="34" charset="0"/>
              </a:defRPr>
            </a:lvl1pPr>
          </a:lstStyle>
          <a:p>
            <a:pPr lvl="0"/>
            <a:r>
              <a:rPr lang="en-US" dirty="0"/>
              <a:t>Edit Master text styles</a:t>
            </a:r>
          </a:p>
        </p:txBody>
      </p:sp>
      <p:sp>
        <p:nvSpPr>
          <p:cNvPr id="17" name="Text Placeholder 5"/>
          <p:cNvSpPr>
            <a:spLocks noGrp="1"/>
          </p:cNvSpPr>
          <p:nvPr>
            <p:ph type="body" sz="quarter" idx="22"/>
          </p:nvPr>
        </p:nvSpPr>
        <p:spPr>
          <a:xfrm>
            <a:off x="721217" y="3637201"/>
            <a:ext cx="1751930" cy="2188429"/>
          </a:xfrm>
          <a:prstGeom prst="rect">
            <a:avLst/>
          </a:prstGeom>
        </p:spPr>
        <p:txBody>
          <a:bodyPr/>
          <a:lstStyle>
            <a:lvl1pPr marL="342900" indent="-342900" algn="l">
              <a:lnSpc>
                <a:spcPct val="100000"/>
              </a:lnSpc>
              <a:spcBef>
                <a:spcPts val="0"/>
              </a:spcBef>
              <a:buFont typeface="Arial" panose="020B0604020202020204" pitchFamily="34" charset="0"/>
              <a:buChar char="•"/>
              <a:defRPr sz="2000">
                <a:solidFill>
                  <a:srgbClr val="008C99"/>
                </a:solidFill>
                <a:latin typeface="Gill Sans MT" panose="020B0502020104020203" pitchFamily="34" charset="0"/>
              </a:defRPr>
            </a:lvl1pPr>
          </a:lstStyle>
          <a:p>
            <a:pPr lvl="0"/>
            <a:r>
              <a:rPr lang="en-US" dirty="0"/>
              <a:t>Edit Master text styles</a:t>
            </a:r>
          </a:p>
        </p:txBody>
      </p:sp>
      <p:sp>
        <p:nvSpPr>
          <p:cNvPr id="26" name="Text Placeholder 5"/>
          <p:cNvSpPr>
            <a:spLocks noGrp="1"/>
          </p:cNvSpPr>
          <p:nvPr>
            <p:ph type="body" sz="quarter" idx="23"/>
          </p:nvPr>
        </p:nvSpPr>
        <p:spPr>
          <a:xfrm>
            <a:off x="2702051" y="3231153"/>
            <a:ext cx="1745612" cy="406049"/>
          </a:xfrm>
          <a:prstGeom prst="rect">
            <a:avLst/>
          </a:prstGeom>
        </p:spPr>
        <p:txBody>
          <a:bodyPr/>
          <a:lstStyle>
            <a:lvl1pPr marL="0" indent="0" algn="ctr">
              <a:buNone/>
              <a:defRPr>
                <a:solidFill>
                  <a:srgbClr val="1C344D"/>
                </a:solidFill>
                <a:latin typeface="Gill Sans MT" panose="020B0502020104020203" pitchFamily="34" charset="0"/>
              </a:defRPr>
            </a:lvl1pPr>
          </a:lstStyle>
          <a:p>
            <a:pPr lvl="0"/>
            <a:r>
              <a:rPr lang="en-US" dirty="0"/>
              <a:t>Edit Master text styles</a:t>
            </a:r>
          </a:p>
        </p:txBody>
      </p:sp>
      <p:sp>
        <p:nvSpPr>
          <p:cNvPr id="27" name="Text Placeholder 5"/>
          <p:cNvSpPr>
            <a:spLocks noGrp="1"/>
          </p:cNvSpPr>
          <p:nvPr>
            <p:ph type="body" sz="quarter" idx="24"/>
          </p:nvPr>
        </p:nvSpPr>
        <p:spPr>
          <a:xfrm>
            <a:off x="2702049" y="3637201"/>
            <a:ext cx="1751930" cy="2188429"/>
          </a:xfrm>
          <a:prstGeom prst="rect">
            <a:avLst/>
          </a:prstGeom>
        </p:spPr>
        <p:txBody>
          <a:bodyPr/>
          <a:lstStyle>
            <a:lvl1pPr marL="342900" indent="-342900" algn="l">
              <a:lnSpc>
                <a:spcPct val="100000"/>
              </a:lnSpc>
              <a:spcBef>
                <a:spcPts val="0"/>
              </a:spcBef>
              <a:buFont typeface="Arial" panose="020B0604020202020204" pitchFamily="34" charset="0"/>
              <a:buChar char="•"/>
              <a:defRPr sz="2000">
                <a:solidFill>
                  <a:srgbClr val="008C99"/>
                </a:solidFill>
                <a:latin typeface="Gill Sans MT" panose="020B0502020104020203" pitchFamily="34" charset="0"/>
              </a:defRPr>
            </a:lvl1pPr>
          </a:lstStyle>
          <a:p>
            <a:pPr lvl="0"/>
            <a:r>
              <a:rPr lang="en-US" dirty="0"/>
              <a:t>Edit Master text styles</a:t>
            </a:r>
          </a:p>
        </p:txBody>
      </p:sp>
      <p:sp>
        <p:nvSpPr>
          <p:cNvPr id="28" name="Text Placeholder 5"/>
          <p:cNvSpPr>
            <a:spLocks noGrp="1"/>
          </p:cNvSpPr>
          <p:nvPr>
            <p:ph type="body" sz="quarter" idx="25"/>
          </p:nvPr>
        </p:nvSpPr>
        <p:spPr>
          <a:xfrm>
            <a:off x="4633538" y="3231153"/>
            <a:ext cx="1745612" cy="406049"/>
          </a:xfrm>
          <a:prstGeom prst="rect">
            <a:avLst/>
          </a:prstGeom>
        </p:spPr>
        <p:txBody>
          <a:bodyPr/>
          <a:lstStyle>
            <a:lvl1pPr marL="0" indent="0" algn="ctr">
              <a:buNone/>
              <a:defRPr>
                <a:solidFill>
                  <a:srgbClr val="1C344D"/>
                </a:solidFill>
                <a:latin typeface="Gill Sans MT" panose="020B0502020104020203" pitchFamily="34" charset="0"/>
              </a:defRPr>
            </a:lvl1pPr>
          </a:lstStyle>
          <a:p>
            <a:pPr lvl="0"/>
            <a:r>
              <a:rPr lang="en-US" dirty="0"/>
              <a:t>Edit Master text styles</a:t>
            </a:r>
          </a:p>
        </p:txBody>
      </p:sp>
      <p:sp>
        <p:nvSpPr>
          <p:cNvPr id="29" name="Text Placeholder 5"/>
          <p:cNvSpPr>
            <a:spLocks noGrp="1"/>
          </p:cNvSpPr>
          <p:nvPr>
            <p:ph type="body" sz="quarter" idx="26"/>
          </p:nvPr>
        </p:nvSpPr>
        <p:spPr>
          <a:xfrm>
            <a:off x="4633536" y="3637201"/>
            <a:ext cx="1751930" cy="2188429"/>
          </a:xfrm>
          <a:prstGeom prst="rect">
            <a:avLst/>
          </a:prstGeom>
        </p:spPr>
        <p:txBody>
          <a:bodyPr/>
          <a:lstStyle>
            <a:lvl1pPr marL="342900" indent="-342900" algn="l">
              <a:lnSpc>
                <a:spcPct val="100000"/>
              </a:lnSpc>
              <a:spcBef>
                <a:spcPts val="0"/>
              </a:spcBef>
              <a:buFont typeface="Arial" panose="020B0604020202020204" pitchFamily="34" charset="0"/>
              <a:buChar char="•"/>
              <a:defRPr sz="2000">
                <a:solidFill>
                  <a:srgbClr val="008C99"/>
                </a:solidFill>
                <a:latin typeface="Gill Sans MT" panose="020B0502020104020203" pitchFamily="34" charset="0"/>
              </a:defRPr>
            </a:lvl1pPr>
          </a:lstStyle>
          <a:p>
            <a:pPr lvl="0"/>
            <a:r>
              <a:rPr lang="en-US" dirty="0"/>
              <a:t>Edit Master text styles</a:t>
            </a:r>
          </a:p>
        </p:txBody>
      </p:sp>
      <p:sp>
        <p:nvSpPr>
          <p:cNvPr id="30" name="Text Placeholder 5"/>
          <p:cNvSpPr>
            <a:spLocks noGrp="1"/>
          </p:cNvSpPr>
          <p:nvPr>
            <p:ph type="body" sz="quarter" idx="27"/>
          </p:nvPr>
        </p:nvSpPr>
        <p:spPr>
          <a:xfrm>
            <a:off x="6561085" y="3231153"/>
            <a:ext cx="1745612" cy="406049"/>
          </a:xfrm>
          <a:prstGeom prst="rect">
            <a:avLst/>
          </a:prstGeom>
        </p:spPr>
        <p:txBody>
          <a:bodyPr/>
          <a:lstStyle>
            <a:lvl1pPr marL="0" indent="0" algn="ctr">
              <a:buNone/>
              <a:defRPr>
                <a:solidFill>
                  <a:srgbClr val="1C344D"/>
                </a:solidFill>
                <a:latin typeface="Gill Sans MT" panose="020B0502020104020203" pitchFamily="34" charset="0"/>
              </a:defRPr>
            </a:lvl1pPr>
          </a:lstStyle>
          <a:p>
            <a:pPr lvl="0"/>
            <a:r>
              <a:rPr lang="en-US" dirty="0"/>
              <a:t>Edit Master text styles</a:t>
            </a:r>
          </a:p>
        </p:txBody>
      </p:sp>
      <p:sp>
        <p:nvSpPr>
          <p:cNvPr id="31" name="Text Placeholder 5"/>
          <p:cNvSpPr>
            <a:spLocks noGrp="1"/>
          </p:cNvSpPr>
          <p:nvPr>
            <p:ph type="body" sz="quarter" idx="28"/>
          </p:nvPr>
        </p:nvSpPr>
        <p:spPr>
          <a:xfrm>
            <a:off x="6561083" y="3637201"/>
            <a:ext cx="1751930" cy="2188429"/>
          </a:xfrm>
          <a:prstGeom prst="rect">
            <a:avLst/>
          </a:prstGeom>
        </p:spPr>
        <p:txBody>
          <a:bodyPr/>
          <a:lstStyle>
            <a:lvl1pPr marL="342900" indent="-342900" algn="l">
              <a:lnSpc>
                <a:spcPct val="100000"/>
              </a:lnSpc>
              <a:spcBef>
                <a:spcPts val="0"/>
              </a:spcBef>
              <a:buFont typeface="Arial" panose="020B0604020202020204" pitchFamily="34" charset="0"/>
              <a:buChar char="•"/>
              <a:defRPr sz="2000">
                <a:solidFill>
                  <a:srgbClr val="008C99"/>
                </a:solidFill>
                <a:latin typeface="Gill Sans MT" panose="020B0502020104020203" pitchFamily="34" charset="0"/>
              </a:defRPr>
            </a:lvl1pPr>
          </a:lstStyle>
          <a:p>
            <a:pPr lvl="0"/>
            <a:r>
              <a:rPr lang="en-US" dirty="0"/>
              <a:t>Edit Master text styles</a:t>
            </a:r>
          </a:p>
        </p:txBody>
      </p:sp>
      <p:sp>
        <p:nvSpPr>
          <p:cNvPr id="33" name="Text Placeholder 5"/>
          <p:cNvSpPr>
            <a:spLocks noGrp="1"/>
          </p:cNvSpPr>
          <p:nvPr>
            <p:ph type="body" sz="quarter" idx="30"/>
          </p:nvPr>
        </p:nvSpPr>
        <p:spPr>
          <a:xfrm>
            <a:off x="721216" y="1378040"/>
            <a:ext cx="7615611" cy="1674254"/>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108965756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BAF8CA4-54B6-4D8E-952E-E68D33F7EB9C}" type="datetimeFigureOut">
              <a:rPr lang="en-US" smtClean="0"/>
              <a:t>4/17/2022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F67D68C-C797-4DD9-AEED-830D0EAD7454}" type="slidenum">
              <a:rPr lang="en-US" smtClean="0"/>
              <a:t>‹#›</a:t>
            </a:fld>
            <a:endParaRPr lang="en-US" dirty="0"/>
          </a:p>
        </p:txBody>
      </p:sp>
    </p:spTree>
    <p:extLst>
      <p:ext uri="{BB962C8B-B14F-4D97-AF65-F5344CB8AC3E}">
        <p14:creationId xmlns:p14="http://schemas.microsoft.com/office/powerpoint/2010/main" val="341038161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BAF8CA4-54B6-4D8E-952E-E68D33F7EB9C}" type="datetimeFigureOut">
              <a:rPr lang="en-US" smtClean="0"/>
              <a:t>4/17/2022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F67D68C-C797-4DD9-AEED-830D0EAD7454}" type="slidenum">
              <a:rPr lang="en-US" smtClean="0"/>
              <a:t>‹#›</a:t>
            </a:fld>
            <a:endParaRPr lang="en-US" dirty="0"/>
          </a:p>
        </p:txBody>
      </p:sp>
    </p:spTree>
    <p:extLst>
      <p:ext uri="{BB962C8B-B14F-4D97-AF65-F5344CB8AC3E}">
        <p14:creationId xmlns:p14="http://schemas.microsoft.com/office/powerpoint/2010/main" val="357711314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BAF8CA4-54B6-4D8E-952E-E68D33F7EB9C}" type="datetimeFigureOut">
              <a:rPr lang="en-US" smtClean="0"/>
              <a:t>4/17/2022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F67D68C-C797-4DD9-AEED-830D0EAD7454}" type="slidenum">
              <a:rPr lang="en-US" smtClean="0"/>
              <a:t>‹#›</a:t>
            </a:fld>
            <a:endParaRPr lang="en-US" dirty="0"/>
          </a:p>
        </p:txBody>
      </p:sp>
    </p:spTree>
    <p:extLst>
      <p:ext uri="{BB962C8B-B14F-4D97-AF65-F5344CB8AC3E}">
        <p14:creationId xmlns:p14="http://schemas.microsoft.com/office/powerpoint/2010/main" val="37141121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BAF8CA4-54B6-4D8E-952E-E68D33F7EB9C}" type="datetimeFigureOut">
              <a:rPr lang="en-US" smtClean="0"/>
              <a:t>4/17/2022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2F67D68C-C797-4DD9-AEED-830D0EAD7454}" type="slidenum">
              <a:rPr lang="en-US" smtClean="0"/>
              <a:t>‹#›</a:t>
            </a:fld>
            <a:endParaRPr lang="en-US" dirty="0"/>
          </a:p>
        </p:txBody>
      </p:sp>
    </p:spTree>
    <p:extLst>
      <p:ext uri="{BB962C8B-B14F-4D97-AF65-F5344CB8AC3E}">
        <p14:creationId xmlns:p14="http://schemas.microsoft.com/office/powerpoint/2010/main" val="309460303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BAF8CA4-54B6-4D8E-952E-E68D33F7EB9C}" type="datetimeFigureOut">
              <a:rPr lang="en-US" smtClean="0"/>
              <a:t>4/17/2022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F67D68C-C797-4DD9-AEED-830D0EAD7454}" type="slidenum">
              <a:rPr lang="en-US" smtClean="0"/>
              <a:t>‹#›</a:t>
            </a:fld>
            <a:endParaRPr lang="en-US" dirty="0"/>
          </a:p>
        </p:txBody>
      </p:sp>
    </p:spTree>
    <p:extLst>
      <p:ext uri="{BB962C8B-B14F-4D97-AF65-F5344CB8AC3E}">
        <p14:creationId xmlns:p14="http://schemas.microsoft.com/office/powerpoint/2010/main" val="315930044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BAF8CA4-54B6-4D8E-952E-E68D33F7EB9C}" type="datetimeFigureOut">
              <a:rPr lang="en-US" smtClean="0"/>
              <a:t>4/17/2022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2F67D68C-C797-4DD9-AEED-830D0EAD7454}" type="slidenum">
              <a:rPr lang="en-US" smtClean="0"/>
              <a:t>‹#›</a:t>
            </a:fld>
            <a:endParaRPr lang="en-US" dirty="0"/>
          </a:p>
        </p:txBody>
      </p:sp>
    </p:spTree>
    <p:extLst>
      <p:ext uri="{BB962C8B-B14F-4D97-AF65-F5344CB8AC3E}">
        <p14:creationId xmlns:p14="http://schemas.microsoft.com/office/powerpoint/2010/main" val="191504909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BAF8CA4-54B6-4D8E-952E-E68D33F7EB9C}" type="datetimeFigureOut">
              <a:rPr lang="en-US" smtClean="0"/>
              <a:t>4/17/2022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F67D68C-C797-4DD9-AEED-830D0EAD7454}" type="slidenum">
              <a:rPr lang="en-US" smtClean="0"/>
              <a:t>‹#›</a:t>
            </a:fld>
            <a:endParaRPr lang="en-US" dirty="0"/>
          </a:p>
        </p:txBody>
      </p:sp>
    </p:spTree>
    <p:extLst>
      <p:ext uri="{BB962C8B-B14F-4D97-AF65-F5344CB8AC3E}">
        <p14:creationId xmlns:p14="http://schemas.microsoft.com/office/powerpoint/2010/main" val="11537761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BAF8CA4-54B6-4D8E-952E-E68D33F7EB9C}" type="datetimeFigureOut">
              <a:rPr lang="en-US" smtClean="0"/>
              <a:t>4/17/2022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F67D68C-C797-4DD9-AEED-830D0EAD7454}" type="slidenum">
              <a:rPr lang="en-US" smtClean="0"/>
              <a:t>‹#›</a:t>
            </a:fld>
            <a:endParaRPr lang="en-US" dirty="0"/>
          </a:p>
        </p:txBody>
      </p:sp>
    </p:spTree>
    <p:extLst>
      <p:ext uri="{BB962C8B-B14F-4D97-AF65-F5344CB8AC3E}">
        <p14:creationId xmlns:p14="http://schemas.microsoft.com/office/powerpoint/2010/main" val="141934779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BAF8CA4-54B6-4D8E-952E-E68D33F7EB9C}" type="datetimeFigureOut">
              <a:rPr lang="en-US" smtClean="0"/>
              <a:t>4/17/2022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F67D68C-C797-4DD9-AEED-830D0EAD7454}" type="slidenum">
              <a:rPr lang="en-US" smtClean="0"/>
              <a:t>‹#›</a:t>
            </a:fld>
            <a:endParaRPr lang="en-US" dirty="0"/>
          </a:p>
        </p:txBody>
      </p:sp>
    </p:spTree>
    <p:extLst>
      <p:ext uri="{BB962C8B-B14F-4D97-AF65-F5344CB8AC3E}">
        <p14:creationId xmlns:p14="http://schemas.microsoft.com/office/powerpoint/2010/main" val="93053140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BAF8CA4-54B6-4D8E-952E-E68D33F7EB9C}" type="datetimeFigureOut">
              <a:rPr lang="en-US" smtClean="0"/>
              <a:t>4/17/2022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F67D68C-C797-4DD9-AEED-830D0EAD7454}" type="slidenum">
              <a:rPr lang="en-US" smtClean="0"/>
              <a:t>‹#›</a:t>
            </a:fld>
            <a:endParaRPr lang="en-US" dirty="0"/>
          </a:p>
        </p:txBody>
      </p:sp>
    </p:spTree>
    <p:extLst>
      <p:ext uri="{BB962C8B-B14F-4D97-AF65-F5344CB8AC3E}">
        <p14:creationId xmlns:p14="http://schemas.microsoft.com/office/powerpoint/2010/main" val="12248776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91">
    <p:spTree>
      <p:nvGrpSpPr>
        <p:cNvPr id="1" name=""/>
        <p:cNvGrpSpPr/>
        <p:nvPr/>
      </p:nvGrpSpPr>
      <p:grpSpPr>
        <a:xfrm>
          <a:off x="0" y="0"/>
          <a:ext cx="0" cy="0"/>
          <a:chOff x="0" y="0"/>
          <a:chExt cx="0" cy="0"/>
        </a:xfrm>
      </p:grpSpPr>
      <p:cxnSp>
        <p:nvCxnSpPr>
          <p:cNvPr id="19" name="Straight Connector 18"/>
          <p:cNvCxnSpPr/>
          <p:nvPr userDrawn="1"/>
        </p:nvCxnSpPr>
        <p:spPr>
          <a:xfrm>
            <a:off x="930275" y="2137795"/>
            <a:ext cx="8213725" cy="0"/>
          </a:xfrm>
          <a:prstGeom prst="line">
            <a:avLst/>
          </a:prstGeom>
          <a:ln w="28575">
            <a:solidFill>
              <a:srgbClr val="1C344D"/>
            </a:solidFill>
          </a:ln>
        </p:spPr>
        <p:style>
          <a:lnRef idx="1">
            <a:schemeClr val="dk1"/>
          </a:lnRef>
          <a:fillRef idx="0">
            <a:schemeClr val="dk1"/>
          </a:fillRef>
          <a:effectRef idx="0">
            <a:schemeClr val="dk1"/>
          </a:effectRef>
          <a:fontRef idx="minor">
            <a:schemeClr val="tx1"/>
          </a:fontRef>
        </p:style>
      </p:cxnSp>
      <p:sp>
        <p:nvSpPr>
          <p:cNvPr id="20"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21" name="Text Placeholder 5"/>
          <p:cNvSpPr>
            <a:spLocks noGrp="1"/>
          </p:cNvSpPr>
          <p:nvPr>
            <p:ph type="body" sz="quarter" idx="21"/>
          </p:nvPr>
        </p:nvSpPr>
        <p:spPr>
          <a:xfrm>
            <a:off x="487184" y="3104935"/>
            <a:ext cx="1985963" cy="406048"/>
          </a:xfrm>
          <a:prstGeom prst="rect">
            <a:avLst/>
          </a:prstGeom>
        </p:spPr>
        <p:txBody>
          <a:bodyPr/>
          <a:lstStyle>
            <a:lvl1pPr marL="0" indent="0" algn="ctr">
              <a:buNone/>
              <a:defRPr>
                <a:solidFill>
                  <a:srgbClr val="1C344D"/>
                </a:solidFill>
                <a:latin typeface="Gill Sans MT" panose="020B0502020104020203" pitchFamily="34" charset="0"/>
              </a:defRPr>
            </a:lvl1pPr>
          </a:lstStyle>
          <a:p>
            <a:pPr lvl="0"/>
            <a:r>
              <a:rPr lang="en-US" dirty="0"/>
              <a:t>Edit Master text styles</a:t>
            </a:r>
          </a:p>
        </p:txBody>
      </p:sp>
      <p:sp>
        <p:nvSpPr>
          <p:cNvPr id="22" name="Text Placeholder 5"/>
          <p:cNvSpPr>
            <a:spLocks noGrp="1"/>
          </p:cNvSpPr>
          <p:nvPr>
            <p:ph type="body" sz="quarter" idx="22"/>
          </p:nvPr>
        </p:nvSpPr>
        <p:spPr>
          <a:xfrm>
            <a:off x="487184" y="3510983"/>
            <a:ext cx="1985963" cy="1548115"/>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3" name="Text Placeholder 5"/>
          <p:cNvSpPr>
            <a:spLocks noGrp="1"/>
          </p:cNvSpPr>
          <p:nvPr>
            <p:ph type="body" sz="quarter" idx="23"/>
          </p:nvPr>
        </p:nvSpPr>
        <p:spPr>
          <a:xfrm>
            <a:off x="2545656" y="3104935"/>
            <a:ext cx="1985963" cy="406048"/>
          </a:xfrm>
          <a:prstGeom prst="rect">
            <a:avLst/>
          </a:prstGeom>
        </p:spPr>
        <p:txBody>
          <a:bodyPr/>
          <a:lstStyle>
            <a:lvl1pPr marL="0" indent="0" algn="ctr">
              <a:buNone/>
              <a:defRPr>
                <a:solidFill>
                  <a:srgbClr val="1C344D"/>
                </a:solidFill>
                <a:latin typeface="Gill Sans MT" panose="020B0502020104020203" pitchFamily="34" charset="0"/>
              </a:defRPr>
            </a:lvl1pPr>
          </a:lstStyle>
          <a:p>
            <a:pPr lvl="0"/>
            <a:r>
              <a:rPr lang="en-US" dirty="0"/>
              <a:t>Edit Master text styles</a:t>
            </a:r>
          </a:p>
        </p:txBody>
      </p:sp>
      <p:sp>
        <p:nvSpPr>
          <p:cNvPr id="24" name="Text Placeholder 5"/>
          <p:cNvSpPr>
            <a:spLocks noGrp="1"/>
          </p:cNvSpPr>
          <p:nvPr>
            <p:ph type="body" sz="quarter" idx="24"/>
          </p:nvPr>
        </p:nvSpPr>
        <p:spPr>
          <a:xfrm>
            <a:off x="2545656" y="3510983"/>
            <a:ext cx="1985963" cy="1548115"/>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5" name="Text Placeholder 5"/>
          <p:cNvSpPr>
            <a:spLocks noGrp="1"/>
          </p:cNvSpPr>
          <p:nvPr>
            <p:ph type="body" sz="quarter" idx="25"/>
          </p:nvPr>
        </p:nvSpPr>
        <p:spPr>
          <a:xfrm>
            <a:off x="4604128" y="3104935"/>
            <a:ext cx="1985963" cy="406048"/>
          </a:xfrm>
          <a:prstGeom prst="rect">
            <a:avLst/>
          </a:prstGeom>
        </p:spPr>
        <p:txBody>
          <a:bodyPr/>
          <a:lstStyle>
            <a:lvl1pPr marL="0" indent="0" algn="ctr">
              <a:buNone/>
              <a:defRPr>
                <a:solidFill>
                  <a:srgbClr val="1C344D"/>
                </a:solidFill>
                <a:latin typeface="Gill Sans MT" panose="020B0502020104020203" pitchFamily="34" charset="0"/>
              </a:defRPr>
            </a:lvl1pPr>
          </a:lstStyle>
          <a:p>
            <a:pPr lvl="0"/>
            <a:r>
              <a:rPr lang="en-US" dirty="0"/>
              <a:t>Edit Master text styles</a:t>
            </a:r>
          </a:p>
        </p:txBody>
      </p:sp>
      <p:sp>
        <p:nvSpPr>
          <p:cNvPr id="26" name="Text Placeholder 5"/>
          <p:cNvSpPr>
            <a:spLocks noGrp="1"/>
          </p:cNvSpPr>
          <p:nvPr>
            <p:ph type="body" sz="quarter" idx="26"/>
          </p:nvPr>
        </p:nvSpPr>
        <p:spPr>
          <a:xfrm>
            <a:off x="4604128" y="3510983"/>
            <a:ext cx="1985963" cy="1548115"/>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7" name="Text Placeholder 5"/>
          <p:cNvSpPr>
            <a:spLocks noGrp="1"/>
          </p:cNvSpPr>
          <p:nvPr>
            <p:ph type="body" sz="quarter" idx="27"/>
          </p:nvPr>
        </p:nvSpPr>
        <p:spPr>
          <a:xfrm>
            <a:off x="6662600" y="3104935"/>
            <a:ext cx="1985963" cy="406048"/>
          </a:xfrm>
          <a:prstGeom prst="rect">
            <a:avLst/>
          </a:prstGeom>
        </p:spPr>
        <p:txBody>
          <a:bodyPr/>
          <a:lstStyle>
            <a:lvl1pPr marL="0" indent="0" algn="ctr">
              <a:buNone/>
              <a:defRPr>
                <a:solidFill>
                  <a:srgbClr val="1C344D"/>
                </a:solidFill>
                <a:latin typeface="Gill Sans MT" panose="020B0502020104020203" pitchFamily="34" charset="0"/>
              </a:defRPr>
            </a:lvl1pPr>
          </a:lstStyle>
          <a:p>
            <a:pPr lvl="0"/>
            <a:r>
              <a:rPr lang="en-US" dirty="0"/>
              <a:t>Edit Master text styles</a:t>
            </a:r>
          </a:p>
        </p:txBody>
      </p:sp>
      <p:sp>
        <p:nvSpPr>
          <p:cNvPr id="28" name="Text Placeholder 5"/>
          <p:cNvSpPr>
            <a:spLocks noGrp="1"/>
          </p:cNvSpPr>
          <p:nvPr>
            <p:ph type="body" sz="quarter" idx="28"/>
          </p:nvPr>
        </p:nvSpPr>
        <p:spPr>
          <a:xfrm>
            <a:off x="6662600" y="3510983"/>
            <a:ext cx="1985963" cy="1548115"/>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334315060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2">
    <p:spTree>
      <p:nvGrpSpPr>
        <p:cNvPr id="1" name=""/>
        <p:cNvGrpSpPr/>
        <p:nvPr/>
      </p:nvGrpSpPr>
      <p:grpSpPr>
        <a:xfrm>
          <a:off x="0" y="0"/>
          <a:ext cx="0" cy="0"/>
          <a:chOff x="0" y="0"/>
          <a:chExt cx="0" cy="0"/>
        </a:xfrm>
      </p:grpSpPr>
      <p:sp>
        <p:nvSpPr>
          <p:cNvPr id="96" name="Text Placeholder 3"/>
          <p:cNvSpPr>
            <a:spLocks noGrp="1"/>
          </p:cNvSpPr>
          <p:nvPr>
            <p:ph type="body" sz="quarter" idx="10"/>
          </p:nvPr>
        </p:nvSpPr>
        <p:spPr>
          <a:xfrm>
            <a:off x="0" y="1"/>
            <a:ext cx="9144000" cy="1073887"/>
          </a:xfrm>
          <a:prstGeom prst="rect">
            <a:avLst/>
          </a:prstGeom>
        </p:spPr>
        <p:txBody>
          <a:bodyPr anchor="ctr"/>
          <a:lstStyle>
            <a:lvl1pPr marL="0" indent="0" algn="ctr">
              <a:buNone/>
              <a:defRPr sz="3600" b="1">
                <a:solidFill>
                  <a:srgbClr val="008C99"/>
                </a:solidFill>
                <a:latin typeface="Gill Sans MT" panose="020B0502020104020203" pitchFamily="34" charset="0"/>
              </a:defRPr>
            </a:lvl1pPr>
          </a:lstStyle>
          <a:p>
            <a:pPr lvl="0"/>
            <a:r>
              <a:rPr lang="en-US" dirty="0"/>
              <a:t>Edit Master text styles</a:t>
            </a:r>
          </a:p>
        </p:txBody>
      </p:sp>
      <p:sp>
        <p:nvSpPr>
          <p:cNvPr id="20" name="Text Placeholder 3"/>
          <p:cNvSpPr>
            <a:spLocks noGrp="1"/>
          </p:cNvSpPr>
          <p:nvPr>
            <p:ph type="body" sz="quarter" idx="20"/>
          </p:nvPr>
        </p:nvSpPr>
        <p:spPr>
          <a:xfrm>
            <a:off x="128804" y="1233377"/>
            <a:ext cx="4283708" cy="5071730"/>
          </a:xfrm>
          <a:prstGeom prst="rect">
            <a:avLst/>
          </a:prstGeom>
        </p:spPr>
        <p:txBody>
          <a:bodyPr/>
          <a:lstStyle>
            <a:lvl1pPr marL="228600" indent="-228600">
              <a:buFontTx/>
              <a:buBlip>
                <a:blip r:embed="rId2"/>
              </a:buBlip>
              <a:defRPr>
                <a:solidFill>
                  <a:srgbClr val="50A5AB"/>
                </a:solidFill>
              </a:defRPr>
            </a:lvl1pPr>
            <a:lvl2pPr marL="685800" indent="-228600">
              <a:buFontTx/>
              <a:buBlip>
                <a:blip r:embed="rId3"/>
              </a:buBlip>
              <a:defRPr>
                <a:solidFill>
                  <a:srgbClr val="50A5AB"/>
                </a:solidFill>
              </a:defRPr>
            </a:lvl2pPr>
            <a:lvl3pPr marL="1143000" indent="-228600">
              <a:buFontTx/>
              <a:buBlip>
                <a:blip r:embed="rId4"/>
              </a:buBlip>
              <a:defRPr>
                <a:solidFill>
                  <a:srgbClr val="50A5AB"/>
                </a:solidFill>
              </a:defRPr>
            </a:lvl3pPr>
            <a:lvl4pPr marL="1600200" indent="-228600">
              <a:buFontTx/>
              <a:buBlip>
                <a:blip r:embed="rId5"/>
              </a:buBlip>
              <a:defRPr>
                <a:solidFill>
                  <a:srgbClr val="50A5AB"/>
                </a:solidFill>
              </a:defRPr>
            </a:lvl4pPr>
            <a:lvl5pPr marL="2057400" indent="-228600">
              <a:buFontTx/>
              <a:buBlip>
                <a:blip r:embed="rId2"/>
              </a:buBlip>
              <a:defRPr>
                <a:solidFill>
                  <a:srgbClr val="50A5AB"/>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Picture Placeholder 2"/>
          <p:cNvSpPr>
            <a:spLocks noGrp="1"/>
          </p:cNvSpPr>
          <p:nvPr>
            <p:ph type="pic" sz="quarter" idx="21"/>
          </p:nvPr>
        </p:nvSpPr>
        <p:spPr>
          <a:xfrm>
            <a:off x="4529470" y="1233376"/>
            <a:ext cx="4476271" cy="5072173"/>
          </a:xfrm>
          <a:prstGeom prst="rect">
            <a:avLst/>
          </a:prstGeom>
        </p:spPr>
        <p:txBody>
          <a:bodyPr/>
          <a:lstStyle>
            <a:lvl1pPr>
              <a:defRPr>
                <a:ln>
                  <a:noFill/>
                </a:ln>
                <a:solidFill>
                  <a:srgbClr val="50A5AB"/>
                </a:solidFill>
              </a:defRPr>
            </a:lvl1pPr>
          </a:lstStyle>
          <a:p>
            <a:endParaRPr lang="en-US" dirty="0"/>
          </a:p>
        </p:txBody>
      </p:sp>
      <p:cxnSp>
        <p:nvCxnSpPr>
          <p:cNvPr id="6" name="Straight Connector 5"/>
          <p:cNvCxnSpPr/>
          <p:nvPr userDrawn="1"/>
        </p:nvCxnSpPr>
        <p:spPr>
          <a:xfrm>
            <a:off x="0" y="1073888"/>
            <a:ext cx="9144000" cy="0"/>
          </a:xfrm>
          <a:prstGeom prst="line">
            <a:avLst/>
          </a:prstGeom>
          <a:ln>
            <a:solidFill>
              <a:srgbClr val="008C9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5810815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4">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8859" y="2"/>
            <a:ext cx="9388552" cy="6464594"/>
          </a:xfrm>
          <a:prstGeom prst="rect">
            <a:avLst/>
          </a:prstGeom>
        </p:spPr>
      </p:pic>
      <p:sp>
        <p:nvSpPr>
          <p:cNvPr id="8" name="Text Placeholder 3"/>
          <p:cNvSpPr>
            <a:spLocks noGrp="1"/>
          </p:cNvSpPr>
          <p:nvPr>
            <p:ph type="body" sz="quarter" idx="10"/>
          </p:nvPr>
        </p:nvSpPr>
        <p:spPr>
          <a:xfrm>
            <a:off x="0" y="1"/>
            <a:ext cx="9144000" cy="1073887"/>
          </a:xfrm>
          <a:prstGeom prst="rect">
            <a:avLst/>
          </a:prstGeom>
        </p:spPr>
        <p:txBody>
          <a:bodyPr anchor="ctr"/>
          <a:lstStyle>
            <a:lvl1pPr marL="0" indent="0" algn="l">
              <a:buNone/>
              <a:defRPr sz="3600" b="1">
                <a:solidFill>
                  <a:srgbClr val="008C99"/>
                </a:solidFill>
                <a:latin typeface="Gill Sans MT" panose="020B0502020104020203" pitchFamily="34" charset="0"/>
              </a:defRPr>
            </a:lvl1pPr>
          </a:lstStyle>
          <a:p>
            <a:pPr lvl="0"/>
            <a:r>
              <a:rPr lang="en-US" dirty="0"/>
              <a:t>Edit Master text styles</a:t>
            </a:r>
          </a:p>
        </p:txBody>
      </p:sp>
      <p:sp>
        <p:nvSpPr>
          <p:cNvPr id="9" name="Text Placeholder 5"/>
          <p:cNvSpPr>
            <a:spLocks noGrp="1"/>
          </p:cNvSpPr>
          <p:nvPr>
            <p:ph type="body" sz="quarter" idx="16"/>
          </p:nvPr>
        </p:nvSpPr>
        <p:spPr>
          <a:xfrm>
            <a:off x="128337" y="1197461"/>
            <a:ext cx="3454832" cy="446653"/>
          </a:xfrm>
          <a:prstGeom prst="rect">
            <a:avLst/>
          </a:prstGeom>
        </p:spPr>
        <p:txBody>
          <a:bodyPr/>
          <a:lstStyle>
            <a:lvl1pPr marL="0" indent="0" algn="l">
              <a:buNone/>
              <a:defRPr>
                <a:solidFill>
                  <a:srgbClr val="50A5AB"/>
                </a:solidFill>
                <a:latin typeface="Gill Sans MT" panose="020B0502020104020203" pitchFamily="34" charset="0"/>
              </a:defRPr>
            </a:lvl1pPr>
          </a:lstStyle>
          <a:p>
            <a:pPr lvl="0"/>
            <a:r>
              <a:rPr lang="en-US" dirty="0"/>
              <a:t>Edit Master text styles</a:t>
            </a:r>
          </a:p>
        </p:txBody>
      </p:sp>
      <p:sp>
        <p:nvSpPr>
          <p:cNvPr id="10" name="Text Placeholder 5"/>
          <p:cNvSpPr>
            <a:spLocks noGrp="1"/>
          </p:cNvSpPr>
          <p:nvPr>
            <p:ph type="body" sz="quarter" idx="19"/>
          </p:nvPr>
        </p:nvSpPr>
        <p:spPr>
          <a:xfrm>
            <a:off x="5550941" y="1197461"/>
            <a:ext cx="3454832" cy="446653"/>
          </a:xfrm>
          <a:prstGeom prst="rect">
            <a:avLst/>
          </a:prstGeom>
        </p:spPr>
        <p:txBody>
          <a:bodyPr/>
          <a:lstStyle>
            <a:lvl1pPr marL="0" indent="0" algn="l">
              <a:buNone/>
              <a:defRPr>
                <a:solidFill>
                  <a:srgbClr val="50A5AB"/>
                </a:solidFill>
                <a:latin typeface="Gill Sans MT" panose="020B0502020104020203" pitchFamily="34" charset="0"/>
              </a:defRPr>
            </a:lvl1pPr>
          </a:lstStyle>
          <a:p>
            <a:pPr lvl="0"/>
            <a:r>
              <a:rPr lang="en-US" dirty="0"/>
              <a:t>Edit Master text styles</a:t>
            </a:r>
          </a:p>
        </p:txBody>
      </p:sp>
      <p:sp>
        <p:nvSpPr>
          <p:cNvPr id="11" name="Text Placeholder 3"/>
          <p:cNvSpPr>
            <a:spLocks noGrp="1"/>
          </p:cNvSpPr>
          <p:nvPr>
            <p:ph type="body" sz="quarter" idx="20"/>
          </p:nvPr>
        </p:nvSpPr>
        <p:spPr>
          <a:xfrm>
            <a:off x="128805" y="1767688"/>
            <a:ext cx="3454400" cy="4452360"/>
          </a:xfrm>
          <a:prstGeom prst="rect">
            <a:avLst/>
          </a:prstGeom>
        </p:spPr>
        <p:txBody>
          <a:bodyPr/>
          <a:lstStyle>
            <a:lvl1pPr marL="228600" indent="-228600">
              <a:buFontTx/>
              <a:buBlip>
                <a:blip r:embed="rId3"/>
              </a:buBlip>
              <a:defRPr>
                <a:solidFill>
                  <a:srgbClr val="50A5AB"/>
                </a:solidFill>
              </a:defRPr>
            </a:lvl1pPr>
            <a:lvl2pPr marL="685800" indent="-228600">
              <a:buFontTx/>
              <a:buBlip>
                <a:blip r:embed="rId4"/>
              </a:buBlip>
              <a:defRPr>
                <a:solidFill>
                  <a:srgbClr val="50A5AB"/>
                </a:solidFill>
              </a:defRPr>
            </a:lvl2pPr>
            <a:lvl3pPr marL="1143000" indent="-228600">
              <a:buFontTx/>
              <a:buBlip>
                <a:blip r:embed="rId5"/>
              </a:buBlip>
              <a:defRPr>
                <a:solidFill>
                  <a:srgbClr val="50A5AB"/>
                </a:solidFill>
              </a:defRPr>
            </a:lvl3pPr>
            <a:lvl4pPr marL="1600200" indent="-228600">
              <a:buFontTx/>
              <a:buBlip>
                <a:blip r:embed="rId6"/>
              </a:buBlip>
              <a:defRPr>
                <a:solidFill>
                  <a:srgbClr val="50A5AB"/>
                </a:solidFill>
              </a:defRPr>
            </a:lvl4pPr>
            <a:lvl5pPr marL="2057400" indent="-228600">
              <a:buFontTx/>
              <a:buBlip>
                <a:blip r:embed="rId3"/>
              </a:buBlip>
              <a:defRPr>
                <a:solidFill>
                  <a:srgbClr val="50A5AB"/>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3"/>
          <p:cNvSpPr>
            <a:spLocks noGrp="1"/>
          </p:cNvSpPr>
          <p:nvPr>
            <p:ph type="body" sz="quarter" idx="21"/>
          </p:nvPr>
        </p:nvSpPr>
        <p:spPr>
          <a:xfrm>
            <a:off x="5550941" y="1767688"/>
            <a:ext cx="3454400" cy="4452360"/>
          </a:xfrm>
          <a:prstGeom prst="rect">
            <a:avLst/>
          </a:prstGeom>
        </p:spPr>
        <p:txBody>
          <a:bodyPr/>
          <a:lstStyle>
            <a:lvl1pPr marL="228600" indent="-228600">
              <a:buFontTx/>
              <a:buBlip>
                <a:blip r:embed="rId3"/>
              </a:buBlip>
              <a:defRPr>
                <a:solidFill>
                  <a:srgbClr val="50A5AB"/>
                </a:solidFill>
              </a:defRPr>
            </a:lvl1pPr>
            <a:lvl2pPr marL="685800" indent="-228600">
              <a:buFontTx/>
              <a:buBlip>
                <a:blip r:embed="rId4"/>
              </a:buBlip>
              <a:defRPr>
                <a:solidFill>
                  <a:srgbClr val="50A5AB"/>
                </a:solidFill>
              </a:defRPr>
            </a:lvl2pPr>
            <a:lvl3pPr marL="1143000" indent="-228600">
              <a:buFontTx/>
              <a:buBlip>
                <a:blip r:embed="rId5"/>
              </a:buBlip>
              <a:defRPr>
                <a:solidFill>
                  <a:srgbClr val="50A5AB"/>
                </a:solidFill>
              </a:defRPr>
            </a:lvl3pPr>
            <a:lvl4pPr marL="1600200" indent="-228600">
              <a:buFontTx/>
              <a:buBlip>
                <a:blip r:embed="rId6"/>
              </a:buBlip>
              <a:defRPr>
                <a:solidFill>
                  <a:srgbClr val="50A5AB"/>
                </a:solidFill>
              </a:defRPr>
            </a:lvl4pPr>
            <a:lvl5pPr marL="2057400" indent="-228600">
              <a:buFontTx/>
              <a:buBlip>
                <a:blip r:embed="rId3"/>
              </a:buBlip>
              <a:defRPr>
                <a:solidFill>
                  <a:srgbClr val="50A5AB"/>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14" name="Straight Connector 13"/>
          <p:cNvCxnSpPr/>
          <p:nvPr userDrawn="1"/>
        </p:nvCxnSpPr>
        <p:spPr>
          <a:xfrm>
            <a:off x="0" y="1073888"/>
            <a:ext cx="5241851" cy="0"/>
          </a:xfrm>
          <a:prstGeom prst="line">
            <a:avLst/>
          </a:prstGeom>
          <a:ln>
            <a:solidFill>
              <a:srgbClr val="008C9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0262708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userDrawn="1">
  <p:cSld name="1">
    <p:spTree>
      <p:nvGrpSpPr>
        <p:cNvPr id="1" name=""/>
        <p:cNvGrpSpPr/>
        <p:nvPr/>
      </p:nvGrpSpPr>
      <p:grpSpPr>
        <a:xfrm>
          <a:off x="0" y="0"/>
          <a:ext cx="0" cy="0"/>
          <a:chOff x="0" y="0"/>
          <a:chExt cx="0" cy="0"/>
        </a:xfrm>
      </p:grpSpPr>
      <p:sp>
        <p:nvSpPr>
          <p:cNvPr id="96" name="Text Placeholder 3"/>
          <p:cNvSpPr>
            <a:spLocks noGrp="1"/>
          </p:cNvSpPr>
          <p:nvPr>
            <p:ph type="body" sz="quarter" idx="10"/>
          </p:nvPr>
        </p:nvSpPr>
        <p:spPr>
          <a:xfrm>
            <a:off x="0" y="1"/>
            <a:ext cx="9144000" cy="1073887"/>
          </a:xfrm>
          <a:prstGeom prst="rect">
            <a:avLst/>
          </a:prstGeom>
        </p:spPr>
        <p:txBody>
          <a:bodyPr anchor="ctr"/>
          <a:lstStyle>
            <a:lvl1pPr marL="0" indent="0" algn="ctr">
              <a:buNone/>
              <a:defRPr sz="3600" b="1">
                <a:solidFill>
                  <a:srgbClr val="008C99"/>
                </a:solidFill>
                <a:latin typeface="Gill Sans MT" panose="020B0502020104020203" pitchFamily="34" charset="0"/>
              </a:defRPr>
            </a:lvl1pPr>
          </a:lstStyle>
          <a:p>
            <a:pPr lvl="0"/>
            <a:r>
              <a:rPr lang="en-US" dirty="0"/>
              <a:t>Edit Master text styles</a:t>
            </a:r>
          </a:p>
        </p:txBody>
      </p:sp>
      <p:sp>
        <p:nvSpPr>
          <p:cNvPr id="20" name="Text Placeholder 3"/>
          <p:cNvSpPr>
            <a:spLocks noGrp="1"/>
          </p:cNvSpPr>
          <p:nvPr>
            <p:ph type="body" sz="quarter" idx="20"/>
          </p:nvPr>
        </p:nvSpPr>
        <p:spPr>
          <a:xfrm>
            <a:off x="128804" y="1233377"/>
            <a:ext cx="8866339" cy="5071730"/>
          </a:xfrm>
          <a:prstGeom prst="rect">
            <a:avLst/>
          </a:prstGeom>
        </p:spPr>
        <p:txBody>
          <a:bodyPr/>
          <a:lstStyle>
            <a:lvl1pPr marL="228600" indent="-228600">
              <a:buFontTx/>
              <a:buBlip>
                <a:blip r:embed="rId2"/>
              </a:buBlip>
              <a:defRPr>
                <a:solidFill>
                  <a:srgbClr val="50A5AB"/>
                </a:solidFill>
              </a:defRPr>
            </a:lvl1pPr>
            <a:lvl2pPr marL="685800" indent="-228600">
              <a:buFontTx/>
              <a:buBlip>
                <a:blip r:embed="rId3"/>
              </a:buBlip>
              <a:defRPr>
                <a:solidFill>
                  <a:srgbClr val="50A5AB"/>
                </a:solidFill>
              </a:defRPr>
            </a:lvl2pPr>
            <a:lvl3pPr marL="1143000" indent="-228600">
              <a:buFontTx/>
              <a:buBlip>
                <a:blip r:embed="rId4"/>
              </a:buBlip>
              <a:defRPr>
                <a:solidFill>
                  <a:srgbClr val="50A5AB"/>
                </a:solidFill>
              </a:defRPr>
            </a:lvl3pPr>
            <a:lvl4pPr marL="1600200" indent="-228600">
              <a:buFontTx/>
              <a:buBlip>
                <a:blip r:embed="rId5"/>
              </a:buBlip>
              <a:defRPr>
                <a:solidFill>
                  <a:srgbClr val="50A5AB"/>
                </a:solidFill>
              </a:defRPr>
            </a:lvl4pPr>
            <a:lvl5pPr marL="2057400" indent="-228600">
              <a:buFontTx/>
              <a:buBlip>
                <a:blip r:embed="rId2"/>
              </a:buBlip>
              <a:defRPr>
                <a:solidFill>
                  <a:srgbClr val="50A5AB"/>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6" name="Straight Connector 5"/>
          <p:cNvCxnSpPr/>
          <p:nvPr userDrawn="1"/>
        </p:nvCxnSpPr>
        <p:spPr>
          <a:xfrm>
            <a:off x="0" y="1073888"/>
            <a:ext cx="9144000" cy="0"/>
          </a:xfrm>
          <a:prstGeom prst="line">
            <a:avLst/>
          </a:prstGeom>
          <a:ln>
            <a:solidFill>
              <a:srgbClr val="008C9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5937885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userDrawn="1">
  <p:cSld name="1_2">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268"/>
            <a:ext cx="9143999" cy="6857463"/>
          </a:xfrm>
          <a:prstGeom prst="rect">
            <a:avLst/>
          </a:prstGeom>
        </p:spPr>
      </p:pic>
      <p:grpSp>
        <p:nvGrpSpPr>
          <p:cNvPr id="4" name="Group 3"/>
          <p:cNvGrpSpPr/>
          <p:nvPr userDrawn="1"/>
        </p:nvGrpSpPr>
        <p:grpSpPr>
          <a:xfrm>
            <a:off x="368655" y="362216"/>
            <a:ext cx="1866593" cy="462031"/>
            <a:chOff x="510323" y="709946"/>
            <a:chExt cx="6464776" cy="1600203"/>
          </a:xfrm>
        </p:grpSpPr>
        <p:pic>
          <p:nvPicPr>
            <p:cNvPr id="5" name="Pictur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10323" y="709946"/>
              <a:ext cx="2971806" cy="1600203"/>
            </a:xfrm>
            <a:prstGeom prst="rect">
              <a:avLst/>
            </a:prstGeom>
          </p:spPr>
        </p:pic>
        <p:pic>
          <p:nvPicPr>
            <p:cNvPr id="6" name="Picture 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932888" y="709946"/>
              <a:ext cx="3042211" cy="1600203"/>
            </a:xfrm>
            <a:prstGeom prst="rect">
              <a:avLst/>
            </a:prstGeom>
          </p:spPr>
        </p:pic>
      </p:grpSp>
      <p:pic>
        <p:nvPicPr>
          <p:cNvPr id="8" name="Picture 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4250724" y="5841474"/>
            <a:ext cx="2574684" cy="860902"/>
          </a:xfrm>
          <a:prstGeom prst="rect">
            <a:avLst/>
          </a:prstGeom>
        </p:spPr>
      </p:pic>
    </p:spTree>
    <p:extLst>
      <p:ext uri="{BB962C8B-B14F-4D97-AF65-F5344CB8AC3E}">
        <p14:creationId xmlns:p14="http://schemas.microsoft.com/office/powerpoint/2010/main" val="39095492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93">
    <p:spTree>
      <p:nvGrpSpPr>
        <p:cNvPr id="1" name=""/>
        <p:cNvGrpSpPr/>
        <p:nvPr/>
      </p:nvGrpSpPr>
      <p:grpSpPr>
        <a:xfrm>
          <a:off x="0" y="0"/>
          <a:ext cx="0" cy="0"/>
          <a:chOff x="0" y="0"/>
          <a:chExt cx="0" cy="0"/>
        </a:xfrm>
      </p:grpSpPr>
      <p:cxnSp>
        <p:nvCxnSpPr>
          <p:cNvPr id="19" name="Straight Connector 18"/>
          <p:cNvCxnSpPr/>
          <p:nvPr userDrawn="1"/>
        </p:nvCxnSpPr>
        <p:spPr>
          <a:xfrm>
            <a:off x="0" y="2137795"/>
            <a:ext cx="8213725" cy="0"/>
          </a:xfrm>
          <a:prstGeom prst="line">
            <a:avLst/>
          </a:prstGeom>
          <a:ln w="28575">
            <a:solidFill>
              <a:srgbClr val="1C344D"/>
            </a:solidFill>
          </a:ln>
        </p:spPr>
        <p:style>
          <a:lnRef idx="1">
            <a:schemeClr val="dk1"/>
          </a:lnRef>
          <a:fillRef idx="0">
            <a:schemeClr val="dk1"/>
          </a:fillRef>
          <a:effectRef idx="0">
            <a:schemeClr val="dk1"/>
          </a:effectRef>
          <a:fontRef idx="minor">
            <a:schemeClr val="tx1"/>
          </a:fontRef>
        </p:style>
      </p:cxnSp>
      <p:sp>
        <p:nvSpPr>
          <p:cNvPr id="7"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8" name="Text Placeholder 5"/>
          <p:cNvSpPr>
            <a:spLocks noGrp="1"/>
          </p:cNvSpPr>
          <p:nvPr>
            <p:ph type="body" sz="quarter" idx="21"/>
          </p:nvPr>
        </p:nvSpPr>
        <p:spPr>
          <a:xfrm>
            <a:off x="487184" y="3104935"/>
            <a:ext cx="1985963" cy="406048"/>
          </a:xfrm>
          <a:prstGeom prst="rect">
            <a:avLst/>
          </a:prstGeom>
        </p:spPr>
        <p:txBody>
          <a:bodyPr/>
          <a:lstStyle>
            <a:lvl1pPr marL="0" indent="0" algn="ctr">
              <a:buNone/>
              <a:defRPr>
                <a:solidFill>
                  <a:srgbClr val="1C344D"/>
                </a:solidFill>
                <a:latin typeface="Gill Sans MT" panose="020B0502020104020203" pitchFamily="34" charset="0"/>
              </a:defRPr>
            </a:lvl1pPr>
          </a:lstStyle>
          <a:p>
            <a:pPr lvl="0"/>
            <a:r>
              <a:rPr lang="en-US" dirty="0"/>
              <a:t>Edit Master text styles</a:t>
            </a:r>
          </a:p>
        </p:txBody>
      </p:sp>
      <p:sp>
        <p:nvSpPr>
          <p:cNvPr id="10" name="Text Placeholder 5"/>
          <p:cNvSpPr>
            <a:spLocks noGrp="1"/>
          </p:cNvSpPr>
          <p:nvPr>
            <p:ph type="body" sz="quarter" idx="22"/>
          </p:nvPr>
        </p:nvSpPr>
        <p:spPr>
          <a:xfrm>
            <a:off x="487184" y="3510983"/>
            <a:ext cx="1985963" cy="1548115"/>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1" name="Text Placeholder 5"/>
          <p:cNvSpPr>
            <a:spLocks noGrp="1"/>
          </p:cNvSpPr>
          <p:nvPr>
            <p:ph type="body" sz="quarter" idx="23"/>
          </p:nvPr>
        </p:nvSpPr>
        <p:spPr>
          <a:xfrm>
            <a:off x="2545656" y="3104935"/>
            <a:ext cx="1985963" cy="406048"/>
          </a:xfrm>
          <a:prstGeom prst="rect">
            <a:avLst/>
          </a:prstGeom>
        </p:spPr>
        <p:txBody>
          <a:bodyPr/>
          <a:lstStyle>
            <a:lvl1pPr marL="0" indent="0" algn="ctr">
              <a:buNone/>
              <a:defRPr>
                <a:solidFill>
                  <a:srgbClr val="1C344D"/>
                </a:solidFill>
                <a:latin typeface="Gill Sans MT" panose="020B0502020104020203" pitchFamily="34" charset="0"/>
              </a:defRPr>
            </a:lvl1pPr>
          </a:lstStyle>
          <a:p>
            <a:pPr lvl="0"/>
            <a:r>
              <a:rPr lang="en-US" dirty="0"/>
              <a:t>Edit Master text styles</a:t>
            </a:r>
          </a:p>
        </p:txBody>
      </p:sp>
      <p:sp>
        <p:nvSpPr>
          <p:cNvPr id="12" name="Text Placeholder 5"/>
          <p:cNvSpPr>
            <a:spLocks noGrp="1"/>
          </p:cNvSpPr>
          <p:nvPr>
            <p:ph type="body" sz="quarter" idx="24"/>
          </p:nvPr>
        </p:nvSpPr>
        <p:spPr>
          <a:xfrm>
            <a:off x="2545656" y="3510983"/>
            <a:ext cx="1985963" cy="1548115"/>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3" name="Text Placeholder 5"/>
          <p:cNvSpPr>
            <a:spLocks noGrp="1"/>
          </p:cNvSpPr>
          <p:nvPr>
            <p:ph type="body" sz="quarter" idx="25"/>
          </p:nvPr>
        </p:nvSpPr>
        <p:spPr>
          <a:xfrm>
            <a:off x="4604128" y="3104935"/>
            <a:ext cx="1985963" cy="406048"/>
          </a:xfrm>
          <a:prstGeom prst="rect">
            <a:avLst/>
          </a:prstGeom>
        </p:spPr>
        <p:txBody>
          <a:bodyPr/>
          <a:lstStyle>
            <a:lvl1pPr marL="0" indent="0" algn="ctr">
              <a:buNone/>
              <a:defRPr>
                <a:solidFill>
                  <a:srgbClr val="1C344D"/>
                </a:solidFill>
                <a:latin typeface="Gill Sans MT" panose="020B0502020104020203" pitchFamily="34" charset="0"/>
              </a:defRPr>
            </a:lvl1pPr>
          </a:lstStyle>
          <a:p>
            <a:pPr lvl="0"/>
            <a:r>
              <a:rPr lang="en-US" dirty="0"/>
              <a:t>Edit Master text styles</a:t>
            </a:r>
          </a:p>
        </p:txBody>
      </p:sp>
      <p:sp>
        <p:nvSpPr>
          <p:cNvPr id="14" name="Text Placeholder 5"/>
          <p:cNvSpPr>
            <a:spLocks noGrp="1"/>
          </p:cNvSpPr>
          <p:nvPr>
            <p:ph type="body" sz="quarter" idx="26"/>
          </p:nvPr>
        </p:nvSpPr>
        <p:spPr>
          <a:xfrm>
            <a:off x="4604128" y="3510983"/>
            <a:ext cx="1985963" cy="1548115"/>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8" name="Text Placeholder 5"/>
          <p:cNvSpPr>
            <a:spLocks noGrp="1"/>
          </p:cNvSpPr>
          <p:nvPr>
            <p:ph type="body" sz="quarter" idx="27"/>
          </p:nvPr>
        </p:nvSpPr>
        <p:spPr>
          <a:xfrm>
            <a:off x="6662600" y="3104935"/>
            <a:ext cx="1985963" cy="406048"/>
          </a:xfrm>
          <a:prstGeom prst="rect">
            <a:avLst/>
          </a:prstGeom>
        </p:spPr>
        <p:txBody>
          <a:bodyPr/>
          <a:lstStyle>
            <a:lvl1pPr marL="0" indent="0" algn="ctr">
              <a:buNone/>
              <a:defRPr>
                <a:solidFill>
                  <a:srgbClr val="1C344D"/>
                </a:solidFill>
                <a:latin typeface="Gill Sans MT" panose="020B0502020104020203" pitchFamily="34" charset="0"/>
              </a:defRPr>
            </a:lvl1pPr>
          </a:lstStyle>
          <a:p>
            <a:pPr lvl="0"/>
            <a:r>
              <a:rPr lang="en-US" dirty="0"/>
              <a:t>Edit Master text styles</a:t>
            </a:r>
          </a:p>
        </p:txBody>
      </p:sp>
      <p:sp>
        <p:nvSpPr>
          <p:cNvPr id="20" name="Text Placeholder 5"/>
          <p:cNvSpPr>
            <a:spLocks noGrp="1"/>
          </p:cNvSpPr>
          <p:nvPr>
            <p:ph type="body" sz="quarter" idx="28"/>
          </p:nvPr>
        </p:nvSpPr>
        <p:spPr>
          <a:xfrm>
            <a:off x="6662600" y="3510983"/>
            <a:ext cx="1985963" cy="1548115"/>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38662463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94">
    <p:spTree>
      <p:nvGrpSpPr>
        <p:cNvPr id="1" name=""/>
        <p:cNvGrpSpPr/>
        <p:nvPr/>
      </p:nvGrpSpPr>
      <p:grpSpPr>
        <a:xfrm>
          <a:off x="0" y="0"/>
          <a:ext cx="0" cy="0"/>
          <a:chOff x="0" y="0"/>
          <a:chExt cx="0" cy="0"/>
        </a:xfrm>
      </p:grpSpPr>
      <p:sp>
        <p:nvSpPr>
          <p:cNvPr id="8" name="Freeform 7"/>
          <p:cNvSpPr>
            <a:spLocks/>
          </p:cNvSpPr>
          <p:nvPr userDrawn="1"/>
        </p:nvSpPr>
        <p:spPr bwMode="auto">
          <a:xfrm>
            <a:off x="3675063" y="1616075"/>
            <a:ext cx="1982788" cy="2935288"/>
          </a:xfrm>
          <a:custGeom>
            <a:avLst/>
            <a:gdLst>
              <a:gd name="T0" fmla="*/ 0 w 1249"/>
              <a:gd name="T1" fmla="*/ 0 h 1849"/>
              <a:gd name="T2" fmla="*/ 0 w 1249"/>
              <a:gd name="T3" fmla="*/ 1492 h 1849"/>
              <a:gd name="T4" fmla="*/ 625 w 1249"/>
              <a:gd name="T5" fmla="*/ 1849 h 1849"/>
              <a:gd name="T6" fmla="*/ 1249 w 1249"/>
              <a:gd name="T7" fmla="*/ 1492 h 1849"/>
              <a:gd name="T8" fmla="*/ 1249 w 1249"/>
              <a:gd name="T9" fmla="*/ 0 h 1849"/>
              <a:gd name="T10" fmla="*/ 0 w 1249"/>
              <a:gd name="T11" fmla="*/ 0 h 1849"/>
              <a:gd name="T12" fmla="*/ 0 w 1249"/>
              <a:gd name="T13" fmla="*/ 0 h 1849"/>
              <a:gd name="T14" fmla="*/ 0 w 1249"/>
              <a:gd name="T15" fmla="*/ 0 h 184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49" h="1849">
                <a:moveTo>
                  <a:pt x="0" y="0"/>
                </a:moveTo>
                <a:lnTo>
                  <a:pt x="0" y="1492"/>
                </a:lnTo>
                <a:lnTo>
                  <a:pt x="625" y="1849"/>
                </a:lnTo>
                <a:lnTo>
                  <a:pt x="1249" y="1492"/>
                </a:lnTo>
                <a:lnTo>
                  <a:pt x="1249" y="0"/>
                </a:lnTo>
                <a:lnTo>
                  <a:pt x="0" y="0"/>
                </a:lnTo>
                <a:lnTo>
                  <a:pt x="0" y="0"/>
                </a:lnTo>
                <a:lnTo>
                  <a:pt x="0" y="0"/>
                </a:lnTo>
                <a:close/>
              </a:path>
            </a:pathLst>
          </a:custGeom>
          <a:solidFill>
            <a:schemeClr val="bg1"/>
          </a:solidFill>
          <a:ln>
            <a:noFill/>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US" dirty="0"/>
          </a:p>
        </p:txBody>
      </p:sp>
      <p:sp>
        <p:nvSpPr>
          <p:cNvPr id="9" name="Freeform 8"/>
          <p:cNvSpPr>
            <a:spLocks/>
          </p:cNvSpPr>
          <p:nvPr userDrawn="1"/>
        </p:nvSpPr>
        <p:spPr bwMode="auto">
          <a:xfrm>
            <a:off x="4070350" y="3863975"/>
            <a:ext cx="1193800" cy="1373188"/>
          </a:xfrm>
          <a:custGeom>
            <a:avLst/>
            <a:gdLst>
              <a:gd name="T0" fmla="*/ 376 w 752"/>
              <a:gd name="T1" fmla="*/ 0 h 865"/>
              <a:gd name="T2" fmla="*/ 0 w 752"/>
              <a:gd name="T3" fmla="*/ 217 h 865"/>
              <a:gd name="T4" fmla="*/ 0 w 752"/>
              <a:gd name="T5" fmla="*/ 648 h 865"/>
              <a:gd name="T6" fmla="*/ 376 w 752"/>
              <a:gd name="T7" fmla="*/ 865 h 865"/>
              <a:gd name="T8" fmla="*/ 752 w 752"/>
              <a:gd name="T9" fmla="*/ 648 h 865"/>
              <a:gd name="T10" fmla="*/ 752 w 752"/>
              <a:gd name="T11" fmla="*/ 217 h 865"/>
              <a:gd name="T12" fmla="*/ 376 w 752"/>
              <a:gd name="T13" fmla="*/ 0 h 865"/>
            </a:gdLst>
            <a:ahLst/>
            <a:cxnLst>
              <a:cxn ang="0">
                <a:pos x="T0" y="T1"/>
              </a:cxn>
              <a:cxn ang="0">
                <a:pos x="T2" y="T3"/>
              </a:cxn>
              <a:cxn ang="0">
                <a:pos x="T4" y="T5"/>
              </a:cxn>
              <a:cxn ang="0">
                <a:pos x="T6" y="T7"/>
              </a:cxn>
              <a:cxn ang="0">
                <a:pos x="T8" y="T9"/>
              </a:cxn>
              <a:cxn ang="0">
                <a:pos x="T10" y="T11"/>
              </a:cxn>
              <a:cxn ang="0">
                <a:pos x="T12" y="T13"/>
              </a:cxn>
            </a:cxnLst>
            <a:rect l="0" t="0" r="r" b="b"/>
            <a:pathLst>
              <a:path w="752" h="865">
                <a:moveTo>
                  <a:pt x="376" y="0"/>
                </a:moveTo>
                <a:lnTo>
                  <a:pt x="0" y="217"/>
                </a:lnTo>
                <a:lnTo>
                  <a:pt x="0" y="648"/>
                </a:lnTo>
                <a:lnTo>
                  <a:pt x="376" y="865"/>
                </a:lnTo>
                <a:lnTo>
                  <a:pt x="752" y="648"/>
                </a:lnTo>
                <a:lnTo>
                  <a:pt x="752" y="217"/>
                </a:lnTo>
                <a:lnTo>
                  <a:pt x="376" y="0"/>
                </a:lnTo>
                <a:close/>
              </a:path>
            </a:pathLst>
          </a:custGeom>
          <a:solidFill>
            <a:srgbClr val="EDEDED"/>
          </a:solidFill>
          <a:ln>
            <a:noFill/>
          </a:ln>
          <a:effectLst>
            <a:outerShdw blurRad="50800" dist="38100" dir="5400000" algn="t"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9"/>
          <p:cNvSpPr>
            <a:spLocks/>
          </p:cNvSpPr>
          <p:nvPr userDrawn="1"/>
        </p:nvSpPr>
        <p:spPr bwMode="auto">
          <a:xfrm>
            <a:off x="1414463" y="1616075"/>
            <a:ext cx="1985963" cy="2935288"/>
          </a:xfrm>
          <a:custGeom>
            <a:avLst/>
            <a:gdLst>
              <a:gd name="T0" fmla="*/ 0 w 1251"/>
              <a:gd name="T1" fmla="*/ 0 h 1849"/>
              <a:gd name="T2" fmla="*/ 0 w 1251"/>
              <a:gd name="T3" fmla="*/ 1492 h 1849"/>
              <a:gd name="T4" fmla="*/ 626 w 1251"/>
              <a:gd name="T5" fmla="*/ 1849 h 1849"/>
              <a:gd name="T6" fmla="*/ 1251 w 1251"/>
              <a:gd name="T7" fmla="*/ 1492 h 1849"/>
              <a:gd name="T8" fmla="*/ 1251 w 1251"/>
              <a:gd name="T9" fmla="*/ 0 h 1849"/>
              <a:gd name="T10" fmla="*/ 0 w 1251"/>
              <a:gd name="T11" fmla="*/ 0 h 1849"/>
              <a:gd name="T12" fmla="*/ 0 w 1251"/>
              <a:gd name="T13" fmla="*/ 0 h 1849"/>
              <a:gd name="T14" fmla="*/ 0 w 1251"/>
              <a:gd name="T15" fmla="*/ 0 h 184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51" h="1849">
                <a:moveTo>
                  <a:pt x="0" y="0"/>
                </a:moveTo>
                <a:lnTo>
                  <a:pt x="0" y="1492"/>
                </a:lnTo>
                <a:lnTo>
                  <a:pt x="626" y="1849"/>
                </a:lnTo>
                <a:lnTo>
                  <a:pt x="1251" y="1492"/>
                </a:lnTo>
                <a:lnTo>
                  <a:pt x="1251" y="0"/>
                </a:lnTo>
                <a:lnTo>
                  <a:pt x="0" y="0"/>
                </a:lnTo>
                <a:lnTo>
                  <a:pt x="0" y="0"/>
                </a:lnTo>
                <a:lnTo>
                  <a:pt x="0" y="0"/>
                </a:lnTo>
                <a:close/>
              </a:path>
            </a:pathLst>
          </a:custGeom>
          <a:solidFill>
            <a:schemeClr val="bg1"/>
          </a:solidFill>
          <a:ln>
            <a:noFill/>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US" dirty="0"/>
          </a:p>
        </p:txBody>
      </p:sp>
      <p:sp>
        <p:nvSpPr>
          <p:cNvPr id="11" name="Freeform 10"/>
          <p:cNvSpPr>
            <a:spLocks/>
          </p:cNvSpPr>
          <p:nvPr userDrawn="1"/>
        </p:nvSpPr>
        <p:spPr bwMode="auto">
          <a:xfrm>
            <a:off x="1811338" y="3863975"/>
            <a:ext cx="1192213" cy="1373188"/>
          </a:xfrm>
          <a:custGeom>
            <a:avLst/>
            <a:gdLst>
              <a:gd name="T0" fmla="*/ 376 w 751"/>
              <a:gd name="T1" fmla="*/ 0 h 865"/>
              <a:gd name="T2" fmla="*/ 0 w 751"/>
              <a:gd name="T3" fmla="*/ 217 h 865"/>
              <a:gd name="T4" fmla="*/ 0 w 751"/>
              <a:gd name="T5" fmla="*/ 648 h 865"/>
              <a:gd name="T6" fmla="*/ 376 w 751"/>
              <a:gd name="T7" fmla="*/ 865 h 865"/>
              <a:gd name="T8" fmla="*/ 751 w 751"/>
              <a:gd name="T9" fmla="*/ 648 h 865"/>
              <a:gd name="T10" fmla="*/ 751 w 751"/>
              <a:gd name="T11" fmla="*/ 217 h 865"/>
              <a:gd name="T12" fmla="*/ 376 w 751"/>
              <a:gd name="T13" fmla="*/ 0 h 865"/>
            </a:gdLst>
            <a:ahLst/>
            <a:cxnLst>
              <a:cxn ang="0">
                <a:pos x="T0" y="T1"/>
              </a:cxn>
              <a:cxn ang="0">
                <a:pos x="T2" y="T3"/>
              </a:cxn>
              <a:cxn ang="0">
                <a:pos x="T4" y="T5"/>
              </a:cxn>
              <a:cxn ang="0">
                <a:pos x="T6" y="T7"/>
              </a:cxn>
              <a:cxn ang="0">
                <a:pos x="T8" y="T9"/>
              </a:cxn>
              <a:cxn ang="0">
                <a:pos x="T10" y="T11"/>
              </a:cxn>
              <a:cxn ang="0">
                <a:pos x="T12" y="T13"/>
              </a:cxn>
            </a:cxnLst>
            <a:rect l="0" t="0" r="r" b="b"/>
            <a:pathLst>
              <a:path w="751" h="865">
                <a:moveTo>
                  <a:pt x="376" y="0"/>
                </a:moveTo>
                <a:lnTo>
                  <a:pt x="0" y="217"/>
                </a:lnTo>
                <a:lnTo>
                  <a:pt x="0" y="648"/>
                </a:lnTo>
                <a:lnTo>
                  <a:pt x="376" y="865"/>
                </a:lnTo>
                <a:lnTo>
                  <a:pt x="751" y="648"/>
                </a:lnTo>
                <a:lnTo>
                  <a:pt x="751" y="217"/>
                </a:lnTo>
                <a:lnTo>
                  <a:pt x="376" y="0"/>
                </a:lnTo>
                <a:close/>
              </a:path>
            </a:pathLst>
          </a:custGeom>
          <a:solidFill>
            <a:srgbClr val="EDEDED"/>
          </a:solidFill>
          <a:ln>
            <a:noFill/>
          </a:ln>
          <a:effectLst>
            <a:outerShdw blurRad="50800" dist="38100" dir="5400000" algn="t"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11"/>
          <p:cNvSpPr>
            <a:spLocks/>
          </p:cNvSpPr>
          <p:nvPr userDrawn="1"/>
        </p:nvSpPr>
        <p:spPr bwMode="auto">
          <a:xfrm>
            <a:off x="5932488" y="1616075"/>
            <a:ext cx="1985963" cy="2935288"/>
          </a:xfrm>
          <a:custGeom>
            <a:avLst/>
            <a:gdLst>
              <a:gd name="T0" fmla="*/ 0 w 1251"/>
              <a:gd name="T1" fmla="*/ 0 h 1849"/>
              <a:gd name="T2" fmla="*/ 0 w 1251"/>
              <a:gd name="T3" fmla="*/ 1492 h 1849"/>
              <a:gd name="T4" fmla="*/ 626 w 1251"/>
              <a:gd name="T5" fmla="*/ 1849 h 1849"/>
              <a:gd name="T6" fmla="*/ 1251 w 1251"/>
              <a:gd name="T7" fmla="*/ 1492 h 1849"/>
              <a:gd name="T8" fmla="*/ 1251 w 1251"/>
              <a:gd name="T9" fmla="*/ 0 h 1849"/>
              <a:gd name="T10" fmla="*/ 0 w 1251"/>
              <a:gd name="T11" fmla="*/ 0 h 1849"/>
              <a:gd name="T12" fmla="*/ 0 w 1251"/>
              <a:gd name="T13" fmla="*/ 0 h 1849"/>
              <a:gd name="T14" fmla="*/ 0 w 1251"/>
              <a:gd name="T15" fmla="*/ 0 h 184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51" h="1849">
                <a:moveTo>
                  <a:pt x="0" y="0"/>
                </a:moveTo>
                <a:lnTo>
                  <a:pt x="0" y="1492"/>
                </a:lnTo>
                <a:lnTo>
                  <a:pt x="626" y="1849"/>
                </a:lnTo>
                <a:lnTo>
                  <a:pt x="1251" y="1492"/>
                </a:lnTo>
                <a:lnTo>
                  <a:pt x="1251" y="0"/>
                </a:lnTo>
                <a:lnTo>
                  <a:pt x="0" y="0"/>
                </a:lnTo>
                <a:lnTo>
                  <a:pt x="0" y="0"/>
                </a:lnTo>
                <a:lnTo>
                  <a:pt x="0" y="0"/>
                </a:lnTo>
                <a:close/>
              </a:path>
            </a:pathLst>
          </a:custGeom>
          <a:solidFill>
            <a:schemeClr val="bg1"/>
          </a:solidFill>
          <a:ln>
            <a:noFill/>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US" dirty="0"/>
          </a:p>
        </p:txBody>
      </p:sp>
      <p:sp>
        <p:nvSpPr>
          <p:cNvPr id="13" name="Freeform 12"/>
          <p:cNvSpPr>
            <a:spLocks/>
          </p:cNvSpPr>
          <p:nvPr userDrawn="1"/>
        </p:nvSpPr>
        <p:spPr bwMode="auto">
          <a:xfrm>
            <a:off x="6330950" y="3863975"/>
            <a:ext cx="1190625" cy="1373188"/>
          </a:xfrm>
          <a:custGeom>
            <a:avLst/>
            <a:gdLst>
              <a:gd name="T0" fmla="*/ 375 w 750"/>
              <a:gd name="T1" fmla="*/ 0 h 865"/>
              <a:gd name="T2" fmla="*/ 0 w 750"/>
              <a:gd name="T3" fmla="*/ 217 h 865"/>
              <a:gd name="T4" fmla="*/ 0 w 750"/>
              <a:gd name="T5" fmla="*/ 648 h 865"/>
              <a:gd name="T6" fmla="*/ 375 w 750"/>
              <a:gd name="T7" fmla="*/ 865 h 865"/>
              <a:gd name="T8" fmla="*/ 750 w 750"/>
              <a:gd name="T9" fmla="*/ 648 h 865"/>
              <a:gd name="T10" fmla="*/ 750 w 750"/>
              <a:gd name="T11" fmla="*/ 217 h 865"/>
              <a:gd name="T12" fmla="*/ 375 w 750"/>
              <a:gd name="T13" fmla="*/ 0 h 865"/>
            </a:gdLst>
            <a:ahLst/>
            <a:cxnLst>
              <a:cxn ang="0">
                <a:pos x="T0" y="T1"/>
              </a:cxn>
              <a:cxn ang="0">
                <a:pos x="T2" y="T3"/>
              </a:cxn>
              <a:cxn ang="0">
                <a:pos x="T4" y="T5"/>
              </a:cxn>
              <a:cxn ang="0">
                <a:pos x="T6" y="T7"/>
              </a:cxn>
              <a:cxn ang="0">
                <a:pos x="T8" y="T9"/>
              </a:cxn>
              <a:cxn ang="0">
                <a:pos x="T10" y="T11"/>
              </a:cxn>
              <a:cxn ang="0">
                <a:pos x="T12" y="T13"/>
              </a:cxn>
            </a:cxnLst>
            <a:rect l="0" t="0" r="r" b="b"/>
            <a:pathLst>
              <a:path w="750" h="865">
                <a:moveTo>
                  <a:pt x="375" y="0"/>
                </a:moveTo>
                <a:lnTo>
                  <a:pt x="0" y="217"/>
                </a:lnTo>
                <a:lnTo>
                  <a:pt x="0" y="648"/>
                </a:lnTo>
                <a:lnTo>
                  <a:pt x="375" y="865"/>
                </a:lnTo>
                <a:lnTo>
                  <a:pt x="750" y="648"/>
                </a:lnTo>
                <a:lnTo>
                  <a:pt x="750" y="217"/>
                </a:lnTo>
                <a:lnTo>
                  <a:pt x="375" y="0"/>
                </a:lnTo>
                <a:close/>
              </a:path>
            </a:pathLst>
          </a:custGeom>
          <a:solidFill>
            <a:srgbClr val="EDEDED"/>
          </a:solidFill>
          <a:ln>
            <a:noFill/>
          </a:ln>
          <a:effectLst>
            <a:outerShdw blurRad="50800" dist="38100" dir="5400000" algn="t"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15" name="Text Placeholder 5"/>
          <p:cNvSpPr>
            <a:spLocks noGrp="1"/>
          </p:cNvSpPr>
          <p:nvPr>
            <p:ph type="body" sz="quarter" idx="21"/>
          </p:nvPr>
        </p:nvSpPr>
        <p:spPr>
          <a:xfrm>
            <a:off x="1414463" y="1616075"/>
            <a:ext cx="1985963" cy="406048"/>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16" name="Text Placeholder 5"/>
          <p:cNvSpPr>
            <a:spLocks noGrp="1"/>
          </p:cNvSpPr>
          <p:nvPr>
            <p:ph type="body" sz="quarter" idx="22"/>
          </p:nvPr>
        </p:nvSpPr>
        <p:spPr>
          <a:xfrm>
            <a:off x="1414463" y="2022123"/>
            <a:ext cx="1985963" cy="1548115"/>
          </a:xfrm>
          <a:prstGeom prst="rect">
            <a:avLst/>
          </a:prstGeom>
        </p:spPr>
        <p:txBody>
          <a:bodyPr/>
          <a:lstStyle>
            <a:lvl1pPr marL="0" indent="0" algn="l">
              <a:lnSpc>
                <a:spcPct val="100000"/>
              </a:lnSpc>
              <a:spcBef>
                <a:spcPts val="0"/>
              </a:spcBef>
              <a:buNone/>
              <a:defRPr sz="2000">
                <a:solidFill>
                  <a:srgbClr val="008C99"/>
                </a:solidFill>
                <a:latin typeface="Gill Sans MT" panose="020B0502020104020203" pitchFamily="34" charset="0"/>
              </a:defRPr>
            </a:lvl1pPr>
          </a:lstStyle>
          <a:p>
            <a:pPr lvl="0"/>
            <a:r>
              <a:rPr lang="en-US" dirty="0"/>
              <a:t>Edit Master text styles</a:t>
            </a:r>
          </a:p>
        </p:txBody>
      </p:sp>
      <p:sp>
        <p:nvSpPr>
          <p:cNvPr id="17" name="Text Placeholder 5"/>
          <p:cNvSpPr>
            <a:spLocks noGrp="1"/>
          </p:cNvSpPr>
          <p:nvPr>
            <p:ph type="body" sz="quarter" idx="23"/>
          </p:nvPr>
        </p:nvSpPr>
        <p:spPr>
          <a:xfrm>
            <a:off x="3671888" y="1616075"/>
            <a:ext cx="1985963" cy="406048"/>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18" name="Text Placeholder 5"/>
          <p:cNvSpPr>
            <a:spLocks noGrp="1"/>
          </p:cNvSpPr>
          <p:nvPr>
            <p:ph type="body" sz="quarter" idx="24"/>
          </p:nvPr>
        </p:nvSpPr>
        <p:spPr>
          <a:xfrm>
            <a:off x="3671888" y="2022123"/>
            <a:ext cx="1985963" cy="1548115"/>
          </a:xfrm>
          <a:prstGeom prst="rect">
            <a:avLst/>
          </a:prstGeom>
        </p:spPr>
        <p:txBody>
          <a:bodyPr/>
          <a:lstStyle>
            <a:lvl1pPr marL="0" indent="0" algn="l">
              <a:lnSpc>
                <a:spcPct val="100000"/>
              </a:lnSpc>
              <a:spcBef>
                <a:spcPts val="0"/>
              </a:spcBef>
              <a:buNone/>
              <a:defRPr sz="2000">
                <a:solidFill>
                  <a:srgbClr val="008C99"/>
                </a:solidFill>
                <a:latin typeface="Gill Sans MT" panose="020B0502020104020203" pitchFamily="34" charset="0"/>
              </a:defRPr>
            </a:lvl1pPr>
          </a:lstStyle>
          <a:p>
            <a:pPr lvl="0"/>
            <a:r>
              <a:rPr lang="en-US" dirty="0"/>
              <a:t>Edit Master text styles</a:t>
            </a:r>
          </a:p>
        </p:txBody>
      </p:sp>
      <p:sp>
        <p:nvSpPr>
          <p:cNvPr id="19" name="Text Placeholder 5"/>
          <p:cNvSpPr>
            <a:spLocks noGrp="1"/>
          </p:cNvSpPr>
          <p:nvPr>
            <p:ph type="body" sz="quarter" idx="25"/>
          </p:nvPr>
        </p:nvSpPr>
        <p:spPr>
          <a:xfrm>
            <a:off x="5929313" y="1616075"/>
            <a:ext cx="1985963" cy="406048"/>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20" name="Text Placeholder 5"/>
          <p:cNvSpPr>
            <a:spLocks noGrp="1"/>
          </p:cNvSpPr>
          <p:nvPr>
            <p:ph type="body" sz="quarter" idx="26"/>
          </p:nvPr>
        </p:nvSpPr>
        <p:spPr>
          <a:xfrm>
            <a:off x="5929313" y="2022123"/>
            <a:ext cx="1985963" cy="1548115"/>
          </a:xfrm>
          <a:prstGeom prst="rect">
            <a:avLst/>
          </a:prstGeom>
        </p:spPr>
        <p:txBody>
          <a:bodyPr/>
          <a:lstStyle>
            <a:lvl1pPr marL="0" indent="0" algn="l">
              <a:lnSpc>
                <a:spcPct val="100000"/>
              </a:lnSpc>
              <a:spcBef>
                <a:spcPts val="0"/>
              </a:spcBef>
              <a:buNone/>
              <a:defRPr sz="2000">
                <a:solidFill>
                  <a:srgbClr val="008C99"/>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8356054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95">
    <p:spTree>
      <p:nvGrpSpPr>
        <p:cNvPr id="1" name=""/>
        <p:cNvGrpSpPr/>
        <p:nvPr/>
      </p:nvGrpSpPr>
      <p:grpSpPr>
        <a:xfrm>
          <a:off x="0" y="0"/>
          <a:ext cx="0" cy="0"/>
          <a:chOff x="0" y="0"/>
          <a:chExt cx="0" cy="0"/>
        </a:xfrm>
      </p:grpSpPr>
      <p:sp>
        <p:nvSpPr>
          <p:cNvPr id="8" name="Rectangle 7"/>
          <p:cNvSpPr>
            <a:spLocks noChangeArrowheads="1"/>
          </p:cNvSpPr>
          <p:nvPr userDrawn="1"/>
        </p:nvSpPr>
        <p:spPr bwMode="auto">
          <a:xfrm>
            <a:off x="336550" y="1673225"/>
            <a:ext cx="2738438" cy="1900238"/>
          </a:xfrm>
          <a:prstGeom prst="rect">
            <a:avLst/>
          </a:prstGeom>
          <a:solidFill>
            <a:srgbClr val="FFFFFF"/>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 name="Rectangle 8"/>
          <p:cNvSpPr>
            <a:spLocks noChangeArrowheads="1"/>
          </p:cNvSpPr>
          <p:nvPr userDrawn="1"/>
        </p:nvSpPr>
        <p:spPr bwMode="auto">
          <a:xfrm>
            <a:off x="3157538" y="1673225"/>
            <a:ext cx="2736850" cy="1900238"/>
          </a:xfrm>
          <a:prstGeom prst="rect">
            <a:avLst/>
          </a:prstGeom>
          <a:solidFill>
            <a:srgbClr val="FFFFFF"/>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Rectangle 9"/>
          <p:cNvSpPr>
            <a:spLocks noChangeArrowheads="1"/>
          </p:cNvSpPr>
          <p:nvPr userDrawn="1"/>
        </p:nvSpPr>
        <p:spPr bwMode="auto">
          <a:xfrm>
            <a:off x="5976938" y="1673225"/>
            <a:ext cx="2738438" cy="1900238"/>
          </a:xfrm>
          <a:prstGeom prst="rect">
            <a:avLst/>
          </a:prstGeom>
          <a:solidFill>
            <a:srgbClr val="FFFFFF"/>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Rectangle 10"/>
          <p:cNvSpPr>
            <a:spLocks noChangeArrowheads="1"/>
          </p:cNvSpPr>
          <p:nvPr userDrawn="1"/>
        </p:nvSpPr>
        <p:spPr bwMode="auto">
          <a:xfrm>
            <a:off x="336550" y="3662363"/>
            <a:ext cx="2738438" cy="1900238"/>
          </a:xfrm>
          <a:prstGeom prst="rect">
            <a:avLst/>
          </a:prstGeom>
          <a:solidFill>
            <a:srgbClr val="FFFFFF"/>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Rectangle 11"/>
          <p:cNvSpPr>
            <a:spLocks noChangeArrowheads="1"/>
          </p:cNvSpPr>
          <p:nvPr userDrawn="1"/>
        </p:nvSpPr>
        <p:spPr bwMode="auto">
          <a:xfrm>
            <a:off x="3157538" y="3662363"/>
            <a:ext cx="2736850" cy="1900238"/>
          </a:xfrm>
          <a:prstGeom prst="rect">
            <a:avLst/>
          </a:prstGeom>
          <a:solidFill>
            <a:srgbClr val="FFFFFF"/>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Rectangle 12"/>
          <p:cNvSpPr>
            <a:spLocks noChangeArrowheads="1"/>
          </p:cNvSpPr>
          <p:nvPr userDrawn="1"/>
        </p:nvSpPr>
        <p:spPr bwMode="auto">
          <a:xfrm>
            <a:off x="5976938" y="3662363"/>
            <a:ext cx="2738438" cy="1900238"/>
          </a:xfrm>
          <a:prstGeom prst="rect">
            <a:avLst/>
          </a:prstGeom>
          <a:solidFill>
            <a:srgbClr val="FFFFFF"/>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15" name="Text Placeholder 5"/>
          <p:cNvSpPr>
            <a:spLocks noGrp="1"/>
          </p:cNvSpPr>
          <p:nvPr>
            <p:ph type="body" sz="quarter" idx="11"/>
          </p:nvPr>
        </p:nvSpPr>
        <p:spPr>
          <a:xfrm>
            <a:off x="352917" y="1673225"/>
            <a:ext cx="2722071" cy="406048"/>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16" name="Text Placeholder 5"/>
          <p:cNvSpPr>
            <a:spLocks noGrp="1"/>
          </p:cNvSpPr>
          <p:nvPr>
            <p:ph type="body" sz="quarter" idx="14"/>
          </p:nvPr>
        </p:nvSpPr>
        <p:spPr>
          <a:xfrm>
            <a:off x="352917" y="2079273"/>
            <a:ext cx="2722071" cy="1548115"/>
          </a:xfrm>
          <a:prstGeom prst="rect">
            <a:avLst/>
          </a:prstGeom>
        </p:spPr>
        <p:txBody>
          <a:bodyPr/>
          <a:lstStyle>
            <a:lvl1pPr marL="342900" indent="-342900" algn="l">
              <a:lnSpc>
                <a:spcPct val="100000"/>
              </a:lnSpc>
              <a:spcBef>
                <a:spcPts val="0"/>
              </a:spcBef>
              <a:buFont typeface="Arial" panose="020B0604020202020204" pitchFamily="34" charset="0"/>
              <a:buChar char="•"/>
              <a:defRPr sz="2000">
                <a:solidFill>
                  <a:srgbClr val="008C99"/>
                </a:solidFill>
                <a:latin typeface="Gill Sans MT" panose="020B0502020104020203" pitchFamily="34" charset="0"/>
              </a:defRPr>
            </a:lvl1pPr>
          </a:lstStyle>
          <a:p>
            <a:pPr lvl="0"/>
            <a:r>
              <a:rPr lang="en-US" dirty="0"/>
              <a:t>Edit Master text styles</a:t>
            </a:r>
          </a:p>
        </p:txBody>
      </p:sp>
      <p:sp>
        <p:nvSpPr>
          <p:cNvPr id="19" name="Text Placeholder 5"/>
          <p:cNvSpPr>
            <a:spLocks noGrp="1"/>
          </p:cNvSpPr>
          <p:nvPr>
            <p:ph type="body" sz="quarter" idx="15"/>
          </p:nvPr>
        </p:nvSpPr>
        <p:spPr>
          <a:xfrm>
            <a:off x="3157538" y="1673225"/>
            <a:ext cx="2722071" cy="406048"/>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20" name="Text Placeholder 5"/>
          <p:cNvSpPr>
            <a:spLocks noGrp="1"/>
          </p:cNvSpPr>
          <p:nvPr>
            <p:ph type="body" sz="quarter" idx="16"/>
          </p:nvPr>
        </p:nvSpPr>
        <p:spPr>
          <a:xfrm>
            <a:off x="3157538" y="2079273"/>
            <a:ext cx="2722071" cy="1548115"/>
          </a:xfrm>
          <a:prstGeom prst="rect">
            <a:avLst/>
          </a:prstGeom>
        </p:spPr>
        <p:txBody>
          <a:bodyPr/>
          <a:lstStyle>
            <a:lvl1pPr marL="342900" indent="-342900" algn="l">
              <a:lnSpc>
                <a:spcPct val="100000"/>
              </a:lnSpc>
              <a:spcBef>
                <a:spcPts val="0"/>
              </a:spcBef>
              <a:buFont typeface="Arial" panose="020B0604020202020204" pitchFamily="34" charset="0"/>
              <a:buChar char="•"/>
              <a:defRPr sz="2000">
                <a:solidFill>
                  <a:srgbClr val="008C99"/>
                </a:solidFill>
                <a:latin typeface="Gill Sans MT" panose="020B0502020104020203" pitchFamily="34" charset="0"/>
              </a:defRPr>
            </a:lvl1pPr>
          </a:lstStyle>
          <a:p>
            <a:pPr lvl="0"/>
            <a:r>
              <a:rPr lang="en-US" dirty="0"/>
              <a:t>Edit Master text styles</a:t>
            </a:r>
          </a:p>
        </p:txBody>
      </p:sp>
      <p:sp>
        <p:nvSpPr>
          <p:cNvPr id="21" name="Text Placeholder 5"/>
          <p:cNvSpPr>
            <a:spLocks noGrp="1"/>
          </p:cNvSpPr>
          <p:nvPr>
            <p:ph type="body" sz="quarter" idx="17"/>
          </p:nvPr>
        </p:nvSpPr>
        <p:spPr>
          <a:xfrm>
            <a:off x="5995253" y="1673225"/>
            <a:ext cx="2722071" cy="406048"/>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22" name="Text Placeholder 5"/>
          <p:cNvSpPr>
            <a:spLocks noGrp="1"/>
          </p:cNvSpPr>
          <p:nvPr>
            <p:ph type="body" sz="quarter" idx="18"/>
          </p:nvPr>
        </p:nvSpPr>
        <p:spPr>
          <a:xfrm>
            <a:off x="5995253" y="2079273"/>
            <a:ext cx="2722071" cy="1548115"/>
          </a:xfrm>
          <a:prstGeom prst="rect">
            <a:avLst/>
          </a:prstGeom>
        </p:spPr>
        <p:txBody>
          <a:bodyPr/>
          <a:lstStyle>
            <a:lvl1pPr marL="342900" indent="-342900" algn="l">
              <a:lnSpc>
                <a:spcPct val="100000"/>
              </a:lnSpc>
              <a:spcBef>
                <a:spcPts val="0"/>
              </a:spcBef>
              <a:buFont typeface="Arial" panose="020B0604020202020204" pitchFamily="34" charset="0"/>
              <a:buChar char="•"/>
              <a:defRPr sz="2000">
                <a:solidFill>
                  <a:srgbClr val="008C99"/>
                </a:solidFill>
                <a:latin typeface="Gill Sans MT" panose="020B0502020104020203" pitchFamily="34" charset="0"/>
              </a:defRPr>
            </a:lvl1pPr>
          </a:lstStyle>
          <a:p>
            <a:pPr lvl="0"/>
            <a:r>
              <a:rPr lang="en-US" dirty="0"/>
              <a:t>Edit Master text styles</a:t>
            </a:r>
          </a:p>
        </p:txBody>
      </p:sp>
      <p:sp>
        <p:nvSpPr>
          <p:cNvPr id="23" name="Text Placeholder 5"/>
          <p:cNvSpPr>
            <a:spLocks noGrp="1"/>
          </p:cNvSpPr>
          <p:nvPr>
            <p:ph type="body" sz="quarter" idx="19"/>
          </p:nvPr>
        </p:nvSpPr>
        <p:spPr>
          <a:xfrm>
            <a:off x="352917" y="3647875"/>
            <a:ext cx="2722071" cy="406048"/>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24" name="Text Placeholder 5"/>
          <p:cNvSpPr>
            <a:spLocks noGrp="1"/>
          </p:cNvSpPr>
          <p:nvPr>
            <p:ph type="body" sz="quarter" idx="20"/>
          </p:nvPr>
        </p:nvSpPr>
        <p:spPr>
          <a:xfrm>
            <a:off x="352917" y="4053923"/>
            <a:ext cx="2722071" cy="1548115"/>
          </a:xfrm>
          <a:prstGeom prst="rect">
            <a:avLst/>
          </a:prstGeom>
        </p:spPr>
        <p:txBody>
          <a:bodyPr/>
          <a:lstStyle>
            <a:lvl1pPr marL="342900" indent="-342900" algn="l">
              <a:lnSpc>
                <a:spcPct val="100000"/>
              </a:lnSpc>
              <a:spcBef>
                <a:spcPts val="0"/>
              </a:spcBef>
              <a:buFont typeface="Arial" panose="020B0604020202020204" pitchFamily="34" charset="0"/>
              <a:buChar char="•"/>
              <a:defRPr sz="2000">
                <a:solidFill>
                  <a:srgbClr val="008C99"/>
                </a:solidFill>
                <a:latin typeface="Gill Sans MT" panose="020B0502020104020203" pitchFamily="34" charset="0"/>
              </a:defRPr>
            </a:lvl1pPr>
          </a:lstStyle>
          <a:p>
            <a:pPr lvl="0"/>
            <a:r>
              <a:rPr lang="en-US" dirty="0"/>
              <a:t>Edit Master text styles</a:t>
            </a:r>
          </a:p>
        </p:txBody>
      </p:sp>
      <p:sp>
        <p:nvSpPr>
          <p:cNvPr id="25" name="Text Placeholder 5"/>
          <p:cNvSpPr>
            <a:spLocks noGrp="1"/>
          </p:cNvSpPr>
          <p:nvPr>
            <p:ph type="body" sz="quarter" idx="21"/>
          </p:nvPr>
        </p:nvSpPr>
        <p:spPr>
          <a:xfrm>
            <a:off x="3172317" y="3660754"/>
            <a:ext cx="2722071" cy="406048"/>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26" name="Text Placeholder 5"/>
          <p:cNvSpPr>
            <a:spLocks noGrp="1"/>
          </p:cNvSpPr>
          <p:nvPr>
            <p:ph type="body" sz="quarter" idx="22"/>
          </p:nvPr>
        </p:nvSpPr>
        <p:spPr>
          <a:xfrm>
            <a:off x="3172317" y="4066802"/>
            <a:ext cx="2722071" cy="1548115"/>
          </a:xfrm>
          <a:prstGeom prst="rect">
            <a:avLst/>
          </a:prstGeom>
        </p:spPr>
        <p:txBody>
          <a:bodyPr/>
          <a:lstStyle>
            <a:lvl1pPr marL="342900" indent="-342900" algn="l">
              <a:lnSpc>
                <a:spcPct val="100000"/>
              </a:lnSpc>
              <a:spcBef>
                <a:spcPts val="0"/>
              </a:spcBef>
              <a:buFont typeface="Arial" panose="020B0604020202020204" pitchFamily="34" charset="0"/>
              <a:buChar char="•"/>
              <a:defRPr sz="2000">
                <a:solidFill>
                  <a:srgbClr val="008C99"/>
                </a:solidFill>
                <a:latin typeface="Gill Sans MT" panose="020B0502020104020203" pitchFamily="34" charset="0"/>
              </a:defRPr>
            </a:lvl1pPr>
          </a:lstStyle>
          <a:p>
            <a:pPr lvl="0"/>
            <a:r>
              <a:rPr lang="en-US" dirty="0"/>
              <a:t>Edit Master text styles</a:t>
            </a:r>
          </a:p>
        </p:txBody>
      </p:sp>
      <p:sp>
        <p:nvSpPr>
          <p:cNvPr id="31" name="Text Placeholder 5"/>
          <p:cNvSpPr>
            <a:spLocks noGrp="1"/>
          </p:cNvSpPr>
          <p:nvPr>
            <p:ph type="body" sz="quarter" idx="23"/>
          </p:nvPr>
        </p:nvSpPr>
        <p:spPr>
          <a:xfrm>
            <a:off x="5991717" y="3647875"/>
            <a:ext cx="2722071" cy="406048"/>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32" name="Text Placeholder 5"/>
          <p:cNvSpPr>
            <a:spLocks noGrp="1"/>
          </p:cNvSpPr>
          <p:nvPr>
            <p:ph type="body" sz="quarter" idx="24"/>
          </p:nvPr>
        </p:nvSpPr>
        <p:spPr>
          <a:xfrm>
            <a:off x="5991717" y="4053923"/>
            <a:ext cx="2722071" cy="1548115"/>
          </a:xfrm>
          <a:prstGeom prst="rect">
            <a:avLst/>
          </a:prstGeom>
        </p:spPr>
        <p:txBody>
          <a:bodyPr/>
          <a:lstStyle>
            <a:lvl1pPr marL="342900" indent="-342900" algn="l">
              <a:lnSpc>
                <a:spcPct val="100000"/>
              </a:lnSpc>
              <a:spcBef>
                <a:spcPts val="0"/>
              </a:spcBef>
              <a:buFont typeface="Arial" panose="020B0604020202020204" pitchFamily="34" charset="0"/>
              <a:buChar char="•"/>
              <a:defRPr sz="2000">
                <a:solidFill>
                  <a:srgbClr val="008C99"/>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37776039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4.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5" Type="http://schemas.openxmlformats.org/officeDocument/2006/relationships/slideLayout" Target="../slideLayouts/slideLayout19.xml"/><Relationship Id="rId10" Type="http://schemas.openxmlformats.org/officeDocument/2006/relationships/image" Target="../media/image11.png"/><Relationship Id="rId4" Type="http://schemas.openxmlformats.org/officeDocument/2006/relationships/slideLayout" Target="../slideLayouts/slideLayout18.xml"/><Relationship Id="rId9" Type="http://schemas.openxmlformats.org/officeDocument/2006/relationships/image" Target="../media/image10.png"/></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4.xml"/><Relationship Id="rId7" Type="http://schemas.openxmlformats.org/officeDocument/2006/relationships/image" Target="../media/image11.png"/><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image" Target="../media/image10.png"/><Relationship Id="rId5" Type="http://schemas.openxmlformats.org/officeDocument/2006/relationships/theme" Target="../theme/theme3.xml"/><Relationship Id="rId4" Type="http://schemas.openxmlformats.org/officeDocument/2006/relationships/slideLayout" Target="../slideLayouts/slideLayout25.xml"/></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slideLayout" Target="../slideLayouts/slideLayout28.xml"/><Relationship Id="rId7" Type="http://schemas.openxmlformats.org/officeDocument/2006/relationships/image" Target="../media/image10.png"/><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theme" Target="../theme/theme4.xml"/><Relationship Id="rId5" Type="http://schemas.openxmlformats.org/officeDocument/2006/relationships/slideLayout" Target="../slideLayouts/slideLayout30.xml"/><Relationship Id="rId4" Type="http://schemas.openxmlformats.org/officeDocument/2006/relationships/slideLayout" Target="../slideLayouts/slideLayout29.xml"/></Relationships>
</file>

<file path=ppt/slideMasters/_rels/slideMaster5.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slideLayout" Target="../slideLayouts/slideLayout33.xml"/><Relationship Id="rId7" Type="http://schemas.openxmlformats.org/officeDocument/2006/relationships/image" Target="../media/image10.png"/><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theme" Target="../theme/theme5.xml"/><Relationship Id="rId5" Type="http://schemas.openxmlformats.org/officeDocument/2006/relationships/slideLayout" Target="../slideLayouts/slideLayout35.xml"/><Relationship Id="rId4" Type="http://schemas.openxmlformats.org/officeDocument/2006/relationships/slideLayout" Target="../slideLayouts/slideLayout34.xml"/></Relationships>
</file>

<file path=ppt/slideMasters/_rels/slideMaster6.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Layout" Target="../slideLayouts/slideLayout38.xml"/><Relationship Id="rId7" Type="http://schemas.openxmlformats.org/officeDocument/2006/relationships/theme" Target="../theme/theme6.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5" Type="http://schemas.openxmlformats.org/officeDocument/2006/relationships/slideLayout" Target="../slideLayouts/slideLayout40.xml"/><Relationship Id="rId4" Type="http://schemas.openxmlformats.org/officeDocument/2006/relationships/slideLayout" Target="../slideLayouts/slideLayout39.xml"/><Relationship Id="rId9" Type="http://schemas.openxmlformats.org/officeDocument/2006/relationships/image" Target="../media/image11.png"/></Relationships>
</file>

<file path=ppt/slideMasters/_rels/slideMaster7.xml.rels><?xml version="1.0" encoding="UTF-8" standalone="yes"?>
<Relationships xmlns="http://schemas.openxmlformats.org/package/2006/relationships"><Relationship Id="rId8" Type="http://schemas.openxmlformats.org/officeDocument/2006/relationships/theme" Target="../theme/theme7.xml"/><Relationship Id="rId3" Type="http://schemas.openxmlformats.org/officeDocument/2006/relationships/slideLayout" Target="../slideLayouts/slideLayout44.xml"/><Relationship Id="rId7" Type="http://schemas.openxmlformats.org/officeDocument/2006/relationships/slideLayout" Target="../slideLayouts/slideLayout48.xml"/><Relationship Id="rId2" Type="http://schemas.openxmlformats.org/officeDocument/2006/relationships/slideLayout" Target="../slideLayouts/slideLayout43.xml"/><Relationship Id="rId1" Type="http://schemas.openxmlformats.org/officeDocument/2006/relationships/slideLayout" Target="../slideLayouts/slideLayout42.xml"/><Relationship Id="rId6" Type="http://schemas.openxmlformats.org/officeDocument/2006/relationships/slideLayout" Target="../slideLayouts/slideLayout47.xml"/><Relationship Id="rId5" Type="http://schemas.openxmlformats.org/officeDocument/2006/relationships/slideLayout" Target="../slideLayouts/slideLayout46.xml"/><Relationship Id="rId10" Type="http://schemas.openxmlformats.org/officeDocument/2006/relationships/image" Target="../media/image13.png"/><Relationship Id="rId4" Type="http://schemas.openxmlformats.org/officeDocument/2006/relationships/slideLayout" Target="../slideLayouts/slideLayout45.xml"/><Relationship Id="rId9" Type="http://schemas.openxmlformats.org/officeDocument/2006/relationships/image" Target="../media/image12.png"/></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slideLayout" Target="../slideLayouts/slideLayout61.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2" Type="http://schemas.openxmlformats.org/officeDocument/2006/relationships/slideLayout" Target="../slideLayouts/slideLayout50.xml"/><Relationship Id="rId16" Type="http://schemas.openxmlformats.org/officeDocument/2006/relationships/theme" Target="../theme/theme8.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5" Type="http://schemas.openxmlformats.org/officeDocument/2006/relationships/slideLayout" Target="../slideLayouts/slideLayout6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 Id="rId14" Type="http://schemas.openxmlformats.org/officeDocument/2006/relationships/slideLayout" Target="../slideLayouts/slideLayout6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Rectangle 9"/>
          <p:cNvSpPr/>
          <p:nvPr userDrawn="1"/>
        </p:nvSpPr>
        <p:spPr>
          <a:xfrm>
            <a:off x="0" y="6445612"/>
            <a:ext cx="9144000" cy="412388"/>
          </a:xfrm>
          <a:prstGeom prst="rect">
            <a:avLst/>
          </a:prstGeom>
          <a:solidFill>
            <a:srgbClr val="50A5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8C99"/>
              </a:solidFill>
            </a:endParaRPr>
          </a:p>
        </p:txBody>
      </p:sp>
      <p:grpSp>
        <p:nvGrpSpPr>
          <p:cNvPr id="7" name="Group 6"/>
          <p:cNvGrpSpPr/>
          <p:nvPr userDrawn="1"/>
        </p:nvGrpSpPr>
        <p:grpSpPr>
          <a:xfrm>
            <a:off x="111397" y="6532446"/>
            <a:ext cx="866798" cy="216084"/>
            <a:chOff x="556043" y="709946"/>
            <a:chExt cx="6419056" cy="1600203"/>
          </a:xfrm>
        </p:grpSpPr>
        <p:pic>
          <p:nvPicPr>
            <p:cNvPr id="8" name="Picture 7"/>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556043" y="709946"/>
              <a:ext cx="2880362" cy="1600203"/>
            </a:xfrm>
            <a:prstGeom prst="rect">
              <a:avLst/>
            </a:prstGeom>
          </p:spPr>
        </p:pic>
        <p:pic>
          <p:nvPicPr>
            <p:cNvPr id="9" name="Picture 8"/>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3932888" y="709946"/>
              <a:ext cx="3042211" cy="1600203"/>
            </a:xfrm>
            <a:prstGeom prst="rect">
              <a:avLst/>
            </a:prstGeom>
          </p:spPr>
        </p:pic>
      </p:grpSp>
      <p:pic>
        <p:nvPicPr>
          <p:cNvPr id="2" name="Picture 1"/>
          <p:cNvPicPr>
            <a:picLocks noChangeAspect="1"/>
          </p:cNvPicPr>
          <p:nvPr userDrawn="1"/>
        </p:nvPicPr>
        <p:blipFill>
          <a:blip r:embed="rId18">
            <a:extLst>
              <a:ext uri="{28A0092B-C50C-407E-A947-70E740481C1C}">
                <a14:useLocalDpi xmlns:a14="http://schemas.microsoft.com/office/drawing/2010/main" val="0"/>
              </a:ext>
            </a:extLst>
          </a:blip>
          <a:stretch>
            <a:fillRect/>
          </a:stretch>
        </p:blipFill>
        <p:spPr>
          <a:xfrm>
            <a:off x="1" y="0"/>
            <a:ext cx="9144000" cy="6445612"/>
          </a:xfrm>
          <a:prstGeom prst="rect">
            <a:avLst/>
          </a:prstGeom>
        </p:spPr>
      </p:pic>
      <p:sp>
        <p:nvSpPr>
          <p:cNvPr id="12" name="Footer Placeholder 4"/>
          <p:cNvSpPr>
            <a:spLocks noGrp="1"/>
          </p:cNvSpPr>
          <p:nvPr>
            <p:ph type="ftr" sz="quarter" idx="3"/>
          </p:nvPr>
        </p:nvSpPr>
        <p:spPr>
          <a:xfrm>
            <a:off x="567390" y="5952658"/>
            <a:ext cx="7886700" cy="365126"/>
          </a:xfrm>
          <a:prstGeom prst="rect">
            <a:avLst/>
          </a:prstGeom>
        </p:spPr>
        <p:txBody>
          <a:bodyPr/>
          <a:lstStyle>
            <a:lvl1pPr>
              <a:defRPr sz="900"/>
            </a:lvl1pPr>
          </a:lstStyle>
          <a:p>
            <a:r>
              <a:rPr lang="en-US" dirty="0"/>
              <a:t>This project is supported by the Health Resources and Services Administration (HRSA) of the U.S. Department of Health and Human Services (HHS) under grant number U1OHA29290 for the AIDS Education and Training Centers. This information or content and conclusions are those of the author and should not be construed as the official position or policy of, nor should any endorsements be inferred by HRSA, HHS or the U.S. Government.</a:t>
            </a:r>
          </a:p>
        </p:txBody>
      </p:sp>
      <p:pic>
        <p:nvPicPr>
          <p:cNvPr id="3" name="Picture 2"/>
          <p:cNvPicPr>
            <a:picLocks noChangeAspect="1"/>
          </p:cNvPicPr>
          <p:nvPr userDrawn="1"/>
        </p:nvPicPr>
        <p:blipFill>
          <a:blip r:embed="rId19"/>
          <a:stretch>
            <a:fillRect/>
          </a:stretch>
        </p:blipFill>
        <p:spPr>
          <a:xfrm>
            <a:off x="7826195" y="6520730"/>
            <a:ext cx="792549" cy="262151"/>
          </a:xfrm>
          <a:prstGeom prst="rect">
            <a:avLst/>
          </a:prstGeom>
        </p:spPr>
      </p:pic>
    </p:spTree>
    <p:extLst>
      <p:ext uri="{BB962C8B-B14F-4D97-AF65-F5344CB8AC3E}">
        <p14:creationId xmlns:p14="http://schemas.microsoft.com/office/powerpoint/2010/main" val="2289949794"/>
      </p:ext>
    </p:extLst>
  </p:cSld>
  <p:clrMap bg1="lt1" tx1="dk1" bg2="lt2" tx2="dk2" accent1="accent1" accent2="accent2" accent3="accent3" accent4="accent4" accent5="accent5" accent6="accent6" hlink="hlink" folHlink="folHlink"/>
  <p:sldLayoutIdLst>
    <p:sldLayoutId id="2147483674" r:id="rId1"/>
    <p:sldLayoutId id="2147483728" r:id="rId2"/>
    <p:sldLayoutId id="2147483729" r:id="rId3"/>
    <p:sldLayoutId id="2147483727" r:id="rId4"/>
    <p:sldLayoutId id="2147483668" r:id="rId5"/>
    <p:sldLayoutId id="2147483669" r:id="rId6"/>
    <p:sldLayoutId id="2147483670" r:id="rId7"/>
    <p:sldLayoutId id="2147483671" r:id="rId8"/>
    <p:sldLayoutId id="2147483672" r:id="rId9"/>
    <p:sldLayoutId id="2147483673" r:id="rId10"/>
    <p:sldLayoutId id="2147483676" r:id="rId11"/>
    <p:sldLayoutId id="2147483677" r:id="rId12"/>
    <p:sldLayoutId id="2147483678" r:id="rId13"/>
    <p:sldLayoutId id="2147483679"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EDEDED"/>
        </a:solidFill>
        <a:effectLst/>
      </p:bgPr>
    </p:bg>
    <p:spTree>
      <p:nvGrpSpPr>
        <p:cNvPr id="1" name=""/>
        <p:cNvGrpSpPr/>
        <p:nvPr/>
      </p:nvGrpSpPr>
      <p:grpSpPr>
        <a:xfrm>
          <a:off x="0" y="0"/>
          <a:ext cx="0" cy="0"/>
          <a:chOff x="0" y="0"/>
          <a:chExt cx="0" cy="0"/>
        </a:xfrm>
      </p:grpSpPr>
      <p:sp>
        <p:nvSpPr>
          <p:cNvPr id="7" name="Rectangle 6"/>
          <p:cNvSpPr/>
          <p:nvPr userDrawn="1"/>
        </p:nvSpPr>
        <p:spPr>
          <a:xfrm>
            <a:off x="0" y="6323527"/>
            <a:ext cx="9144000" cy="534473"/>
          </a:xfrm>
          <a:prstGeom prst="rect">
            <a:avLst/>
          </a:prstGeom>
          <a:solidFill>
            <a:srgbClr val="1C34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8" name="Group 7"/>
          <p:cNvGrpSpPr/>
          <p:nvPr userDrawn="1"/>
        </p:nvGrpSpPr>
        <p:grpSpPr>
          <a:xfrm>
            <a:off x="111397" y="6445612"/>
            <a:ext cx="1215124" cy="302918"/>
            <a:chOff x="556043" y="709946"/>
            <a:chExt cx="6419056" cy="1600203"/>
          </a:xfrm>
        </p:grpSpPr>
        <p:pic>
          <p:nvPicPr>
            <p:cNvPr id="9" name="Picture 8"/>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556043" y="709946"/>
              <a:ext cx="2880362" cy="1600203"/>
            </a:xfrm>
            <a:prstGeom prst="rect">
              <a:avLst/>
            </a:prstGeom>
          </p:spPr>
        </p:pic>
        <p:pic>
          <p:nvPicPr>
            <p:cNvPr id="10" name="Picture 9"/>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3932888" y="709946"/>
              <a:ext cx="3042211" cy="1600203"/>
            </a:xfrm>
            <a:prstGeom prst="rect">
              <a:avLst/>
            </a:prstGeom>
          </p:spPr>
        </p:pic>
      </p:grpSp>
    </p:spTree>
    <p:extLst>
      <p:ext uri="{BB962C8B-B14F-4D97-AF65-F5344CB8AC3E}">
        <p14:creationId xmlns:p14="http://schemas.microsoft.com/office/powerpoint/2010/main" val="1287445710"/>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EDEDED"/>
        </a:solidFill>
        <a:effectLst/>
      </p:bgPr>
    </p:bg>
    <p:spTree>
      <p:nvGrpSpPr>
        <p:cNvPr id="1" name=""/>
        <p:cNvGrpSpPr/>
        <p:nvPr/>
      </p:nvGrpSpPr>
      <p:grpSpPr>
        <a:xfrm>
          <a:off x="0" y="0"/>
          <a:ext cx="0" cy="0"/>
          <a:chOff x="0" y="0"/>
          <a:chExt cx="0" cy="0"/>
        </a:xfrm>
      </p:grpSpPr>
      <p:sp>
        <p:nvSpPr>
          <p:cNvPr id="10" name="Rectangle 9"/>
          <p:cNvSpPr/>
          <p:nvPr userDrawn="1"/>
        </p:nvSpPr>
        <p:spPr>
          <a:xfrm>
            <a:off x="0" y="6323527"/>
            <a:ext cx="9144000" cy="534473"/>
          </a:xfrm>
          <a:prstGeom prst="rect">
            <a:avLst/>
          </a:prstGeom>
          <a:solidFill>
            <a:srgbClr val="1C34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1" name="Group 10"/>
          <p:cNvGrpSpPr/>
          <p:nvPr userDrawn="1"/>
        </p:nvGrpSpPr>
        <p:grpSpPr>
          <a:xfrm>
            <a:off x="111397" y="6445612"/>
            <a:ext cx="1215124" cy="302918"/>
            <a:chOff x="556043" y="709946"/>
            <a:chExt cx="6419056" cy="1600203"/>
          </a:xfrm>
        </p:grpSpPr>
        <p:pic>
          <p:nvPicPr>
            <p:cNvPr id="12" name="Picture 1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56043" y="709946"/>
              <a:ext cx="2880362" cy="1600203"/>
            </a:xfrm>
            <a:prstGeom prst="rect">
              <a:avLst/>
            </a:prstGeom>
          </p:spPr>
        </p:pic>
        <p:pic>
          <p:nvPicPr>
            <p:cNvPr id="13" name="Picture 1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3932888" y="709946"/>
              <a:ext cx="3042211" cy="1600203"/>
            </a:xfrm>
            <a:prstGeom prst="rect">
              <a:avLst/>
            </a:prstGeom>
          </p:spPr>
        </p:pic>
      </p:grpSp>
    </p:spTree>
    <p:extLst>
      <p:ext uri="{BB962C8B-B14F-4D97-AF65-F5344CB8AC3E}">
        <p14:creationId xmlns:p14="http://schemas.microsoft.com/office/powerpoint/2010/main" val="3480391227"/>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EDEDED"/>
        </a:solidFill>
        <a:effectLst/>
      </p:bgPr>
    </p:bg>
    <p:spTree>
      <p:nvGrpSpPr>
        <p:cNvPr id="1" name=""/>
        <p:cNvGrpSpPr/>
        <p:nvPr/>
      </p:nvGrpSpPr>
      <p:grpSpPr>
        <a:xfrm>
          <a:off x="0" y="0"/>
          <a:ext cx="0" cy="0"/>
          <a:chOff x="0" y="0"/>
          <a:chExt cx="0" cy="0"/>
        </a:xfrm>
      </p:grpSpPr>
      <p:sp>
        <p:nvSpPr>
          <p:cNvPr id="10" name="Rectangle 9"/>
          <p:cNvSpPr/>
          <p:nvPr userDrawn="1"/>
        </p:nvSpPr>
        <p:spPr>
          <a:xfrm>
            <a:off x="0" y="6323527"/>
            <a:ext cx="9144000" cy="534473"/>
          </a:xfrm>
          <a:prstGeom prst="rect">
            <a:avLst/>
          </a:prstGeom>
          <a:solidFill>
            <a:srgbClr val="1C34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1" name="Group 10"/>
          <p:cNvGrpSpPr/>
          <p:nvPr userDrawn="1"/>
        </p:nvGrpSpPr>
        <p:grpSpPr>
          <a:xfrm>
            <a:off x="111397" y="6445612"/>
            <a:ext cx="1215124" cy="302918"/>
            <a:chOff x="556043" y="709946"/>
            <a:chExt cx="6419056" cy="1600203"/>
          </a:xfrm>
        </p:grpSpPr>
        <p:pic>
          <p:nvPicPr>
            <p:cNvPr id="12" name="Picture 11"/>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556043" y="709946"/>
              <a:ext cx="2880362" cy="1600203"/>
            </a:xfrm>
            <a:prstGeom prst="rect">
              <a:avLst/>
            </a:prstGeom>
          </p:spPr>
        </p:pic>
        <p:pic>
          <p:nvPicPr>
            <p:cNvPr id="13" name="Picture 12"/>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3932888" y="709946"/>
              <a:ext cx="3042211" cy="1600203"/>
            </a:xfrm>
            <a:prstGeom prst="rect">
              <a:avLst/>
            </a:prstGeom>
          </p:spPr>
        </p:pic>
      </p:grpSp>
    </p:spTree>
    <p:extLst>
      <p:ext uri="{BB962C8B-B14F-4D97-AF65-F5344CB8AC3E}">
        <p14:creationId xmlns:p14="http://schemas.microsoft.com/office/powerpoint/2010/main" val="3091039758"/>
      </p:ext>
    </p:extLst>
  </p:cSld>
  <p:clrMap bg1="lt1" tx1="dk1" bg2="lt2" tx2="dk2" accent1="accent1" accent2="accent2" accent3="accent3" accent4="accent4" accent5="accent5" accent6="accent6" hlink="hlink" folHlink="folHlink"/>
  <p:sldLayoutIdLst>
    <p:sldLayoutId id="2147483699" r:id="rId1"/>
    <p:sldLayoutId id="2147483697" r:id="rId2"/>
    <p:sldLayoutId id="2147483701" r:id="rId3"/>
    <p:sldLayoutId id="2147483702" r:id="rId4"/>
    <p:sldLayoutId id="2147483703"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rgbClr val="EDEDED"/>
        </a:solidFill>
        <a:effectLst/>
      </p:bgPr>
    </p:bg>
    <p:spTree>
      <p:nvGrpSpPr>
        <p:cNvPr id="1" name=""/>
        <p:cNvGrpSpPr/>
        <p:nvPr/>
      </p:nvGrpSpPr>
      <p:grpSpPr>
        <a:xfrm>
          <a:off x="0" y="0"/>
          <a:ext cx="0" cy="0"/>
          <a:chOff x="0" y="0"/>
          <a:chExt cx="0" cy="0"/>
        </a:xfrm>
      </p:grpSpPr>
      <p:sp>
        <p:nvSpPr>
          <p:cNvPr id="10" name="Rectangle 9"/>
          <p:cNvSpPr/>
          <p:nvPr userDrawn="1"/>
        </p:nvSpPr>
        <p:spPr>
          <a:xfrm>
            <a:off x="0" y="6323527"/>
            <a:ext cx="9144000" cy="534473"/>
          </a:xfrm>
          <a:prstGeom prst="rect">
            <a:avLst/>
          </a:prstGeom>
          <a:solidFill>
            <a:srgbClr val="1C34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1" name="Group 10"/>
          <p:cNvGrpSpPr/>
          <p:nvPr userDrawn="1"/>
        </p:nvGrpSpPr>
        <p:grpSpPr>
          <a:xfrm>
            <a:off x="111397" y="6445612"/>
            <a:ext cx="1215124" cy="302918"/>
            <a:chOff x="556043" y="709946"/>
            <a:chExt cx="6419056" cy="1600203"/>
          </a:xfrm>
        </p:grpSpPr>
        <p:pic>
          <p:nvPicPr>
            <p:cNvPr id="12" name="Picture 11"/>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556043" y="709946"/>
              <a:ext cx="2880362" cy="1600203"/>
            </a:xfrm>
            <a:prstGeom prst="rect">
              <a:avLst/>
            </a:prstGeom>
          </p:spPr>
        </p:pic>
        <p:pic>
          <p:nvPicPr>
            <p:cNvPr id="13" name="Picture 12"/>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3932888" y="709946"/>
              <a:ext cx="3042211" cy="1600203"/>
            </a:xfrm>
            <a:prstGeom prst="rect">
              <a:avLst/>
            </a:prstGeom>
          </p:spPr>
        </p:pic>
      </p:grpSp>
    </p:spTree>
    <p:extLst>
      <p:ext uri="{BB962C8B-B14F-4D97-AF65-F5344CB8AC3E}">
        <p14:creationId xmlns:p14="http://schemas.microsoft.com/office/powerpoint/2010/main" val="2601193460"/>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rgbClr val="EDEDED"/>
        </a:solidFill>
        <a:effectLst/>
      </p:bgPr>
    </p:bg>
    <p:spTree>
      <p:nvGrpSpPr>
        <p:cNvPr id="1" name=""/>
        <p:cNvGrpSpPr/>
        <p:nvPr/>
      </p:nvGrpSpPr>
      <p:grpSpPr>
        <a:xfrm>
          <a:off x="0" y="0"/>
          <a:ext cx="0" cy="0"/>
          <a:chOff x="0" y="0"/>
          <a:chExt cx="0" cy="0"/>
        </a:xfrm>
      </p:grpSpPr>
      <p:sp>
        <p:nvSpPr>
          <p:cNvPr id="10" name="Rectangle 9"/>
          <p:cNvSpPr/>
          <p:nvPr userDrawn="1"/>
        </p:nvSpPr>
        <p:spPr>
          <a:xfrm>
            <a:off x="0" y="6323527"/>
            <a:ext cx="9144000" cy="534473"/>
          </a:xfrm>
          <a:prstGeom prst="rect">
            <a:avLst/>
          </a:prstGeom>
          <a:solidFill>
            <a:srgbClr val="1C34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1" name="Group 10"/>
          <p:cNvGrpSpPr/>
          <p:nvPr userDrawn="1"/>
        </p:nvGrpSpPr>
        <p:grpSpPr>
          <a:xfrm>
            <a:off x="111397" y="6445612"/>
            <a:ext cx="1215124" cy="302918"/>
            <a:chOff x="556043" y="709946"/>
            <a:chExt cx="6419056" cy="1600203"/>
          </a:xfrm>
        </p:grpSpPr>
        <p:pic>
          <p:nvPicPr>
            <p:cNvPr id="12" name="Picture 11"/>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556043" y="709946"/>
              <a:ext cx="2880362" cy="1600203"/>
            </a:xfrm>
            <a:prstGeom prst="rect">
              <a:avLst/>
            </a:prstGeom>
          </p:spPr>
        </p:pic>
        <p:pic>
          <p:nvPicPr>
            <p:cNvPr id="13" name="Picture 12"/>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3932888" y="709946"/>
              <a:ext cx="3042211" cy="1600203"/>
            </a:xfrm>
            <a:prstGeom prst="rect">
              <a:avLst/>
            </a:prstGeom>
          </p:spPr>
        </p:pic>
      </p:grpSp>
    </p:spTree>
    <p:extLst>
      <p:ext uri="{BB962C8B-B14F-4D97-AF65-F5344CB8AC3E}">
        <p14:creationId xmlns:p14="http://schemas.microsoft.com/office/powerpoint/2010/main" val="185616897"/>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rgbClr val="EDEDED"/>
        </a:solidFill>
        <a:effectLst/>
      </p:bgPr>
    </p:bg>
    <p:spTree>
      <p:nvGrpSpPr>
        <p:cNvPr id="1" name=""/>
        <p:cNvGrpSpPr/>
        <p:nvPr/>
      </p:nvGrpSpPr>
      <p:grpSpPr>
        <a:xfrm>
          <a:off x="0" y="0"/>
          <a:ext cx="0" cy="0"/>
          <a:chOff x="0" y="0"/>
          <a:chExt cx="0" cy="0"/>
        </a:xfrm>
      </p:grpSpPr>
      <p:grpSp>
        <p:nvGrpSpPr>
          <p:cNvPr id="6" name="Group 5"/>
          <p:cNvGrpSpPr/>
          <p:nvPr userDrawn="1"/>
        </p:nvGrpSpPr>
        <p:grpSpPr>
          <a:xfrm>
            <a:off x="368655" y="362216"/>
            <a:ext cx="1866593" cy="462031"/>
            <a:chOff x="510323" y="709946"/>
            <a:chExt cx="6464776" cy="1600203"/>
          </a:xfrm>
        </p:grpSpPr>
        <p:pic>
          <p:nvPicPr>
            <p:cNvPr id="7" name="Picture 6"/>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510323" y="709946"/>
              <a:ext cx="2971806" cy="1600203"/>
            </a:xfrm>
            <a:prstGeom prst="rect">
              <a:avLst/>
            </a:prstGeom>
          </p:spPr>
        </p:pic>
        <p:pic>
          <p:nvPicPr>
            <p:cNvPr id="8" name="Picture 7"/>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3932888" y="709946"/>
              <a:ext cx="3042211" cy="1600203"/>
            </a:xfrm>
            <a:prstGeom prst="rect">
              <a:avLst/>
            </a:prstGeom>
          </p:spPr>
        </p:pic>
      </p:grpSp>
    </p:spTree>
    <p:extLst>
      <p:ext uri="{BB962C8B-B14F-4D97-AF65-F5344CB8AC3E}">
        <p14:creationId xmlns:p14="http://schemas.microsoft.com/office/powerpoint/2010/main" val="1274123996"/>
      </p:ext>
    </p:extLst>
  </p:cSld>
  <p:clrMap bg1="lt1" tx1="dk1" bg2="lt2" tx2="dk2" accent1="accent1" accent2="accent2" accent3="accent3" accent4="accent4" accent5="accent5" accent6="accent6" hlink="hlink" folHlink="folHlink"/>
  <p:sldLayoutIdLst>
    <p:sldLayoutId id="2147483718" r:id="rId1"/>
    <p:sldLayoutId id="2147483719" r:id="rId2"/>
    <p:sldLayoutId id="2147483720" r:id="rId3"/>
    <p:sldLayoutId id="2147483721" r:id="rId4"/>
    <p:sldLayoutId id="2147483722" r:id="rId5"/>
    <p:sldLayoutId id="2147483723" r:id="rId6"/>
    <p:sldLayoutId id="2147483724" r:id="rId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BAF8CA4-54B6-4D8E-952E-E68D33F7EB9C}" type="datetimeFigureOut">
              <a:rPr lang="en-US" smtClean="0"/>
              <a:t>4/17/2022</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F67D68C-C797-4DD9-AEED-830D0EAD7454}" type="slidenum">
              <a:rPr lang="en-US" smtClean="0"/>
              <a:t>‹#›</a:t>
            </a:fld>
            <a:endParaRPr lang="en-US" dirty="0"/>
          </a:p>
        </p:txBody>
      </p:sp>
    </p:spTree>
    <p:extLst>
      <p:ext uri="{BB962C8B-B14F-4D97-AF65-F5344CB8AC3E}">
        <p14:creationId xmlns:p14="http://schemas.microsoft.com/office/powerpoint/2010/main" val="740747677"/>
      </p:ext>
    </p:extLst>
  </p:cSld>
  <p:clrMap bg1="lt1" tx1="dk1" bg2="lt2" tx2="dk2" accent1="accent1" accent2="accent2" accent3="accent3" accent4="accent4" accent5="accent5" accent6="accent6" hlink="hlink" folHlink="folHlink"/>
  <p:sldLayoutIdLst>
    <p:sldLayoutId id="2147483731" r:id="rId1"/>
    <p:sldLayoutId id="2147483732" r:id="rId2"/>
    <p:sldLayoutId id="2147483733" r:id="rId3"/>
    <p:sldLayoutId id="2147483734" r:id="rId4"/>
    <p:sldLayoutId id="2147483735" r:id="rId5"/>
    <p:sldLayoutId id="2147483736" r:id="rId6"/>
    <p:sldLayoutId id="2147483737" r:id="rId7"/>
    <p:sldLayoutId id="2147483738" r:id="rId8"/>
    <p:sldLayoutId id="2147483739" r:id="rId9"/>
    <p:sldLayoutId id="2147483740" r:id="rId10"/>
    <p:sldLayoutId id="2147483741" r:id="rId11"/>
    <p:sldLayoutId id="2147483742" r:id="rId12"/>
    <p:sldLayoutId id="2147483743" r:id="rId13"/>
    <p:sldLayoutId id="2147483744" r:id="rId14"/>
    <p:sldLayoutId id="2147483745"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xml"/><Relationship Id="rId1" Type="http://schemas.openxmlformats.org/officeDocument/2006/relationships/slideLayout" Target="../slideLayouts/slideLayout63.xml"/><Relationship Id="rId4" Type="http://schemas.openxmlformats.org/officeDocument/2006/relationships/image" Target="../media/image23.png"/></Relationships>
</file>

<file path=ppt/slides/_rels/slide1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aidsinfo.nih.gov/contentfiles/lvguidelines/adult_oi.pdf" TargetMode="External"/><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8" Type="http://schemas.openxmlformats.org/officeDocument/2006/relationships/hyperlink" Target="mailto:scaetcecho@salud.unm.edu" TargetMode="External"/><Relationship Id="rId3" Type="http://schemas.openxmlformats.org/officeDocument/2006/relationships/hyperlink" Target="http://nccc.ucsf.edu/" TargetMode="External"/><Relationship Id="rId7" Type="http://schemas.openxmlformats.org/officeDocument/2006/relationships/hyperlink" Target="https://targethiv.org/library/aetc-national-coordinating-resource-center-0"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hyperlink" Target="https://aidsetc.org/nhc" TargetMode="External"/><Relationship Id="rId5" Type="http://schemas.openxmlformats.org/officeDocument/2006/relationships/hyperlink" Target="mailto:hivecho@salud.unm.edu" TargetMode="External"/><Relationship Id="rId4" Type="http://schemas.openxmlformats.org/officeDocument/2006/relationships/hyperlink" Target="http://echo.unm.edu/" TargetMode="External"/><Relationship Id="rId9" Type="http://schemas.openxmlformats.org/officeDocument/2006/relationships/hyperlink" Target="http://www.scaetc.org/"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www.hiv-druginteractions.org/" TargetMode="External"/><Relationship Id="rId2" Type="http://schemas.openxmlformats.org/officeDocument/2006/relationships/hyperlink" Target="http://aidsinfo.nih.gov/contentfiles/lvguidelines/adult_oi.pdf" TargetMode="External"/><Relationship Id="rId1" Type="http://schemas.openxmlformats.org/officeDocument/2006/relationships/slideLayout" Target="../slideLayouts/slideLayout1.xml"/><Relationship Id="rId4" Type="http://schemas.openxmlformats.org/officeDocument/2006/relationships/hyperlink" Target="https://www.hivguidelines.org/antiretroviral-therapy/iris/"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3.png"/></Relationships>
</file>

<file path=ppt/slides/_rels/slide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txBox="1">
            <a:spLocks/>
          </p:cNvSpPr>
          <p:nvPr/>
        </p:nvSpPr>
        <p:spPr>
          <a:xfrm>
            <a:off x="438252" y="925116"/>
            <a:ext cx="7145079" cy="1254033"/>
          </a:xfrm>
          <a:prstGeom prst="rect">
            <a:avLst/>
          </a:prstGeom>
        </p:spPr>
        <p:txBody>
          <a:bodyPr anchor="ctr"/>
          <a:lstStyle>
            <a:lvl1pPr marL="0" indent="0" algn="ctr" defTabSz="914400" rtl="0" eaLnBrk="1" latinLnBrk="0" hangingPunct="1">
              <a:lnSpc>
                <a:spcPct val="90000"/>
              </a:lnSpc>
              <a:spcBef>
                <a:spcPts val="1000"/>
              </a:spcBef>
              <a:buFont typeface="Arial" panose="020B0604020202020204" pitchFamily="34" charset="0"/>
              <a:buNone/>
              <a:defRPr sz="3600" b="1" kern="1200">
                <a:solidFill>
                  <a:schemeClr val="tx2"/>
                </a:solidFill>
                <a:latin typeface="Gill Sans MT" panose="020B050202010402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600" b="1" i="0" u="none" strike="noStrike" kern="1200" cap="none" spc="0" normalizeH="0" baseline="0" noProof="0" dirty="0">
                <a:ln>
                  <a:noFill/>
                </a:ln>
                <a:solidFill>
                  <a:srgbClr val="008C99"/>
                </a:solidFill>
                <a:effectLst/>
                <a:uLnTx/>
                <a:uFillTx/>
                <a:latin typeface="Gill Sans MT" panose="020B0502020104020203" pitchFamily="34" charset="0"/>
                <a:ea typeface="+mn-ea"/>
                <a:cs typeface="+mn-cs"/>
              </a:rPr>
              <a:t>Project ECHO</a:t>
            </a:r>
            <a:r>
              <a:rPr kumimoji="0" lang="en-US" sz="3200" b="1" i="0" u="none" strike="noStrike" kern="1200" cap="none" spc="0" normalizeH="0" baseline="30000" noProof="0" dirty="0">
                <a:ln>
                  <a:noFill/>
                </a:ln>
                <a:solidFill>
                  <a:srgbClr val="008C99"/>
                </a:solidFill>
                <a:effectLst/>
                <a:uLnTx/>
                <a:uFillTx/>
                <a:latin typeface="Gill Sans MT" panose="020B0502020104020203" pitchFamily="34" charset="0"/>
                <a:ea typeface="+mn-ea"/>
                <a:cs typeface="+mn-cs"/>
              </a:rPr>
              <a:t>®</a:t>
            </a:r>
            <a:r>
              <a:rPr kumimoji="0" lang="en-US" sz="3600" b="1" i="0" u="none" strike="noStrike" kern="1200" cap="none" spc="0" normalizeH="0" baseline="0" noProof="0" dirty="0">
                <a:ln>
                  <a:noFill/>
                </a:ln>
                <a:solidFill>
                  <a:srgbClr val="008C99"/>
                </a:solidFill>
                <a:effectLst/>
                <a:uLnTx/>
                <a:uFillTx/>
                <a:latin typeface="Gill Sans MT" panose="020B0502020104020203" pitchFamily="34" charset="0"/>
                <a:ea typeface="+mn-ea"/>
                <a:cs typeface="+mn-cs"/>
              </a:rPr>
              <a:t> - </a:t>
            </a:r>
            <a:r>
              <a:rPr lang="en-US" dirty="0">
                <a:solidFill>
                  <a:srgbClr val="008C99"/>
                </a:solidFill>
              </a:rPr>
              <a:t>UNM</a:t>
            </a:r>
            <a:endParaRPr kumimoji="0" lang="en-US" sz="3600" b="1" i="0" u="none" strike="noStrike" kern="1200" cap="none" spc="0" normalizeH="0" baseline="0" noProof="0" dirty="0">
              <a:ln>
                <a:noFill/>
              </a:ln>
              <a:solidFill>
                <a:srgbClr val="008C99"/>
              </a:solidFill>
              <a:effectLst/>
              <a:uLnTx/>
              <a:uFillTx/>
              <a:latin typeface="Gill Sans MT" panose="020B0502020104020203"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600" b="1" i="0" u="none" strike="noStrike" kern="1200" cap="none" spc="0" normalizeH="0" baseline="0" noProof="0" dirty="0">
                <a:ln>
                  <a:noFill/>
                </a:ln>
                <a:solidFill>
                  <a:srgbClr val="008C99"/>
                </a:solidFill>
                <a:effectLst/>
                <a:uLnTx/>
                <a:uFillTx/>
                <a:latin typeface="Gill Sans MT" panose="020B0502020104020203" pitchFamily="34" charset="0"/>
                <a:ea typeface="+mn-ea"/>
                <a:cs typeface="+mn-cs"/>
              </a:rPr>
              <a:t>HIV TeleECHO Clinic</a:t>
            </a:r>
          </a:p>
        </p:txBody>
      </p:sp>
      <p:sp>
        <p:nvSpPr>
          <p:cNvPr id="3" name="Text Placeholder 2"/>
          <p:cNvSpPr txBox="1">
            <a:spLocks/>
          </p:cNvSpPr>
          <p:nvPr/>
        </p:nvSpPr>
        <p:spPr>
          <a:xfrm>
            <a:off x="448885" y="2500497"/>
            <a:ext cx="7145080" cy="1236309"/>
          </a:xfrm>
          <a:prstGeom prst="rect">
            <a:avLst/>
          </a:prstGeom>
        </p:spPr>
        <p:txBody>
          <a:bodyPr anchor="ctr"/>
          <a:lstStyle>
            <a:lvl1pPr marL="0" indent="0" algn="ctr" defTabSz="914400" rtl="0" eaLnBrk="1" latinLnBrk="0" hangingPunct="1">
              <a:lnSpc>
                <a:spcPct val="90000"/>
              </a:lnSpc>
              <a:spcBef>
                <a:spcPts val="1000"/>
              </a:spcBef>
              <a:buFont typeface="Arial" panose="020B0604020202020204" pitchFamily="34" charset="0"/>
              <a:buNone/>
              <a:defRPr sz="2800" kern="1200">
                <a:solidFill>
                  <a:schemeClr val="tx2"/>
                </a:solidFill>
                <a:latin typeface="Gill Sans MT" panose="020B050202010402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nSpc>
                <a:spcPct val="100000"/>
              </a:lnSpc>
              <a:spcBef>
                <a:spcPts val="0"/>
              </a:spcBef>
              <a:defRPr/>
            </a:pPr>
            <a:r>
              <a:rPr lang="en-US" sz="4400" dirty="0">
                <a:solidFill>
                  <a:schemeClr val="tx1"/>
                </a:solidFill>
              </a:rPr>
              <a:t>Immune Reconstitution Inflammatory Syndrome </a:t>
            </a:r>
          </a:p>
        </p:txBody>
      </p:sp>
      <p:sp>
        <p:nvSpPr>
          <p:cNvPr id="4" name="Text Placeholder 2"/>
          <p:cNvSpPr txBox="1">
            <a:spLocks/>
          </p:cNvSpPr>
          <p:nvPr/>
        </p:nvSpPr>
        <p:spPr>
          <a:xfrm>
            <a:off x="2317316" y="4087079"/>
            <a:ext cx="3408218" cy="582462"/>
          </a:xfrm>
          <a:prstGeom prst="rect">
            <a:avLst/>
          </a:prstGeom>
        </p:spPr>
        <p:txBody>
          <a:bodyPr anchor="ctr"/>
          <a:lstStyle>
            <a:lvl1pPr marL="0" indent="0" algn="ctr" defTabSz="914400" rtl="0" eaLnBrk="1" latinLnBrk="0" hangingPunct="1">
              <a:lnSpc>
                <a:spcPct val="90000"/>
              </a:lnSpc>
              <a:spcBef>
                <a:spcPts val="1000"/>
              </a:spcBef>
              <a:buFont typeface="Arial" panose="020B0604020202020204" pitchFamily="34" charset="0"/>
              <a:buNone/>
              <a:defRPr sz="2800" kern="1200">
                <a:solidFill>
                  <a:schemeClr val="tx2"/>
                </a:solidFill>
                <a:latin typeface="Gill Sans MT" panose="020B050202010402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2400" noProof="0" dirty="0">
                <a:solidFill>
                  <a:srgbClr val="008C99"/>
                </a:solidFill>
              </a:rPr>
              <a:t>04/19/2022</a:t>
            </a:r>
            <a:endParaRPr kumimoji="0" lang="en-US" sz="2400" b="0" i="0" u="none" strike="noStrike" kern="1200" cap="none" spc="0" normalizeH="0" baseline="0" noProof="0" dirty="0">
              <a:ln>
                <a:noFill/>
              </a:ln>
              <a:solidFill>
                <a:srgbClr val="008C99"/>
              </a:solidFill>
              <a:effectLst/>
              <a:uLnTx/>
              <a:uFillTx/>
            </a:endParaRPr>
          </a:p>
        </p:txBody>
      </p:sp>
      <p:sp>
        <p:nvSpPr>
          <p:cNvPr id="6" name="Text Placeholder 2"/>
          <p:cNvSpPr txBox="1">
            <a:spLocks/>
          </p:cNvSpPr>
          <p:nvPr/>
        </p:nvSpPr>
        <p:spPr>
          <a:xfrm>
            <a:off x="438251" y="4525858"/>
            <a:ext cx="7375711" cy="959308"/>
          </a:xfrm>
          <a:prstGeom prst="rect">
            <a:avLst/>
          </a:prstGeom>
        </p:spPr>
        <p:txBody>
          <a:bodyPr lIns="91440" tIns="45720" rIns="91440" bIns="45720" anchor="ctr"/>
          <a:lstStyle>
            <a:lvl1pPr marL="0" indent="0" algn="ctr" defTabSz="914400" rtl="0" eaLnBrk="1" latinLnBrk="0" hangingPunct="1">
              <a:lnSpc>
                <a:spcPct val="90000"/>
              </a:lnSpc>
              <a:spcBef>
                <a:spcPts val="1000"/>
              </a:spcBef>
              <a:buFont typeface="Arial" panose="020B0604020202020204" pitchFamily="34" charset="0"/>
              <a:buNone/>
              <a:defRPr sz="2800" kern="1200">
                <a:solidFill>
                  <a:schemeClr val="tx2"/>
                </a:solidFill>
                <a:latin typeface="Gill Sans MT" panose="020B050202010402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2400" dirty="0">
              <a:solidFill>
                <a:srgbClr val="50A5AB"/>
              </a:solidFill>
            </a:endParaRPr>
          </a:p>
          <a:p>
            <a:r>
              <a:rPr lang="en-US" dirty="0">
                <a:solidFill>
                  <a:srgbClr val="50A5AB"/>
                </a:solidFill>
              </a:rPr>
              <a:t>Michelle Iandiorio, MD</a:t>
            </a:r>
          </a:p>
          <a:p>
            <a:pPr>
              <a:spcBef>
                <a:spcPts val="0"/>
              </a:spcBef>
              <a:defRPr/>
            </a:pPr>
            <a:r>
              <a:rPr lang="en-US" sz="1800" dirty="0">
                <a:solidFill>
                  <a:srgbClr val="50A5AB"/>
                </a:solidFill>
                <a:latin typeface="Gill Sans MT"/>
              </a:rPr>
              <a:t>SCAETC, Clinical Director</a:t>
            </a:r>
          </a:p>
          <a:p>
            <a:pPr>
              <a:spcBef>
                <a:spcPts val="0"/>
              </a:spcBef>
              <a:defRPr/>
            </a:pPr>
            <a:r>
              <a:rPr lang="en-US" sz="1800" dirty="0">
                <a:solidFill>
                  <a:srgbClr val="50A5AB"/>
                </a:solidFill>
                <a:latin typeface="Gill Sans MT"/>
              </a:rPr>
              <a:t>UNM HSC, DOIM, </a:t>
            </a:r>
            <a:r>
              <a:rPr lang="en-US" sz="1800" dirty="0" err="1">
                <a:solidFill>
                  <a:srgbClr val="50A5AB"/>
                </a:solidFill>
                <a:latin typeface="Gill Sans MT"/>
              </a:rPr>
              <a:t>Div</a:t>
            </a:r>
            <a:r>
              <a:rPr lang="en-US" sz="1800" dirty="0">
                <a:solidFill>
                  <a:srgbClr val="50A5AB"/>
                </a:solidFill>
                <a:latin typeface="Gill Sans MT"/>
              </a:rPr>
              <a:t> ID; Professor</a:t>
            </a:r>
            <a:endParaRPr lang="en-US" sz="1800" dirty="0">
              <a:solidFill>
                <a:srgbClr val="50A5AB"/>
              </a:solidFill>
            </a:endParaRP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7380" y="279103"/>
            <a:ext cx="1673008" cy="646013"/>
          </a:xfrm>
          <a:prstGeom prst="rect">
            <a:avLst/>
          </a:prstGeom>
        </p:spPr>
      </p:pic>
      <p:pic>
        <p:nvPicPr>
          <p:cNvPr id="5" name="Picture 4"/>
          <p:cNvPicPr>
            <a:picLocks noChangeAspect="1"/>
          </p:cNvPicPr>
          <p:nvPr/>
        </p:nvPicPr>
        <p:blipFill>
          <a:blip r:embed="rId4"/>
          <a:stretch>
            <a:fillRect/>
          </a:stretch>
        </p:blipFill>
        <p:spPr>
          <a:xfrm>
            <a:off x="2000388" y="280652"/>
            <a:ext cx="1005927" cy="646232"/>
          </a:xfrm>
          <a:prstGeom prst="rect">
            <a:avLst/>
          </a:prstGeom>
        </p:spPr>
      </p:pic>
    </p:spTree>
    <p:extLst>
      <p:ext uri="{BB962C8B-B14F-4D97-AF65-F5344CB8AC3E}">
        <p14:creationId xmlns:p14="http://schemas.microsoft.com/office/powerpoint/2010/main" val="6013048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Examples of IRIS in People with HIV</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0326" y="1189137"/>
            <a:ext cx="8322365" cy="5211664"/>
          </a:xfrm>
          <a:prstGeom prst="rect">
            <a:avLst/>
          </a:prstGeom>
        </p:spPr>
      </p:pic>
      <p:sp>
        <p:nvSpPr>
          <p:cNvPr id="3" name="TextBox 2">
            <a:extLst>
              <a:ext uri="{FF2B5EF4-FFF2-40B4-BE49-F238E27FC236}">
                <a16:creationId xmlns:a16="http://schemas.microsoft.com/office/drawing/2014/main" id="{730FDD08-FCB0-4283-8A4A-C6E159F41D16}"/>
              </a:ext>
            </a:extLst>
          </p:cNvPr>
          <p:cNvSpPr txBox="1"/>
          <p:nvPr/>
        </p:nvSpPr>
        <p:spPr>
          <a:xfrm>
            <a:off x="1891430" y="6501008"/>
            <a:ext cx="5198302" cy="369332"/>
          </a:xfrm>
          <a:prstGeom prst="rect">
            <a:avLst/>
          </a:prstGeom>
          <a:noFill/>
        </p:spPr>
        <p:txBody>
          <a:bodyPr wrap="square" rtlCol="0">
            <a:spAutoFit/>
          </a:bodyPr>
          <a:lstStyle/>
          <a:p>
            <a:pPr algn="ctr"/>
            <a:r>
              <a:rPr lang="en-US" sz="1400" dirty="0" err="1">
                <a:solidFill>
                  <a:schemeClr val="bg1"/>
                </a:solidFill>
              </a:rPr>
              <a:t>Sereti</a:t>
            </a:r>
            <a:r>
              <a:rPr lang="en-US" sz="1400" dirty="0">
                <a:solidFill>
                  <a:schemeClr val="bg1"/>
                </a:solidFill>
              </a:rPr>
              <a:t>. Top </a:t>
            </a:r>
            <a:r>
              <a:rPr lang="en-US" sz="1400" dirty="0" err="1">
                <a:solidFill>
                  <a:schemeClr val="bg1"/>
                </a:solidFill>
              </a:rPr>
              <a:t>Antivir</a:t>
            </a:r>
            <a:r>
              <a:rPr lang="en-US" sz="1400" dirty="0">
                <a:solidFill>
                  <a:schemeClr val="bg1"/>
                </a:solidFill>
              </a:rPr>
              <a:t> Med. 2020;27(4):106-111</a:t>
            </a:r>
            <a:r>
              <a:rPr lang="en-US" dirty="0"/>
              <a:t>.</a:t>
            </a:r>
          </a:p>
        </p:txBody>
      </p:sp>
    </p:spTree>
    <p:extLst>
      <p:ext uri="{BB962C8B-B14F-4D97-AF65-F5344CB8AC3E}">
        <p14:creationId xmlns:p14="http://schemas.microsoft.com/office/powerpoint/2010/main" val="18838951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0"/>
          </p:nvPr>
        </p:nvSpPr>
        <p:spPr/>
        <p:txBody>
          <a:bodyPr/>
          <a:lstStyle/>
          <a:p>
            <a:r>
              <a:rPr lang="en-US" dirty="0"/>
              <a:t>When to Start ART</a:t>
            </a:r>
          </a:p>
        </p:txBody>
      </p:sp>
      <p:sp>
        <p:nvSpPr>
          <p:cNvPr id="6" name="Text Placeholder 5"/>
          <p:cNvSpPr>
            <a:spLocks noGrp="1"/>
          </p:cNvSpPr>
          <p:nvPr>
            <p:ph type="body" sz="quarter" idx="20"/>
          </p:nvPr>
        </p:nvSpPr>
        <p:spPr>
          <a:xfrm>
            <a:off x="407773" y="1183949"/>
            <a:ext cx="8452022" cy="4759650"/>
          </a:xfrm>
        </p:spPr>
        <p:txBody>
          <a:bodyPr/>
          <a:lstStyle/>
          <a:p>
            <a:r>
              <a:rPr lang="en-US" dirty="0">
                <a:solidFill>
                  <a:schemeClr val="tx1"/>
                </a:solidFill>
              </a:rPr>
              <a:t>Start ART in PWH who have an active opportunistic infection as soon as possible (within 2 </a:t>
            </a:r>
            <a:r>
              <a:rPr lang="en-US" dirty="0" err="1">
                <a:solidFill>
                  <a:schemeClr val="tx1"/>
                </a:solidFill>
              </a:rPr>
              <a:t>wks</a:t>
            </a:r>
            <a:r>
              <a:rPr lang="en-US" dirty="0">
                <a:solidFill>
                  <a:schemeClr val="tx1"/>
                </a:solidFill>
              </a:rPr>
              <a:t>)</a:t>
            </a:r>
            <a:r>
              <a:rPr lang="en-US" baseline="30000" dirty="0">
                <a:solidFill>
                  <a:schemeClr val="tx1"/>
                </a:solidFill>
              </a:rPr>
              <a:t>1</a:t>
            </a:r>
            <a:endParaRPr lang="en-US" dirty="0">
              <a:solidFill>
                <a:schemeClr val="tx1"/>
              </a:solidFill>
            </a:endParaRPr>
          </a:p>
          <a:p>
            <a:pPr lvl="1"/>
            <a:r>
              <a:rPr lang="en-US" dirty="0">
                <a:solidFill>
                  <a:schemeClr val="tx1"/>
                </a:solidFill>
              </a:rPr>
              <a:t>ACTG A5164 study</a:t>
            </a:r>
            <a:r>
              <a:rPr lang="en-US" baseline="30000" dirty="0">
                <a:solidFill>
                  <a:schemeClr val="tx1"/>
                </a:solidFill>
              </a:rPr>
              <a:t>2</a:t>
            </a:r>
            <a:r>
              <a:rPr lang="en-US" dirty="0">
                <a:solidFill>
                  <a:schemeClr val="tx1"/>
                </a:solidFill>
              </a:rPr>
              <a:t>: benefit outweighs risk </a:t>
            </a:r>
          </a:p>
          <a:p>
            <a:pPr lvl="1"/>
            <a:r>
              <a:rPr lang="en-US" dirty="0">
                <a:solidFill>
                  <a:schemeClr val="tx1"/>
                </a:solidFill>
              </a:rPr>
              <a:t>Especially Pneumocystis pneumonia but also include cryptosporidiosis, </a:t>
            </a:r>
            <a:r>
              <a:rPr lang="en-US" dirty="0" err="1">
                <a:solidFill>
                  <a:schemeClr val="tx1"/>
                </a:solidFill>
              </a:rPr>
              <a:t>microsporidiosis</a:t>
            </a:r>
            <a:r>
              <a:rPr lang="en-US" dirty="0">
                <a:solidFill>
                  <a:schemeClr val="tx1"/>
                </a:solidFill>
              </a:rPr>
              <a:t>, progressive multifocal leukoencephalopathy (PML), Kaposi’s sarcoma, serious bacterial infections</a:t>
            </a:r>
          </a:p>
          <a:p>
            <a:pPr lvl="1"/>
            <a:r>
              <a:rPr lang="en-US" dirty="0">
                <a:solidFill>
                  <a:schemeClr val="tx1"/>
                </a:solidFill>
              </a:rPr>
              <a:t>Be aware of need to address drug-drug interactions</a:t>
            </a:r>
          </a:p>
          <a:p>
            <a:pPr lvl="1"/>
            <a:endParaRPr lang="en-US" sz="800" dirty="0">
              <a:solidFill>
                <a:schemeClr val="tx1"/>
              </a:solidFill>
            </a:endParaRPr>
          </a:p>
          <a:p>
            <a:r>
              <a:rPr lang="en-US" dirty="0">
                <a:solidFill>
                  <a:schemeClr val="tx1"/>
                </a:solidFill>
              </a:rPr>
              <a:t>Possible Exceptions:</a:t>
            </a:r>
          </a:p>
          <a:p>
            <a:pPr lvl="1"/>
            <a:r>
              <a:rPr lang="en-US" dirty="0">
                <a:solidFill>
                  <a:schemeClr val="tx1"/>
                </a:solidFill>
              </a:rPr>
              <a:t>Tuberculosis (TB): delay 2 to 8-12 weeks</a:t>
            </a:r>
          </a:p>
          <a:p>
            <a:pPr lvl="1"/>
            <a:r>
              <a:rPr lang="en-US" dirty="0" err="1">
                <a:solidFill>
                  <a:schemeClr val="tx1"/>
                </a:solidFill>
              </a:rPr>
              <a:t>Cryptococcal</a:t>
            </a:r>
            <a:r>
              <a:rPr lang="en-US" dirty="0">
                <a:solidFill>
                  <a:schemeClr val="tx1"/>
                </a:solidFill>
              </a:rPr>
              <a:t> meningitis: delay 2-12 weeks</a:t>
            </a:r>
          </a:p>
          <a:p>
            <a:pPr lvl="1"/>
            <a:r>
              <a:rPr lang="en-US" dirty="0">
                <a:solidFill>
                  <a:schemeClr val="tx1"/>
                </a:solidFill>
              </a:rPr>
              <a:t>CNS Toxoplasmosis: no evidence, most defer 2-3 weeks</a:t>
            </a:r>
          </a:p>
        </p:txBody>
      </p:sp>
      <p:sp>
        <p:nvSpPr>
          <p:cNvPr id="2" name="TextBox 1"/>
          <p:cNvSpPr txBox="1"/>
          <p:nvPr/>
        </p:nvSpPr>
        <p:spPr>
          <a:xfrm>
            <a:off x="826265" y="6196881"/>
            <a:ext cx="7532114" cy="738664"/>
          </a:xfrm>
          <a:prstGeom prst="rect">
            <a:avLst/>
          </a:prstGeom>
          <a:noFill/>
        </p:spPr>
        <p:txBody>
          <a:bodyPr wrap="square" rtlCol="0">
            <a:spAutoFit/>
          </a:bodyPr>
          <a:lstStyle/>
          <a:p>
            <a:pPr marL="342900" indent="-342900" algn="ctr">
              <a:buAutoNum type="arabicPeriod"/>
            </a:pPr>
            <a:r>
              <a:rPr lang="en-US" sz="1400" dirty="0">
                <a:hlinkClick r:id="rId3"/>
              </a:rPr>
              <a:t>http://aidsinfo.nih.gov/contentfiles/lvguidelines/adult_oi.pdf</a:t>
            </a:r>
            <a:r>
              <a:rPr lang="en-US" sz="1400" dirty="0"/>
              <a:t>    </a:t>
            </a:r>
          </a:p>
          <a:p>
            <a:pPr marL="342900" indent="-342900" algn="ctr">
              <a:buAutoNum type="arabicPeriod"/>
            </a:pPr>
            <a:r>
              <a:rPr lang="en-US" sz="1400" dirty="0">
                <a:solidFill>
                  <a:schemeClr val="bg1"/>
                </a:solidFill>
              </a:rPr>
              <a:t> </a:t>
            </a:r>
            <a:r>
              <a:rPr lang="en-US" sz="1400" dirty="0" err="1">
                <a:solidFill>
                  <a:schemeClr val="bg1"/>
                </a:solidFill>
              </a:rPr>
              <a:t>Zolopa</a:t>
            </a:r>
            <a:r>
              <a:rPr lang="en-US" sz="1400" dirty="0">
                <a:solidFill>
                  <a:schemeClr val="bg1"/>
                </a:solidFill>
              </a:rPr>
              <a:t>, A et al. </a:t>
            </a:r>
            <a:r>
              <a:rPr lang="en-US" sz="1400" u="sng" dirty="0" err="1">
                <a:solidFill>
                  <a:schemeClr val="bg1"/>
                </a:solidFill>
              </a:rPr>
              <a:t>PLoS</a:t>
            </a:r>
            <a:r>
              <a:rPr lang="en-US" sz="1400" u="sng" dirty="0">
                <a:solidFill>
                  <a:schemeClr val="bg1"/>
                </a:solidFill>
              </a:rPr>
              <a:t> ONE</a:t>
            </a:r>
            <a:r>
              <a:rPr lang="en-US" sz="1400" dirty="0">
                <a:solidFill>
                  <a:schemeClr val="bg1"/>
                </a:solidFill>
              </a:rPr>
              <a:t>. 2009;4(5):e5575</a:t>
            </a:r>
          </a:p>
          <a:p>
            <a:pPr algn="ctr"/>
            <a:r>
              <a:rPr lang="en-US" sz="1400" dirty="0">
                <a:solidFill>
                  <a:schemeClr val="bg1"/>
                </a:solidFill>
              </a:rPr>
              <a:t>CNS=central nervous system</a:t>
            </a:r>
          </a:p>
        </p:txBody>
      </p:sp>
    </p:spTree>
    <p:extLst>
      <p:ext uri="{BB962C8B-B14F-4D97-AF65-F5344CB8AC3E}">
        <p14:creationId xmlns:p14="http://schemas.microsoft.com/office/powerpoint/2010/main" val="14560588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0"/>
          </p:nvPr>
        </p:nvSpPr>
        <p:spPr>
          <a:xfrm>
            <a:off x="0" y="61786"/>
            <a:ext cx="9144000" cy="1073887"/>
          </a:xfrm>
        </p:spPr>
        <p:txBody>
          <a:bodyPr/>
          <a:lstStyle/>
          <a:p>
            <a:pPr>
              <a:spcBef>
                <a:spcPts val="0"/>
              </a:spcBef>
            </a:pPr>
            <a:r>
              <a:rPr lang="en-US" dirty="0"/>
              <a:t>When to Start ART in </a:t>
            </a:r>
          </a:p>
          <a:p>
            <a:pPr>
              <a:spcBef>
                <a:spcPts val="0"/>
              </a:spcBef>
            </a:pPr>
            <a:r>
              <a:rPr lang="en-US" dirty="0"/>
              <a:t>Active Pulmonary TB</a:t>
            </a:r>
          </a:p>
        </p:txBody>
      </p:sp>
      <p:graphicFrame>
        <p:nvGraphicFramePr>
          <p:cNvPr id="7" name="Table 6"/>
          <p:cNvGraphicFramePr>
            <a:graphicFrameLocks noGrp="1"/>
          </p:cNvGraphicFramePr>
          <p:nvPr>
            <p:extLst>
              <p:ext uri="{D42A27DB-BD31-4B8C-83A1-F6EECF244321}">
                <p14:modId xmlns:p14="http://schemas.microsoft.com/office/powerpoint/2010/main" val="2675805355"/>
              </p:ext>
            </p:extLst>
          </p:nvPr>
        </p:nvGraphicFramePr>
        <p:xfrm>
          <a:off x="318588" y="1307835"/>
          <a:ext cx="8526164" cy="4328160"/>
        </p:xfrm>
        <a:graphic>
          <a:graphicData uri="http://schemas.openxmlformats.org/drawingml/2006/table">
            <a:tbl>
              <a:tblPr firstRow="1" bandRow="1">
                <a:tableStyleId>{5C22544A-7EE6-4342-B048-85BDC9FD1C3A}</a:tableStyleId>
              </a:tblPr>
              <a:tblGrid>
                <a:gridCol w="1404355">
                  <a:extLst>
                    <a:ext uri="{9D8B030D-6E8A-4147-A177-3AD203B41FA5}">
                      <a16:colId xmlns:a16="http://schemas.microsoft.com/office/drawing/2014/main" val="2621993486"/>
                    </a:ext>
                  </a:extLst>
                </a:gridCol>
                <a:gridCol w="2588964">
                  <a:extLst>
                    <a:ext uri="{9D8B030D-6E8A-4147-A177-3AD203B41FA5}">
                      <a16:colId xmlns:a16="http://schemas.microsoft.com/office/drawing/2014/main" val="1705567117"/>
                    </a:ext>
                  </a:extLst>
                </a:gridCol>
                <a:gridCol w="1013551">
                  <a:extLst>
                    <a:ext uri="{9D8B030D-6E8A-4147-A177-3AD203B41FA5}">
                      <a16:colId xmlns:a16="http://schemas.microsoft.com/office/drawing/2014/main" val="2629645682"/>
                    </a:ext>
                  </a:extLst>
                </a:gridCol>
                <a:gridCol w="3519294">
                  <a:extLst>
                    <a:ext uri="{9D8B030D-6E8A-4147-A177-3AD203B41FA5}">
                      <a16:colId xmlns:a16="http://schemas.microsoft.com/office/drawing/2014/main" val="1188565231"/>
                    </a:ext>
                  </a:extLst>
                </a:gridCol>
              </a:tblGrid>
              <a:tr h="370840">
                <a:tc>
                  <a:txBody>
                    <a:bodyPr/>
                    <a:lstStyle/>
                    <a:p>
                      <a:r>
                        <a:rPr lang="en-US" sz="2000" dirty="0"/>
                        <a:t>Trial</a:t>
                      </a:r>
                    </a:p>
                  </a:txBody>
                  <a:tcPr/>
                </a:tc>
                <a:tc>
                  <a:txBody>
                    <a:bodyPr/>
                    <a:lstStyle/>
                    <a:p>
                      <a:r>
                        <a:rPr lang="en-US" sz="2000" dirty="0"/>
                        <a:t>Delay</a:t>
                      </a:r>
                      <a:r>
                        <a:rPr lang="en-US" sz="2000" baseline="0" dirty="0"/>
                        <a:t> of ART Initiation</a:t>
                      </a:r>
                      <a:endParaRPr lang="en-US" sz="20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a:t>Median CD4</a:t>
                      </a:r>
                    </a:p>
                  </a:txBody>
                  <a:tcPr/>
                </a:tc>
                <a:tc>
                  <a:txBody>
                    <a:bodyPr/>
                    <a:lstStyle/>
                    <a:p>
                      <a:r>
                        <a:rPr lang="en-US" sz="2000" dirty="0"/>
                        <a:t>Results</a:t>
                      </a:r>
                    </a:p>
                  </a:txBody>
                  <a:tcPr/>
                </a:tc>
                <a:extLst>
                  <a:ext uri="{0D108BD9-81ED-4DB2-BD59-A6C34878D82A}">
                    <a16:rowId xmlns:a16="http://schemas.microsoft.com/office/drawing/2014/main" val="4142060060"/>
                  </a:ext>
                </a:extLst>
              </a:tr>
              <a:tr h="370840">
                <a:tc>
                  <a:txBody>
                    <a:bodyPr/>
                    <a:lstStyle/>
                    <a:p>
                      <a:r>
                        <a:rPr lang="en-US" sz="2200" dirty="0"/>
                        <a:t>SAPIT</a:t>
                      </a:r>
                      <a:r>
                        <a:rPr lang="en-US" sz="2200" baseline="30000" dirty="0"/>
                        <a:t>1,2</a:t>
                      </a:r>
                      <a:endParaRPr lang="en-US" sz="2200" dirty="0"/>
                    </a:p>
                  </a:txBody>
                  <a:tcPr/>
                </a:tc>
                <a:tc>
                  <a:txBody>
                    <a:bodyPr/>
                    <a:lstStyle/>
                    <a:p>
                      <a:r>
                        <a:rPr lang="en-US" sz="2200" dirty="0"/>
                        <a:t>No</a:t>
                      </a:r>
                      <a:r>
                        <a:rPr lang="en-US" sz="2200" baseline="0" dirty="0"/>
                        <a:t> delay, after intensive phase, after completion</a:t>
                      </a:r>
                      <a:endParaRPr lang="en-US" sz="2200" dirty="0"/>
                    </a:p>
                  </a:txBody>
                  <a:tcPr/>
                </a:tc>
                <a:tc>
                  <a:txBody>
                    <a:bodyPr/>
                    <a:lstStyle/>
                    <a:p>
                      <a:r>
                        <a:rPr lang="en-US" sz="2200" dirty="0"/>
                        <a:t>&lt;500</a:t>
                      </a:r>
                    </a:p>
                  </a:txBody>
                  <a:tcPr/>
                </a:tc>
                <a:tc>
                  <a:txBody>
                    <a:bodyPr/>
                    <a:lstStyle/>
                    <a:p>
                      <a:pPr marL="285750" indent="-285750">
                        <a:buFont typeface="Arial" panose="020B0604020202020204" pitchFamily="34" charset="0"/>
                        <a:buChar char="•"/>
                      </a:pPr>
                      <a:r>
                        <a:rPr lang="en-US" sz="2200" dirty="0"/>
                        <a:t>56% lower mortality in first</a:t>
                      </a:r>
                      <a:r>
                        <a:rPr lang="en-US" sz="2200" baseline="0" dirty="0"/>
                        <a:t> 2 groups</a:t>
                      </a:r>
                    </a:p>
                    <a:p>
                      <a:pPr marL="285750" indent="-285750">
                        <a:buFont typeface="Arial" panose="020B0604020202020204" pitchFamily="34" charset="0"/>
                        <a:buChar char="•"/>
                      </a:pPr>
                      <a:r>
                        <a:rPr lang="en-US" sz="2200" baseline="0" dirty="0"/>
                        <a:t>Benefit of early ART greatest for those with CD4&lt;50</a:t>
                      </a:r>
                      <a:endParaRPr lang="en-US" sz="2200" dirty="0"/>
                    </a:p>
                  </a:txBody>
                  <a:tcPr/>
                </a:tc>
                <a:extLst>
                  <a:ext uri="{0D108BD9-81ED-4DB2-BD59-A6C34878D82A}">
                    <a16:rowId xmlns:a16="http://schemas.microsoft.com/office/drawing/2014/main" val="219009623"/>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200" dirty="0"/>
                        <a:t>CAMELIA</a:t>
                      </a:r>
                      <a:r>
                        <a:rPr lang="en-US" sz="2200" baseline="30000" dirty="0"/>
                        <a:t>3</a:t>
                      </a:r>
                      <a:endParaRPr lang="en-US" sz="2200" dirty="0"/>
                    </a:p>
                  </a:txBody>
                  <a:tcPr/>
                </a:tc>
                <a:tc>
                  <a:txBody>
                    <a:bodyPr/>
                    <a:lstStyle/>
                    <a:p>
                      <a:r>
                        <a:rPr lang="en-US" sz="2200" dirty="0"/>
                        <a:t>2 vs 8 week </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200" dirty="0"/>
                        <a:t>25</a:t>
                      </a:r>
                    </a:p>
                  </a:txBody>
                  <a:tcPr/>
                </a:tc>
                <a:tc>
                  <a:txBody>
                    <a:bodyPr/>
                    <a:lstStyle/>
                    <a:p>
                      <a:pPr marL="342900" indent="-342900">
                        <a:buFont typeface="Arial" panose="020B0604020202020204" pitchFamily="34" charset="0"/>
                        <a:buChar char="•"/>
                      </a:pPr>
                      <a:r>
                        <a:rPr lang="en-US" sz="2200" dirty="0"/>
                        <a:t>Risk of death</a:t>
                      </a:r>
                      <a:r>
                        <a:rPr lang="en-US" sz="2200" baseline="0" dirty="0"/>
                        <a:t> 18% vs 27%</a:t>
                      </a:r>
                      <a:endParaRPr lang="en-US" sz="2200" dirty="0"/>
                    </a:p>
                  </a:txBody>
                  <a:tcPr/>
                </a:tc>
                <a:extLst>
                  <a:ext uri="{0D108BD9-81ED-4DB2-BD59-A6C34878D82A}">
                    <a16:rowId xmlns:a16="http://schemas.microsoft.com/office/drawing/2014/main" val="3401389569"/>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200" dirty="0"/>
                        <a:t>A5221</a:t>
                      </a:r>
                      <a:r>
                        <a:rPr lang="en-US" sz="2200" baseline="30000" dirty="0"/>
                        <a:t>4</a:t>
                      </a:r>
                      <a:endParaRPr lang="en-US" sz="2200" dirty="0"/>
                    </a:p>
                  </a:txBody>
                  <a:tcPr/>
                </a:tc>
                <a:tc>
                  <a:txBody>
                    <a:bodyPr/>
                    <a:lstStyle/>
                    <a:p>
                      <a:r>
                        <a:rPr lang="en-US" sz="2200" dirty="0"/>
                        <a:t>2 vs 8-12 week</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200" dirty="0"/>
                        <a:t>77</a:t>
                      </a:r>
                    </a:p>
                  </a:txBody>
                  <a:tcPr/>
                </a:tc>
                <a:tc>
                  <a:txBody>
                    <a:bodyPr/>
                    <a:lstStyle/>
                    <a:p>
                      <a:pPr marL="342900" indent="-342900">
                        <a:buFont typeface="Arial" panose="020B0604020202020204" pitchFamily="34" charset="0"/>
                        <a:buChar char="•"/>
                      </a:pPr>
                      <a:r>
                        <a:rPr lang="en-US" sz="2200" dirty="0"/>
                        <a:t>New OI or death 12.9% vs 16.1%</a:t>
                      </a:r>
                    </a:p>
                    <a:p>
                      <a:pPr marL="342900" indent="-342900">
                        <a:buFont typeface="Arial" panose="020B0604020202020204" pitchFamily="34" charset="0"/>
                        <a:buChar char="•"/>
                      </a:pPr>
                      <a:r>
                        <a:rPr lang="en-US" sz="2200" dirty="0"/>
                        <a:t>CD4&lt;50: 15.5% vs 26.6%</a:t>
                      </a:r>
                    </a:p>
                    <a:p>
                      <a:pPr marL="342900" indent="-342900">
                        <a:buFont typeface="Arial" panose="020B0604020202020204" pitchFamily="34" charset="0"/>
                        <a:buChar char="•"/>
                      </a:pPr>
                      <a:r>
                        <a:rPr lang="en-US" sz="2200" dirty="0"/>
                        <a:t>TB</a:t>
                      </a:r>
                      <a:r>
                        <a:rPr lang="en-US" sz="2200" baseline="0" dirty="0"/>
                        <a:t>-IRIS: 11% vs 5%</a:t>
                      </a:r>
                      <a:endParaRPr lang="en-US" sz="2200" dirty="0"/>
                    </a:p>
                  </a:txBody>
                  <a:tcPr/>
                </a:tc>
                <a:extLst>
                  <a:ext uri="{0D108BD9-81ED-4DB2-BD59-A6C34878D82A}">
                    <a16:rowId xmlns:a16="http://schemas.microsoft.com/office/drawing/2014/main" val="1182657322"/>
                  </a:ext>
                </a:extLst>
              </a:tr>
            </a:tbl>
          </a:graphicData>
        </a:graphic>
      </p:graphicFrame>
      <p:sp>
        <p:nvSpPr>
          <p:cNvPr id="8" name="TextBox 7"/>
          <p:cNvSpPr txBox="1"/>
          <p:nvPr/>
        </p:nvSpPr>
        <p:spPr>
          <a:xfrm>
            <a:off x="358344" y="5894171"/>
            <a:ext cx="8526164" cy="523220"/>
          </a:xfrm>
          <a:prstGeom prst="rect">
            <a:avLst/>
          </a:prstGeom>
          <a:noFill/>
        </p:spPr>
        <p:txBody>
          <a:bodyPr wrap="square" rtlCol="0">
            <a:spAutoFit/>
          </a:bodyPr>
          <a:lstStyle/>
          <a:p>
            <a:pPr marL="228600" indent="-228600">
              <a:buAutoNum type="arabicPeriod"/>
            </a:pPr>
            <a:r>
              <a:rPr lang="en-US" sz="1400" dirty="0" err="1"/>
              <a:t>Abdool</a:t>
            </a:r>
            <a:r>
              <a:rPr lang="en-US" sz="1400" dirty="0"/>
              <a:t> Karim S, et al. </a:t>
            </a:r>
            <a:r>
              <a:rPr lang="en-US" sz="1400" u="sng" dirty="0"/>
              <a:t>NEJM</a:t>
            </a:r>
            <a:r>
              <a:rPr lang="en-US" sz="1400" dirty="0"/>
              <a:t> 2010;362(8):697-706. 2. </a:t>
            </a:r>
            <a:r>
              <a:rPr lang="en-US" sz="1400" dirty="0" err="1"/>
              <a:t>Abdool</a:t>
            </a:r>
            <a:r>
              <a:rPr lang="en-US" sz="1400" dirty="0"/>
              <a:t> Karim S, et al. </a:t>
            </a:r>
            <a:r>
              <a:rPr lang="en-US" sz="1400" u="sng" dirty="0"/>
              <a:t>NEJM</a:t>
            </a:r>
            <a:r>
              <a:rPr lang="en-US" sz="1400" dirty="0"/>
              <a:t> 2011;365(16):1492-1501. </a:t>
            </a:r>
          </a:p>
          <a:p>
            <a:r>
              <a:rPr lang="en-US" sz="1400" dirty="0"/>
              <a:t>3. Blanc F, et al. </a:t>
            </a:r>
            <a:r>
              <a:rPr lang="en-US" sz="1400" u="sng" dirty="0"/>
              <a:t>NEJM</a:t>
            </a:r>
            <a:r>
              <a:rPr lang="en-US" sz="1400" dirty="0"/>
              <a:t> 2011;365(16):1471-1481.  4. </a:t>
            </a:r>
            <a:r>
              <a:rPr lang="en-US" sz="1400" dirty="0" err="1"/>
              <a:t>Havlir</a:t>
            </a:r>
            <a:r>
              <a:rPr lang="en-US" sz="1400" dirty="0"/>
              <a:t> DV et al. </a:t>
            </a:r>
            <a:r>
              <a:rPr lang="en-US" sz="1400" u="sng" dirty="0"/>
              <a:t>NEJM</a:t>
            </a:r>
            <a:r>
              <a:rPr lang="en-US" sz="1400" dirty="0"/>
              <a:t> 2011;365(16):1482-1491.</a:t>
            </a:r>
          </a:p>
        </p:txBody>
      </p:sp>
    </p:spTree>
    <p:extLst>
      <p:ext uri="{BB962C8B-B14F-4D97-AF65-F5344CB8AC3E}">
        <p14:creationId xmlns:p14="http://schemas.microsoft.com/office/powerpoint/2010/main" val="21111216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0"/>
          </p:nvPr>
        </p:nvSpPr>
        <p:spPr/>
        <p:txBody>
          <a:bodyPr/>
          <a:lstStyle/>
          <a:p>
            <a:r>
              <a:rPr lang="en-US" dirty="0"/>
              <a:t>When to Start ART in TB</a:t>
            </a:r>
          </a:p>
        </p:txBody>
      </p:sp>
      <p:sp>
        <p:nvSpPr>
          <p:cNvPr id="6" name="Text Placeholder 5"/>
          <p:cNvSpPr>
            <a:spLocks noGrp="1"/>
          </p:cNvSpPr>
          <p:nvPr>
            <p:ph type="body" sz="quarter" idx="20"/>
          </p:nvPr>
        </p:nvSpPr>
        <p:spPr>
          <a:xfrm>
            <a:off x="407773" y="1433383"/>
            <a:ext cx="8254313" cy="4207253"/>
          </a:xfrm>
        </p:spPr>
        <p:txBody>
          <a:bodyPr/>
          <a:lstStyle/>
          <a:p>
            <a:r>
              <a:rPr lang="en-US" dirty="0">
                <a:solidFill>
                  <a:schemeClr val="tx1"/>
                </a:solidFill>
              </a:rPr>
              <a:t>Delaying initiation of ART after starting treatment for TB (</a:t>
            </a:r>
            <a:r>
              <a:rPr lang="en-US" b="1" dirty="0">
                <a:solidFill>
                  <a:schemeClr val="tx1"/>
                </a:solidFill>
              </a:rPr>
              <a:t>within 8 weeks</a:t>
            </a:r>
            <a:r>
              <a:rPr lang="en-US" dirty="0">
                <a:solidFill>
                  <a:schemeClr val="tx1"/>
                </a:solidFill>
              </a:rPr>
              <a:t>) has been shown to decrease the incidence of IRIS</a:t>
            </a:r>
            <a:r>
              <a:rPr lang="en-US" baseline="30000" dirty="0">
                <a:solidFill>
                  <a:schemeClr val="tx1"/>
                </a:solidFill>
              </a:rPr>
              <a:t>1, 2</a:t>
            </a:r>
          </a:p>
          <a:p>
            <a:pPr marL="0" indent="0">
              <a:buNone/>
            </a:pPr>
            <a:endParaRPr lang="en-US" dirty="0">
              <a:solidFill>
                <a:schemeClr val="tx1"/>
              </a:solidFill>
            </a:endParaRPr>
          </a:p>
          <a:p>
            <a:r>
              <a:rPr lang="en-US" dirty="0">
                <a:solidFill>
                  <a:schemeClr val="tx1"/>
                </a:solidFill>
              </a:rPr>
              <a:t>In those with CD4&lt;50, benefit of early ART (within </a:t>
            </a:r>
            <a:r>
              <a:rPr lang="en-US" b="1" dirty="0">
                <a:solidFill>
                  <a:schemeClr val="tx1"/>
                </a:solidFill>
              </a:rPr>
              <a:t>2 weeks</a:t>
            </a:r>
            <a:r>
              <a:rPr lang="en-US" dirty="0">
                <a:solidFill>
                  <a:schemeClr val="tx1"/>
                </a:solidFill>
              </a:rPr>
              <a:t>) outweighs risk of IRIS</a:t>
            </a:r>
            <a:r>
              <a:rPr lang="en-US" baseline="30000" dirty="0">
                <a:solidFill>
                  <a:schemeClr val="tx1"/>
                </a:solidFill>
              </a:rPr>
              <a:t>3-5</a:t>
            </a:r>
          </a:p>
          <a:p>
            <a:endParaRPr lang="en-US" baseline="30000" dirty="0">
              <a:solidFill>
                <a:schemeClr val="tx1"/>
              </a:solidFill>
            </a:endParaRPr>
          </a:p>
        </p:txBody>
      </p:sp>
      <p:sp>
        <p:nvSpPr>
          <p:cNvPr id="2" name="TextBox 1"/>
          <p:cNvSpPr txBox="1"/>
          <p:nvPr/>
        </p:nvSpPr>
        <p:spPr>
          <a:xfrm>
            <a:off x="296563" y="5733529"/>
            <a:ext cx="8612660" cy="738664"/>
          </a:xfrm>
          <a:prstGeom prst="rect">
            <a:avLst/>
          </a:prstGeom>
          <a:noFill/>
        </p:spPr>
        <p:txBody>
          <a:bodyPr wrap="square" rtlCol="0">
            <a:spAutoFit/>
          </a:bodyPr>
          <a:lstStyle/>
          <a:p>
            <a:r>
              <a:rPr lang="en-US" sz="1400" dirty="0"/>
              <a:t>1. Shelburne, SA et al. </a:t>
            </a:r>
            <a:r>
              <a:rPr lang="en-US" sz="1400" u="sng" dirty="0"/>
              <a:t>AIDS</a:t>
            </a:r>
            <a:r>
              <a:rPr lang="en-US" sz="1400" dirty="0"/>
              <a:t> 2005;19:399-406.  2. </a:t>
            </a:r>
            <a:r>
              <a:rPr lang="en-US" sz="1400" dirty="0" err="1"/>
              <a:t>Schiffer</a:t>
            </a:r>
            <a:r>
              <a:rPr lang="en-US" sz="1400" dirty="0"/>
              <a:t>, JT et al. </a:t>
            </a:r>
            <a:r>
              <a:rPr lang="en-US" sz="1400" u="sng" dirty="0"/>
              <a:t>JAIDS</a:t>
            </a:r>
            <a:r>
              <a:rPr lang="en-US" sz="1400" dirty="0"/>
              <a:t> 2007;44:229-234. 3. Lawn, SD et al. </a:t>
            </a:r>
            <a:r>
              <a:rPr lang="en-US" sz="1400" u="sng" dirty="0"/>
              <a:t>AIDS</a:t>
            </a:r>
            <a:r>
              <a:rPr lang="en-US" sz="1400" dirty="0"/>
              <a:t> 2007;21:335-341. 4, </a:t>
            </a:r>
            <a:r>
              <a:rPr lang="en-US" sz="1400" dirty="0" err="1"/>
              <a:t>Battegay</a:t>
            </a:r>
            <a:r>
              <a:rPr lang="en-US" sz="1400" dirty="0"/>
              <a:t>, M et al. </a:t>
            </a:r>
            <a:r>
              <a:rPr lang="en-US" sz="1400" u="sng" dirty="0"/>
              <a:t>J </a:t>
            </a:r>
            <a:r>
              <a:rPr lang="en-US" sz="1400" u="sng" dirty="0" err="1"/>
              <a:t>Antimicrob</a:t>
            </a:r>
            <a:r>
              <a:rPr lang="en-US" sz="1400" u="sng" dirty="0"/>
              <a:t> </a:t>
            </a:r>
            <a:r>
              <a:rPr lang="en-US" sz="1400" u="sng" dirty="0" err="1"/>
              <a:t>Chemother</a:t>
            </a:r>
            <a:r>
              <a:rPr lang="en-US" sz="1400" u="sng" dirty="0"/>
              <a:t> </a:t>
            </a:r>
            <a:r>
              <a:rPr lang="en-US" sz="1400" dirty="0"/>
              <a:t>2008;62:41-44. 5. </a:t>
            </a:r>
            <a:r>
              <a:rPr lang="en-US" sz="1400" dirty="0" err="1"/>
              <a:t>Uthman</a:t>
            </a:r>
            <a:r>
              <a:rPr lang="en-US" sz="1400" dirty="0"/>
              <a:t> OA et al. Ann Intern Med 2015;163(1):32-9. 6. </a:t>
            </a:r>
            <a:r>
              <a:rPr lang="en-US" sz="1400" dirty="0" err="1"/>
              <a:t>Meintjes</a:t>
            </a:r>
            <a:r>
              <a:rPr lang="en-US" sz="1400" dirty="0"/>
              <a:t> et al, 2018 NEJM</a:t>
            </a:r>
          </a:p>
        </p:txBody>
      </p:sp>
    </p:spTree>
    <p:extLst>
      <p:ext uri="{BB962C8B-B14F-4D97-AF65-F5344CB8AC3E}">
        <p14:creationId xmlns:p14="http://schemas.microsoft.com/office/powerpoint/2010/main" val="38480074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0"/>
          </p:nvPr>
        </p:nvSpPr>
        <p:spPr/>
        <p:txBody>
          <a:bodyPr/>
          <a:lstStyle/>
          <a:p>
            <a:r>
              <a:rPr lang="en-US" dirty="0"/>
              <a:t>When to Start ART in TB Meningitis</a:t>
            </a:r>
          </a:p>
        </p:txBody>
      </p:sp>
      <p:sp>
        <p:nvSpPr>
          <p:cNvPr id="6" name="Text Placeholder 5"/>
          <p:cNvSpPr>
            <a:spLocks noGrp="1"/>
          </p:cNvSpPr>
          <p:nvPr>
            <p:ph type="body" sz="quarter" idx="20"/>
          </p:nvPr>
        </p:nvSpPr>
        <p:spPr>
          <a:xfrm>
            <a:off x="407773" y="1198603"/>
            <a:ext cx="8254313" cy="4510215"/>
          </a:xfrm>
        </p:spPr>
        <p:txBody>
          <a:bodyPr/>
          <a:lstStyle/>
          <a:p>
            <a:r>
              <a:rPr lang="en-US" dirty="0">
                <a:solidFill>
                  <a:schemeClr val="tx1"/>
                </a:solidFill>
              </a:rPr>
              <a:t>Data limited</a:t>
            </a:r>
          </a:p>
          <a:p>
            <a:pPr lvl="1"/>
            <a:r>
              <a:rPr lang="en-US" dirty="0">
                <a:solidFill>
                  <a:schemeClr val="tx1"/>
                </a:solidFill>
              </a:rPr>
              <a:t>Study in Vietnam</a:t>
            </a:r>
            <a:r>
              <a:rPr lang="en-US" baseline="30000" dirty="0">
                <a:solidFill>
                  <a:schemeClr val="tx1"/>
                </a:solidFill>
              </a:rPr>
              <a:t>1</a:t>
            </a:r>
            <a:r>
              <a:rPr lang="en-US" dirty="0">
                <a:solidFill>
                  <a:schemeClr val="tx1"/>
                </a:solidFill>
              </a:rPr>
              <a:t>: No delay vs 2-month delay </a:t>
            </a:r>
          </a:p>
          <a:p>
            <a:pPr lvl="2"/>
            <a:r>
              <a:rPr lang="en-US" dirty="0">
                <a:solidFill>
                  <a:schemeClr val="tx1"/>
                </a:solidFill>
              </a:rPr>
              <a:t>No survival benefit and more severe adverse events in early ART</a:t>
            </a:r>
          </a:p>
          <a:p>
            <a:pPr lvl="2"/>
            <a:r>
              <a:rPr lang="en-US" dirty="0">
                <a:solidFill>
                  <a:schemeClr val="tx1"/>
                </a:solidFill>
              </a:rPr>
              <a:t>Overall mortality 58%, severe adverse events 90%                                           (may not be generalizable)</a:t>
            </a:r>
          </a:p>
          <a:p>
            <a:pPr lvl="2"/>
            <a:endParaRPr lang="en-US" sz="800" dirty="0">
              <a:solidFill>
                <a:schemeClr val="tx1"/>
              </a:solidFill>
            </a:endParaRPr>
          </a:p>
          <a:p>
            <a:r>
              <a:rPr lang="en-US" b="1" dirty="0">
                <a:solidFill>
                  <a:schemeClr val="tx1"/>
                </a:solidFill>
              </a:rPr>
              <a:t>Delay therapy 8-12 weeks</a:t>
            </a:r>
            <a:r>
              <a:rPr lang="en-US" baseline="30000" dirty="0">
                <a:solidFill>
                  <a:schemeClr val="tx1"/>
                </a:solidFill>
              </a:rPr>
              <a:t>2</a:t>
            </a:r>
          </a:p>
          <a:p>
            <a:endParaRPr lang="en-US" sz="800" baseline="30000" dirty="0">
              <a:solidFill>
                <a:schemeClr val="tx1"/>
              </a:solidFill>
            </a:endParaRPr>
          </a:p>
          <a:p>
            <a:r>
              <a:rPr lang="en-US" dirty="0">
                <a:solidFill>
                  <a:schemeClr val="tx1"/>
                </a:solidFill>
              </a:rPr>
              <a:t>If</a:t>
            </a:r>
            <a:r>
              <a:rPr lang="en-US" b="1" dirty="0">
                <a:solidFill>
                  <a:schemeClr val="tx1"/>
                </a:solidFill>
              </a:rPr>
              <a:t> CD4&lt;50</a:t>
            </a:r>
            <a:r>
              <a:rPr lang="en-US" dirty="0">
                <a:solidFill>
                  <a:schemeClr val="tx1"/>
                </a:solidFill>
              </a:rPr>
              <a:t>, start ART within </a:t>
            </a:r>
            <a:r>
              <a:rPr lang="en-US" b="1" dirty="0">
                <a:solidFill>
                  <a:schemeClr val="tx1"/>
                </a:solidFill>
              </a:rPr>
              <a:t>2 weeks</a:t>
            </a:r>
            <a:r>
              <a:rPr lang="en-US" baseline="30000" dirty="0">
                <a:solidFill>
                  <a:schemeClr val="tx1"/>
                </a:solidFill>
              </a:rPr>
              <a:t>2</a:t>
            </a:r>
          </a:p>
          <a:p>
            <a:endParaRPr lang="en-US" sz="800" baseline="30000" dirty="0">
              <a:solidFill>
                <a:schemeClr val="tx1"/>
              </a:solidFill>
            </a:endParaRPr>
          </a:p>
          <a:p>
            <a:r>
              <a:rPr lang="en-US" b="1" dirty="0">
                <a:solidFill>
                  <a:schemeClr val="tx1"/>
                </a:solidFill>
              </a:rPr>
              <a:t>Corticosteroid taper </a:t>
            </a:r>
            <a:r>
              <a:rPr lang="en-US" dirty="0">
                <a:solidFill>
                  <a:schemeClr val="tx1"/>
                </a:solidFill>
              </a:rPr>
              <a:t>x 12 weeks is added in those with TB meningitis to improve survival</a:t>
            </a:r>
            <a:r>
              <a:rPr lang="en-US" baseline="30000" dirty="0">
                <a:solidFill>
                  <a:schemeClr val="tx1"/>
                </a:solidFill>
              </a:rPr>
              <a:t>2-5</a:t>
            </a:r>
          </a:p>
          <a:p>
            <a:endParaRPr lang="en-US" baseline="30000" dirty="0">
              <a:solidFill>
                <a:schemeClr val="tx1"/>
              </a:solidFill>
            </a:endParaRPr>
          </a:p>
          <a:p>
            <a:endParaRPr lang="en-US" dirty="0">
              <a:solidFill>
                <a:schemeClr val="tx1"/>
              </a:solidFill>
            </a:endParaRPr>
          </a:p>
        </p:txBody>
      </p:sp>
      <p:sp>
        <p:nvSpPr>
          <p:cNvPr id="2" name="TextBox 1"/>
          <p:cNvSpPr txBox="1"/>
          <p:nvPr/>
        </p:nvSpPr>
        <p:spPr>
          <a:xfrm>
            <a:off x="296563" y="5733529"/>
            <a:ext cx="8612660" cy="738664"/>
          </a:xfrm>
          <a:prstGeom prst="rect">
            <a:avLst/>
          </a:prstGeom>
          <a:noFill/>
        </p:spPr>
        <p:txBody>
          <a:bodyPr wrap="square" rtlCol="0">
            <a:spAutoFit/>
          </a:bodyPr>
          <a:lstStyle/>
          <a:p>
            <a:r>
              <a:rPr lang="en-US" sz="1400" dirty="0"/>
              <a:t> 1. </a:t>
            </a:r>
            <a:r>
              <a:rPr lang="en-US" sz="1400" dirty="0" err="1"/>
              <a:t>Torok</a:t>
            </a:r>
            <a:r>
              <a:rPr lang="en-US" sz="1400" dirty="0"/>
              <a:t> ME et al. CID 2011;52(11):1374-83 2. http://aidsinfo.nih.gov/contentfiles/lvguidelines/adult_oi.pdf    3. </a:t>
            </a:r>
            <a:r>
              <a:rPr lang="en-US" sz="1400" dirty="0" err="1"/>
              <a:t>Thwaites</a:t>
            </a:r>
            <a:r>
              <a:rPr lang="en-US" sz="1400" dirty="0"/>
              <a:t> GE et al. NEJM 2004;351(17):1741-1751. 4. Pepper DJ et al. CID 2009;48(11):e96-07. 5. </a:t>
            </a:r>
            <a:r>
              <a:rPr lang="en-US" sz="1400" dirty="0" err="1"/>
              <a:t>Meintjes</a:t>
            </a:r>
            <a:r>
              <a:rPr lang="en-US" sz="1400" dirty="0"/>
              <a:t> G et al. AIDS 2010;24(15):2381-2390. 6. </a:t>
            </a:r>
            <a:r>
              <a:rPr lang="en-US" sz="1400" dirty="0" err="1"/>
              <a:t>Manea</a:t>
            </a:r>
            <a:r>
              <a:rPr lang="en-US" sz="1400" dirty="0"/>
              <a:t> E et al. </a:t>
            </a:r>
            <a:r>
              <a:rPr lang="en-US" sz="1400" u="sng" dirty="0" err="1"/>
              <a:t>Pneumologia</a:t>
            </a:r>
            <a:r>
              <a:rPr lang="en-US" sz="1400" dirty="0"/>
              <a:t> 2015;64(4):32-6.</a:t>
            </a:r>
          </a:p>
        </p:txBody>
      </p:sp>
    </p:spTree>
    <p:extLst>
      <p:ext uri="{BB962C8B-B14F-4D97-AF65-F5344CB8AC3E}">
        <p14:creationId xmlns:p14="http://schemas.microsoft.com/office/powerpoint/2010/main" val="40769483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0"/>
          </p:nvPr>
        </p:nvSpPr>
        <p:spPr/>
        <p:txBody>
          <a:bodyPr/>
          <a:lstStyle/>
          <a:p>
            <a:pPr>
              <a:spcBef>
                <a:spcPts val="0"/>
              </a:spcBef>
            </a:pPr>
            <a:r>
              <a:rPr lang="en-US" dirty="0"/>
              <a:t>When to Start ART in </a:t>
            </a:r>
          </a:p>
          <a:p>
            <a:pPr>
              <a:spcBef>
                <a:spcPts val="0"/>
              </a:spcBef>
            </a:pPr>
            <a:r>
              <a:rPr lang="en-US" dirty="0" err="1"/>
              <a:t>Cryptococcal</a:t>
            </a:r>
            <a:r>
              <a:rPr lang="en-US" dirty="0"/>
              <a:t> Meningitis (HIV-CM IRIS)</a:t>
            </a:r>
          </a:p>
        </p:txBody>
      </p:sp>
      <p:sp>
        <p:nvSpPr>
          <p:cNvPr id="6" name="Text Placeholder 5"/>
          <p:cNvSpPr>
            <a:spLocks noGrp="1"/>
          </p:cNvSpPr>
          <p:nvPr>
            <p:ph type="body" sz="quarter" idx="20"/>
          </p:nvPr>
        </p:nvSpPr>
        <p:spPr>
          <a:xfrm>
            <a:off x="407773" y="1448413"/>
            <a:ext cx="8254313" cy="2156178"/>
          </a:xfrm>
        </p:spPr>
        <p:txBody>
          <a:bodyPr/>
          <a:lstStyle/>
          <a:p>
            <a:r>
              <a:rPr lang="en-US" sz="2400" dirty="0">
                <a:solidFill>
                  <a:schemeClr val="tx1"/>
                </a:solidFill>
              </a:rPr>
              <a:t>Guidelines recommend </a:t>
            </a:r>
            <a:r>
              <a:rPr lang="en-US" sz="2400" b="1" dirty="0">
                <a:solidFill>
                  <a:schemeClr val="tx1"/>
                </a:solidFill>
              </a:rPr>
              <a:t>delay 4-6 weeks</a:t>
            </a:r>
            <a:r>
              <a:rPr lang="en-US" sz="2400" dirty="0">
                <a:solidFill>
                  <a:schemeClr val="tx1"/>
                </a:solidFill>
              </a:rPr>
              <a:t>, especially in those with elevated ICP and low CSF TNC</a:t>
            </a:r>
          </a:p>
          <a:p>
            <a:r>
              <a:rPr lang="en-US" sz="2400" dirty="0">
                <a:solidFill>
                  <a:schemeClr val="tx1"/>
                </a:solidFill>
              </a:rPr>
              <a:t>Less risk when ART started after CNS cultures negative</a:t>
            </a:r>
          </a:p>
          <a:p>
            <a:r>
              <a:rPr lang="en-US" sz="2400" dirty="0">
                <a:solidFill>
                  <a:schemeClr val="tx1"/>
                </a:solidFill>
              </a:rPr>
              <a:t>No adjunctive steroids </a:t>
            </a:r>
          </a:p>
          <a:p>
            <a:r>
              <a:rPr lang="en-US" sz="2400" dirty="0">
                <a:solidFill>
                  <a:schemeClr val="tx1"/>
                </a:solidFill>
              </a:rPr>
              <a:t>IRIS treated with repeated </a:t>
            </a:r>
            <a:r>
              <a:rPr lang="en-US" sz="2400" b="1" dirty="0">
                <a:solidFill>
                  <a:schemeClr val="tx1"/>
                </a:solidFill>
              </a:rPr>
              <a:t>therapeutic lumbar punctures +/- steroids</a:t>
            </a:r>
          </a:p>
        </p:txBody>
      </p:sp>
      <p:sp>
        <p:nvSpPr>
          <p:cNvPr id="2" name="TextBox 1"/>
          <p:cNvSpPr txBox="1"/>
          <p:nvPr/>
        </p:nvSpPr>
        <p:spPr>
          <a:xfrm>
            <a:off x="869445" y="5968312"/>
            <a:ext cx="7646596" cy="307777"/>
          </a:xfrm>
          <a:prstGeom prst="rect">
            <a:avLst/>
          </a:prstGeom>
          <a:noFill/>
        </p:spPr>
        <p:txBody>
          <a:bodyPr wrap="square" rtlCol="0">
            <a:spAutoFit/>
          </a:bodyPr>
          <a:lstStyle/>
          <a:p>
            <a:r>
              <a:rPr lang="en-US" sz="1400" dirty="0"/>
              <a:t>1. </a:t>
            </a:r>
            <a:r>
              <a:rPr lang="en-US" sz="1400" dirty="0" err="1"/>
              <a:t>Boulware</a:t>
            </a:r>
            <a:r>
              <a:rPr lang="en-US" sz="1400" dirty="0"/>
              <a:t> DR et al. </a:t>
            </a:r>
            <a:r>
              <a:rPr lang="en-US" sz="1400" u="sng" dirty="0"/>
              <a:t>NEJM</a:t>
            </a:r>
            <a:r>
              <a:rPr lang="en-US" sz="1400" dirty="0"/>
              <a:t> 2014;370(26):2487-2498. 2. Beardsley J et al. </a:t>
            </a:r>
            <a:r>
              <a:rPr lang="en-US" sz="1400" u="sng" dirty="0"/>
              <a:t>NEJM</a:t>
            </a:r>
            <a:r>
              <a:rPr lang="en-US" sz="1400" dirty="0"/>
              <a:t> 2016;374(6): 542-554. </a:t>
            </a:r>
          </a:p>
        </p:txBody>
      </p:sp>
      <p:graphicFrame>
        <p:nvGraphicFramePr>
          <p:cNvPr id="3" name="Table 2"/>
          <p:cNvGraphicFramePr>
            <a:graphicFrameLocks noGrp="1"/>
          </p:cNvGraphicFramePr>
          <p:nvPr>
            <p:extLst>
              <p:ext uri="{D42A27DB-BD31-4B8C-83A1-F6EECF244321}">
                <p14:modId xmlns:p14="http://schemas.microsoft.com/office/powerpoint/2010/main" val="2789819470"/>
              </p:ext>
            </p:extLst>
          </p:nvPr>
        </p:nvGraphicFramePr>
        <p:xfrm>
          <a:off x="550395" y="3969948"/>
          <a:ext cx="8192530" cy="1690205"/>
        </p:xfrm>
        <a:graphic>
          <a:graphicData uri="http://schemas.openxmlformats.org/drawingml/2006/table">
            <a:tbl>
              <a:tblPr firstRow="1" bandRow="1">
                <a:tableStyleId>{5C22544A-7EE6-4342-B048-85BDC9FD1C3A}</a:tableStyleId>
              </a:tblPr>
              <a:tblGrid>
                <a:gridCol w="2027551">
                  <a:extLst>
                    <a:ext uri="{9D8B030D-6E8A-4147-A177-3AD203B41FA5}">
                      <a16:colId xmlns:a16="http://schemas.microsoft.com/office/drawing/2014/main" val="3716199074"/>
                    </a:ext>
                  </a:extLst>
                </a:gridCol>
                <a:gridCol w="2335576">
                  <a:extLst>
                    <a:ext uri="{9D8B030D-6E8A-4147-A177-3AD203B41FA5}">
                      <a16:colId xmlns:a16="http://schemas.microsoft.com/office/drawing/2014/main" val="505315076"/>
                    </a:ext>
                  </a:extLst>
                </a:gridCol>
                <a:gridCol w="3829403">
                  <a:extLst>
                    <a:ext uri="{9D8B030D-6E8A-4147-A177-3AD203B41FA5}">
                      <a16:colId xmlns:a16="http://schemas.microsoft.com/office/drawing/2014/main" val="2279912802"/>
                    </a:ext>
                  </a:extLst>
                </a:gridCol>
              </a:tblGrid>
              <a:tr h="562291">
                <a:tc>
                  <a:txBody>
                    <a:bodyPr/>
                    <a:lstStyle/>
                    <a:p>
                      <a:r>
                        <a:rPr lang="en-US" dirty="0"/>
                        <a:t>Trial</a:t>
                      </a:r>
                    </a:p>
                  </a:txBody>
                  <a:tcPr/>
                </a:tc>
                <a:tc>
                  <a:txBody>
                    <a:bodyPr/>
                    <a:lstStyle/>
                    <a:p>
                      <a:r>
                        <a:rPr lang="en-US" dirty="0"/>
                        <a:t>Delay of ART Initiation</a:t>
                      </a:r>
                    </a:p>
                  </a:txBody>
                  <a:tcPr/>
                </a:tc>
                <a:tc>
                  <a:txBody>
                    <a:bodyPr/>
                    <a:lstStyle/>
                    <a:p>
                      <a:r>
                        <a:rPr lang="en-US" dirty="0"/>
                        <a:t>Results</a:t>
                      </a:r>
                    </a:p>
                  </a:txBody>
                  <a:tcPr/>
                </a:tc>
                <a:extLst>
                  <a:ext uri="{0D108BD9-81ED-4DB2-BD59-A6C34878D82A}">
                    <a16:rowId xmlns:a16="http://schemas.microsoft.com/office/drawing/2014/main" val="4173689438"/>
                  </a:ext>
                </a:extLst>
              </a:tr>
              <a:tr h="426874">
                <a:tc>
                  <a:txBody>
                    <a:bodyPr/>
                    <a:lstStyle/>
                    <a:p>
                      <a:r>
                        <a:rPr lang="en-US" dirty="0"/>
                        <a:t>Boulware 2014</a:t>
                      </a:r>
                      <a:r>
                        <a:rPr lang="en-US" baseline="30000" dirty="0"/>
                        <a:t>1</a:t>
                      </a:r>
                      <a:endParaRPr lang="en-US" dirty="0"/>
                    </a:p>
                  </a:txBody>
                  <a:tcPr/>
                </a:tc>
                <a:tc>
                  <a:txBody>
                    <a:bodyPr/>
                    <a:lstStyle/>
                    <a:p>
                      <a:r>
                        <a:rPr lang="en-US" sz="2000" dirty="0"/>
                        <a:t>1-2wks</a:t>
                      </a:r>
                      <a:r>
                        <a:rPr lang="en-US" sz="2000" baseline="0" dirty="0"/>
                        <a:t> vs 4-6 weeks</a:t>
                      </a:r>
                      <a:endParaRPr lang="en-US" sz="2000" dirty="0"/>
                    </a:p>
                  </a:txBody>
                  <a:tcPr/>
                </a:tc>
                <a:tc>
                  <a:txBody>
                    <a:bodyPr/>
                    <a:lstStyle/>
                    <a:p>
                      <a:r>
                        <a:rPr lang="en-US" sz="2000" dirty="0"/>
                        <a:t>6mo mortality 45% </a:t>
                      </a:r>
                      <a:r>
                        <a:rPr lang="en-US" sz="2000" dirty="0" err="1"/>
                        <a:t>vs</a:t>
                      </a:r>
                      <a:r>
                        <a:rPr lang="en-US" sz="2000" dirty="0"/>
                        <a:t> 30%</a:t>
                      </a:r>
                    </a:p>
                  </a:txBody>
                  <a:tcPr/>
                </a:tc>
                <a:extLst>
                  <a:ext uri="{0D108BD9-81ED-4DB2-BD59-A6C34878D82A}">
                    <a16:rowId xmlns:a16="http://schemas.microsoft.com/office/drawing/2014/main" val="3097871545"/>
                  </a:ext>
                </a:extLst>
              </a:tr>
              <a:tr h="426874">
                <a:tc>
                  <a:txBody>
                    <a:bodyPr/>
                    <a:lstStyle/>
                    <a:p>
                      <a:r>
                        <a:rPr lang="en-US" dirty="0"/>
                        <a:t>Beardsley 2016</a:t>
                      </a:r>
                      <a:r>
                        <a:rPr lang="en-US" baseline="30000" dirty="0"/>
                        <a:t>2</a:t>
                      </a:r>
                      <a:endParaRPr lang="en-US" dirty="0"/>
                    </a:p>
                  </a:txBody>
                  <a:tcPr/>
                </a:tc>
                <a:tc>
                  <a:txBody>
                    <a:bodyPr/>
                    <a:lstStyle/>
                    <a:p>
                      <a:r>
                        <a:rPr lang="en-US" sz="2000" baseline="0" dirty="0"/>
                        <a:t>steroid taper- dexamethasone</a:t>
                      </a:r>
                      <a:endParaRPr lang="en-US" sz="2000" dirty="0"/>
                    </a:p>
                  </a:txBody>
                  <a:tcPr/>
                </a:tc>
                <a:tc>
                  <a:txBody>
                    <a:bodyPr/>
                    <a:lstStyle/>
                    <a:p>
                      <a:r>
                        <a:rPr lang="en-US" sz="2000" dirty="0"/>
                        <a:t>No improved survival</a:t>
                      </a:r>
                    </a:p>
                    <a:p>
                      <a:r>
                        <a:rPr lang="en-US" sz="2000" dirty="0"/>
                        <a:t>Higher adverse events seen</a:t>
                      </a:r>
                    </a:p>
                  </a:txBody>
                  <a:tcPr/>
                </a:tc>
                <a:extLst>
                  <a:ext uri="{0D108BD9-81ED-4DB2-BD59-A6C34878D82A}">
                    <a16:rowId xmlns:a16="http://schemas.microsoft.com/office/drawing/2014/main" val="195115124"/>
                  </a:ext>
                </a:extLst>
              </a:tr>
            </a:tbl>
          </a:graphicData>
        </a:graphic>
      </p:graphicFrame>
    </p:spTree>
    <p:extLst>
      <p:ext uri="{BB962C8B-B14F-4D97-AF65-F5344CB8AC3E}">
        <p14:creationId xmlns:p14="http://schemas.microsoft.com/office/powerpoint/2010/main" val="27536477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0"/>
          </p:nvPr>
        </p:nvSpPr>
        <p:spPr/>
        <p:txBody>
          <a:bodyPr/>
          <a:lstStyle/>
          <a:p>
            <a:r>
              <a:rPr lang="en-US" dirty="0"/>
              <a:t>Monitoring for IRIS</a:t>
            </a:r>
          </a:p>
        </p:txBody>
      </p:sp>
      <p:sp>
        <p:nvSpPr>
          <p:cNvPr id="6" name="Text Placeholder 5"/>
          <p:cNvSpPr>
            <a:spLocks noGrp="1"/>
          </p:cNvSpPr>
          <p:nvPr>
            <p:ph type="body" sz="quarter" idx="20"/>
          </p:nvPr>
        </p:nvSpPr>
        <p:spPr>
          <a:xfrm>
            <a:off x="407773" y="1311965"/>
            <a:ext cx="8254313" cy="4396853"/>
          </a:xfrm>
        </p:spPr>
        <p:txBody>
          <a:bodyPr/>
          <a:lstStyle/>
          <a:p>
            <a:r>
              <a:rPr lang="en-US" dirty="0">
                <a:solidFill>
                  <a:schemeClr val="tx1"/>
                </a:solidFill>
              </a:rPr>
              <a:t>CMV Retinitis</a:t>
            </a:r>
          </a:p>
          <a:p>
            <a:pPr lvl="1"/>
            <a:r>
              <a:rPr lang="en-US" dirty="0">
                <a:solidFill>
                  <a:schemeClr val="tx1"/>
                </a:solidFill>
              </a:rPr>
              <a:t>If history of CMV retinitis, screen for IRIS with dilated ophthalmologic exam every 3 months for the first year after initiation of ART and immediately if there is a change in visual acuity of development of floaters</a:t>
            </a:r>
          </a:p>
          <a:p>
            <a:endParaRPr lang="en-US" dirty="0">
              <a:solidFill>
                <a:schemeClr val="tx1"/>
              </a:solidFill>
            </a:endParaRPr>
          </a:p>
          <a:p>
            <a:r>
              <a:rPr lang="en-US" dirty="0">
                <a:solidFill>
                  <a:schemeClr val="tx1"/>
                </a:solidFill>
              </a:rPr>
              <a:t>Hepatitis B or C</a:t>
            </a:r>
          </a:p>
          <a:p>
            <a:pPr lvl="1"/>
            <a:r>
              <a:rPr lang="en-US" dirty="0">
                <a:solidFill>
                  <a:schemeClr val="tx1"/>
                </a:solidFill>
              </a:rPr>
              <a:t>Co-infected patients should have baseline transaminase measure and checked monthly for the first 3 months after initiation of ART</a:t>
            </a:r>
          </a:p>
        </p:txBody>
      </p:sp>
      <p:sp>
        <p:nvSpPr>
          <p:cNvPr id="2" name="TextBox 1"/>
          <p:cNvSpPr txBox="1"/>
          <p:nvPr/>
        </p:nvSpPr>
        <p:spPr>
          <a:xfrm>
            <a:off x="296563" y="6467995"/>
            <a:ext cx="8612660" cy="338554"/>
          </a:xfrm>
          <a:prstGeom prst="rect">
            <a:avLst/>
          </a:prstGeom>
          <a:noFill/>
        </p:spPr>
        <p:txBody>
          <a:bodyPr wrap="square" rtlCol="0">
            <a:spAutoFit/>
          </a:bodyPr>
          <a:lstStyle/>
          <a:p>
            <a:pPr algn="ctr"/>
            <a:r>
              <a:rPr lang="en-US" sz="1400" dirty="0">
                <a:solidFill>
                  <a:schemeClr val="bg1"/>
                </a:solidFill>
              </a:rPr>
              <a:t>6/17 New York State Department of Health AIDS Institute IRIS Guidelines</a:t>
            </a:r>
            <a:r>
              <a:rPr lang="en-US" sz="1600" dirty="0">
                <a:solidFill>
                  <a:schemeClr val="bg1"/>
                </a:solidFill>
              </a:rPr>
              <a:t>.</a:t>
            </a:r>
          </a:p>
        </p:txBody>
      </p:sp>
    </p:spTree>
    <p:extLst>
      <p:ext uri="{BB962C8B-B14F-4D97-AF65-F5344CB8AC3E}">
        <p14:creationId xmlns:p14="http://schemas.microsoft.com/office/powerpoint/2010/main" val="30483476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0"/>
          </p:nvPr>
        </p:nvSpPr>
        <p:spPr/>
        <p:txBody>
          <a:bodyPr/>
          <a:lstStyle/>
          <a:p>
            <a:r>
              <a:rPr lang="en-US" dirty="0"/>
              <a:t>How to Treat IRIS</a:t>
            </a:r>
          </a:p>
        </p:txBody>
      </p:sp>
      <p:sp>
        <p:nvSpPr>
          <p:cNvPr id="6" name="Text Placeholder 5"/>
          <p:cNvSpPr>
            <a:spLocks noGrp="1"/>
          </p:cNvSpPr>
          <p:nvPr>
            <p:ph type="body" sz="quarter" idx="20"/>
          </p:nvPr>
        </p:nvSpPr>
        <p:spPr>
          <a:xfrm>
            <a:off x="407773" y="1334530"/>
            <a:ext cx="8254313" cy="4374288"/>
          </a:xfrm>
        </p:spPr>
        <p:txBody>
          <a:bodyPr/>
          <a:lstStyle/>
          <a:p>
            <a:r>
              <a:rPr lang="en-US" dirty="0">
                <a:solidFill>
                  <a:schemeClr val="tx1"/>
                </a:solidFill>
              </a:rPr>
              <a:t>Evaluate for additional undiagnosed OI or malignancy or medication reaction</a:t>
            </a:r>
          </a:p>
          <a:p>
            <a:endParaRPr lang="en-US" sz="1000" dirty="0">
              <a:solidFill>
                <a:schemeClr val="tx1"/>
              </a:solidFill>
            </a:endParaRPr>
          </a:p>
          <a:p>
            <a:r>
              <a:rPr lang="en-US" dirty="0">
                <a:solidFill>
                  <a:schemeClr val="tx1"/>
                </a:solidFill>
              </a:rPr>
              <a:t>Continue ART</a:t>
            </a:r>
          </a:p>
          <a:p>
            <a:endParaRPr lang="en-US" sz="1000" dirty="0">
              <a:solidFill>
                <a:schemeClr val="tx1"/>
              </a:solidFill>
            </a:endParaRPr>
          </a:p>
          <a:p>
            <a:r>
              <a:rPr lang="en-US" dirty="0">
                <a:solidFill>
                  <a:schemeClr val="tx1"/>
                </a:solidFill>
              </a:rPr>
              <a:t>Continue/start treatment for opportunistic infection and/or malignancy</a:t>
            </a:r>
          </a:p>
          <a:p>
            <a:endParaRPr lang="en-US" sz="1000" dirty="0">
              <a:solidFill>
                <a:schemeClr val="tx1"/>
              </a:solidFill>
            </a:endParaRPr>
          </a:p>
          <a:p>
            <a:r>
              <a:rPr lang="en-US" dirty="0">
                <a:solidFill>
                  <a:schemeClr val="tx1"/>
                </a:solidFill>
              </a:rPr>
              <a:t>Consider NSAIDS &gt; steroids, drainage</a:t>
            </a:r>
          </a:p>
        </p:txBody>
      </p:sp>
      <p:sp>
        <p:nvSpPr>
          <p:cNvPr id="2" name="TextBox 1"/>
          <p:cNvSpPr txBox="1"/>
          <p:nvPr/>
        </p:nvSpPr>
        <p:spPr>
          <a:xfrm>
            <a:off x="617841" y="5906522"/>
            <a:ext cx="8068961" cy="523220"/>
          </a:xfrm>
          <a:prstGeom prst="rect">
            <a:avLst/>
          </a:prstGeom>
          <a:noFill/>
        </p:spPr>
        <p:txBody>
          <a:bodyPr wrap="square" rtlCol="0">
            <a:spAutoFit/>
          </a:bodyPr>
          <a:lstStyle/>
          <a:p>
            <a:pPr algn="ctr"/>
            <a:r>
              <a:rPr lang="en-US" sz="1400" dirty="0"/>
              <a:t>6/17 New York State Department of Health AIDS Institute IRIS Guidelines.</a:t>
            </a:r>
          </a:p>
          <a:p>
            <a:pPr algn="ctr"/>
            <a:r>
              <a:rPr lang="en-US" sz="1400" dirty="0"/>
              <a:t> Walker, N. et al. </a:t>
            </a:r>
            <a:r>
              <a:rPr lang="en-US" sz="1400" u="sng" dirty="0"/>
              <a:t>HIV AIDS </a:t>
            </a:r>
            <a:r>
              <a:rPr lang="en-US" sz="1400" dirty="0"/>
              <a:t>2015;7:49-64. Chang CC et al</a:t>
            </a:r>
            <a:r>
              <a:rPr lang="en-US" sz="1400" i="1" dirty="0"/>
              <a:t>. </a:t>
            </a:r>
            <a:r>
              <a:rPr lang="en-US" sz="1400" u="sng" dirty="0" err="1"/>
              <a:t>Curr</a:t>
            </a:r>
            <a:r>
              <a:rPr lang="en-US" sz="1400" u="sng" dirty="0"/>
              <a:t> HIV/AIDS Rep </a:t>
            </a:r>
            <a:r>
              <a:rPr lang="en-US" sz="1400" dirty="0"/>
              <a:t>2014;11:223-232.</a:t>
            </a:r>
          </a:p>
        </p:txBody>
      </p:sp>
    </p:spTree>
    <p:extLst>
      <p:ext uri="{BB962C8B-B14F-4D97-AF65-F5344CB8AC3E}">
        <p14:creationId xmlns:p14="http://schemas.microsoft.com/office/powerpoint/2010/main" val="2691538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Resources</a:t>
            </a:r>
          </a:p>
        </p:txBody>
      </p:sp>
      <p:sp>
        <p:nvSpPr>
          <p:cNvPr id="3" name="Text Placeholder 2"/>
          <p:cNvSpPr>
            <a:spLocks noGrp="1"/>
          </p:cNvSpPr>
          <p:nvPr>
            <p:ph type="body" sz="quarter" idx="20"/>
          </p:nvPr>
        </p:nvSpPr>
        <p:spPr/>
        <p:txBody>
          <a:bodyPr/>
          <a:lstStyle/>
          <a:p>
            <a:r>
              <a:rPr lang="en-US" dirty="0">
                <a:solidFill>
                  <a:schemeClr val="tx1"/>
                </a:solidFill>
              </a:rPr>
              <a:t>National Clinician  Consultation Center </a:t>
            </a:r>
            <a:r>
              <a:rPr lang="en-US" sz="1800" dirty="0">
                <a:hlinkClick r:id="rId3"/>
              </a:rPr>
              <a:t>http://nccc.ucsf.edu/</a:t>
            </a:r>
            <a:endParaRPr lang="en-US" sz="1950" dirty="0"/>
          </a:p>
          <a:p>
            <a:pPr lvl="1"/>
            <a:r>
              <a:rPr lang="en-US" dirty="0">
                <a:solidFill>
                  <a:schemeClr val="tx1"/>
                </a:solidFill>
              </a:rPr>
              <a:t>HIV Management</a:t>
            </a:r>
          </a:p>
          <a:p>
            <a:pPr lvl="1"/>
            <a:r>
              <a:rPr lang="en-US" dirty="0">
                <a:solidFill>
                  <a:schemeClr val="tx1"/>
                </a:solidFill>
              </a:rPr>
              <a:t>Perinatal HIV </a:t>
            </a:r>
          </a:p>
          <a:p>
            <a:pPr lvl="1"/>
            <a:r>
              <a:rPr lang="en-US" dirty="0">
                <a:solidFill>
                  <a:schemeClr val="tx1"/>
                </a:solidFill>
              </a:rPr>
              <a:t>HIV </a:t>
            </a:r>
            <a:r>
              <a:rPr lang="en-US" dirty="0" err="1">
                <a:solidFill>
                  <a:schemeClr val="tx1"/>
                </a:solidFill>
              </a:rPr>
              <a:t>PrEP</a:t>
            </a:r>
            <a:r>
              <a:rPr lang="en-US" dirty="0">
                <a:solidFill>
                  <a:schemeClr val="tx1"/>
                </a:solidFill>
              </a:rPr>
              <a:t> </a:t>
            </a:r>
          </a:p>
          <a:p>
            <a:pPr lvl="1"/>
            <a:r>
              <a:rPr lang="en-US" dirty="0">
                <a:solidFill>
                  <a:schemeClr val="tx1"/>
                </a:solidFill>
              </a:rPr>
              <a:t>HIV PEP line</a:t>
            </a:r>
          </a:p>
          <a:p>
            <a:pPr lvl="1"/>
            <a:r>
              <a:rPr lang="en-US" dirty="0">
                <a:solidFill>
                  <a:schemeClr val="tx1"/>
                </a:solidFill>
              </a:rPr>
              <a:t>HCV Management</a:t>
            </a:r>
          </a:p>
          <a:p>
            <a:pPr lvl="1"/>
            <a:r>
              <a:rPr lang="en-US" dirty="0">
                <a:solidFill>
                  <a:schemeClr val="tx1"/>
                </a:solidFill>
              </a:rPr>
              <a:t>Substance Use Management</a:t>
            </a:r>
          </a:p>
          <a:p>
            <a:pPr lvl="1"/>
            <a:endParaRPr lang="en-US" sz="600" dirty="0">
              <a:solidFill>
                <a:schemeClr val="tx1"/>
              </a:solidFill>
            </a:endParaRPr>
          </a:p>
          <a:p>
            <a:r>
              <a:rPr lang="en-US" dirty="0">
                <a:solidFill>
                  <a:schemeClr val="tx1"/>
                </a:solidFill>
              </a:rPr>
              <a:t>Present case on ECHO   </a:t>
            </a:r>
            <a:r>
              <a:rPr lang="en-US" sz="2200" dirty="0">
                <a:hlinkClick r:id="rId4"/>
              </a:rPr>
              <a:t>http://echo.unm.edu</a:t>
            </a:r>
            <a:r>
              <a:rPr lang="en-US" sz="2200" dirty="0"/>
              <a:t>        </a:t>
            </a:r>
            <a:r>
              <a:rPr lang="en-US" sz="2200" dirty="0">
                <a:hlinkClick r:id="rId5"/>
              </a:rPr>
              <a:t>hivecho@salud.unm.edu</a:t>
            </a:r>
            <a:r>
              <a:rPr lang="en-US" sz="2200" dirty="0"/>
              <a:t> </a:t>
            </a:r>
          </a:p>
        </p:txBody>
      </p:sp>
      <p:sp>
        <p:nvSpPr>
          <p:cNvPr id="4" name="Text Placeholder 3"/>
          <p:cNvSpPr>
            <a:spLocks noGrp="1"/>
          </p:cNvSpPr>
          <p:nvPr>
            <p:ph type="body" sz="quarter" idx="21"/>
          </p:nvPr>
        </p:nvSpPr>
        <p:spPr>
          <a:xfrm>
            <a:off x="4215740" y="1233377"/>
            <a:ext cx="4723464" cy="5071730"/>
          </a:xfrm>
        </p:spPr>
        <p:txBody>
          <a:bodyPr/>
          <a:lstStyle/>
          <a:p>
            <a:r>
              <a:rPr lang="en-US" dirty="0">
                <a:solidFill>
                  <a:schemeClr val="tx1"/>
                </a:solidFill>
              </a:rPr>
              <a:t>AETC National HIV Curriculum </a:t>
            </a:r>
            <a:r>
              <a:rPr lang="en-US" dirty="0">
                <a:hlinkClick r:id="rId6"/>
              </a:rPr>
              <a:t>https://aidsetc.org/nhc</a:t>
            </a:r>
            <a:endParaRPr lang="en-US" dirty="0"/>
          </a:p>
          <a:p>
            <a:endParaRPr lang="en-US" sz="900" dirty="0"/>
          </a:p>
          <a:p>
            <a:r>
              <a:rPr lang="en-US" dirty="0">
                <a:solidFill>
                  <a:schemeClr val="tx1"/>
                </a:solidFill>
              </a:rPr>
              <a:t>AETC National Coordinating Resource Center </a:t>
            </a:r>
            <a:r>
              <a:rPr lang="en-US" dirty="0">
                <a:hlinkClick r:id="rId7"/>
              </a:rPr>
              <a:t>https://targethiv.org/library/aetc-national-coordinating-resource-center-0</a:t>
            </a:r>
            <a:endParaRPr lang="en-US" dirty="0"/>
          </a:p>
          <a:p>
            <a:endParaRPr lang="en-US" sz="800" dirty="0"/>
          </a:p>
          <a:p>
            <a:r>
              <a:rPr lang="en-US" dirty="0">
                <a:solidFill>
                  <a:schemeClr val="tx1"/>
                </a:solidFill>
              </a:rPr>
              <a:t>Additional trainings </a:t>
            </a:r>
            <a:r>
              <a:rPr lang="en-US" dirty="0">
                <a:hlinkClick r:id="rId8"/>
              </a:rPr>
              <a:t>scaetcecho@salud.unm.edu</a:t>
            </a:r>
            <a:endParaRPr lang="en-US" dirty="0"/>
          </a:p>
          <a:p>
            <a:r>
              <a:rPr lang="en-US" dirty="0">
                <a:hlinkClick r:id="rId9"/>
              </a:rPr>
              <a:t>www.scaetc.org</a:t>
            </a:r>
            <a:endParaRPr lang="en-US" dirty="0"/>
          </a:p>
        </p:txBody>
      </p:sp>
    </p:spTree>
    <p:extLst>
      <p:ext uri="{BB962C8B-B14F-4D97-AF65-F5344CB8AC3E}">
        <p14:creationId xmlns:p14="http://schemas.microsoft.com/office/powerpoint/2010/main" val="37059628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0"/>
          </p:nvPr>
        </p:nvSpPr>
        <p:spPr/>
        <p:txBody>
          <a:bodyPr/>
          <a:lstStyle/>
          <a:p>
            <a:r>
              <a:rPr lang="en-US" b="0" dirty="0"/>
              <a:t>Resources</a:t>
            </a:r>
          </a:p>
        </p:txBody>
      </p:sp>
      <p:sp>
        <p:nvSpPr>
          <p:cNvPr id="6" name="Text Placeholder 5"/>
          <p:cNvSpPr>
            <a:spLocks noGrp="1"/>
          </p:cNvSpPr>
          <p:nvPr>
            <p:ph type="body" sz="quarter" idx="20"/>
          </p:nvPr>
        </p:nvSpPr>
        <p:spPr>
          <a:xfrm>
            <a:off x="128804" y="1149175"/>
            <a:ext cx="8805131" cy="5361793"/>
          </a:xfrm>
        </p:spPr>
        <p:txBody>
          <a:bodyPr/>
          <a:lstStyle/>
          <a:p>
            <a:pPr>
              <a:lnSpc>
                <a:spcPct val="100000"/>
              </a:lnSpc>
              <a:spcBef>
                <a:spcPts val="0"/>
              </a:spcBef>
            </a:pPr>
            <a:r>
              <a:rPr lang="en-US" sz="1600" dirty="0">
                <a:solidFill>
                  <a:schemeClr val="tx1"/>
                </a:solidFill>
              </a:rPr>
              <a:t>Panel on Opportunistic Infections in HIV-Infected Adults and Adolescents. </a:t>
            </a:r>
            <a:r>
              <a:rPr lang="en-US" sz="1600" dirty="0">
                <a:solidFill>
                  <a:schemeClr val="tx1"/>
                </a:solidFill>
                <a:hlinkClick r:id="rId2"/>
              </a:rPr>
              <a:t>http://aidsinfo.nih.gov/contentfiles/lvguidelines/adult_oi.pdf</a:t>
            </a:r>
            <a:endParaRPr lang="en-US" sz="1600" dirty="0">
              <a:solidFill>
                <a:schemeClr val="tx1"/>
              </a:solidFill>
            </a:endParaRPr>
          </a:p>
          <a:p>
            <a:pPr>
              <a:lnSpc>
                <a:spcPct val="100000"/>
              </a:lnSpc>
              <a:spcBef>
                <a:spcPts val="0"/>
              </a:spcBef>
            </a:pPr>
            <a:r>
              <a:rPr lang="en-US" sz="1600" dirty="0">
                <a:solidFill>
                  <a:schemeClr val="tx1"/>
                </a:solidFill>
              </a:rPr>
              <a:t>University of Liverpool HIV Drug Interactions Databases  </a:t>
            </a:r>
            <a:r>
              <a:rPr lang="en-US" sz="1600" dirty="0">
                <a:solidFill>
                  <a:schemeClr val="tx1"/>
                </a:solidFill>
                <a:hlinkClick r:id="rId3"/>
              </a:rPr>
              <a:t>www.hiv-druginteractions.org/</a:t>
            </a:r>
            <a:endParaRPr lang="en-US" sz="1600" dirty="0">
              <a:solidFill>
                <a:schemeClr val="tx1"/>
              </a:solidFill>
            </a:endParaRPr>
          </a:p>
          <a:p>
            <a:pPr>
              <a:lnSpc>
                <a:spcPct val="100000"/>
              </a:lnSpc>
              <a:spcBef>
                <a:spcPts val="0"/>
              </a:spcBef>
            </a:pPr>
            <a:r>
              <a:rPr lang="en-US" sz="1600" i="1" dirty="0">
                <a:solidFill>
                  <a:schemeClr val="tx1"/>
                </a:solidFill>
              </a:rPr>
              <a:t>Immune Reconstitution Inflammatory Syndrome (IRIS) in HIV-Infected Patients</a:t>
            </a:r>
            <a:r>
              <a:rPr lang="en-US" sz="1600" dirty="0">
                <a:solidFill>
                  <a:schemeClr val="tx1"/>
                </a:solidFill>
              </a:rPr>
              <a:t>.  Last updated 6/2017. New York State Department of Health AIDS Institute: </a:t>
            </a:r>
            <a:r>
              <a:rPr lang="en-US" sz="1600" dirty="0">
                <a:solidFill>
                  <a:schemeClr val="tx1"/>
                </a:solidFill>
                <a:hlinkClick r:id="rId4"/>
              </a:rPr>
              <a:t>https://www.hivguidelines.org/antiretroviral-therapy/iris/</a:t>
            </a:r>
            <a:endParaRPr lang="en-US" sz="1600" dirty="0">
              <a:solidFill>
                <a:schemeClr val="tx1"/>
              </a:solidFill>
            </a:endParaRPr>
          </a:p>
          <a:p>
            <a:pPr>
              <a:lnSpc>
                <a:spcPct val="100000"/>
              </a:lnSpc>
              <a:spcBef>
                <a:spcPts val="0"/>
              </a:spcBef>
            </a:pPr>
            <a:r>
              <a:rPr lang="en-US" sz="1600" dirty="0">
                <a:solidFill>
                  <a:schemeClr val="tx1"/>
                </a:solidFill>
              </a:rPr>
              <a:t>Walker, N. et al. </a:t>
            </a:r>
            <a:r>
              <a:rPr lang="en-US" sz="1600" i="1" dirty="0">
                <a:solidFill>
                  <a:schemeClr val="tx1"/>
                </a:solidFill>
              </a:rPr>
              <a:t>Immune reconstitution inflammatory syndrome in HIV-infected patients. </a:t>
            </a:r>
            <a:r>
              <a:rPr lang="en-US" sz="1600" u="sng" dirty="0">
                <a:solidFill>
                  <a:schemeClr val="tx1"/>
                </a:solidFill>
              </a:rPr>
              <a:t>HIV AIDS </a:t>
            </a:r>
            <a:r>
              <a:rPr lang="en-US" sz="1600" dirty="0">
                <a:solidFill>
                  <a:schemeClr val="tx1"/>
                </a:solidFill>
              </a:rPr>
              <a:t>2015;7:49-64.</a:t>
            </a:r>
          </a:p>
          <a:p>
            <a:pPr>
              <a:lnSpc>
                <a:spcPct val="100000"/>
              </a:lnSpc>
              <a:spcBef>
                <a:spcPts val="0"/>
              </a:spcBef>
            </a:pPr>
            <a:r>
              <a:rPr lang="en-US" sz="1600" dirty="0" err="1">
                <a:solidFill>
                  <a:schemeClr val="tx1"/>
                </a:solidFill>
              </a:rPr>
              <a:t>Zolopa</a:t>
            </a:r>
            <a:r>
              <a:rPr lang="en-US" sz="1600" dirty="0">
                <a:solidFill>
                  <a:schemeClr val="tx1"/>
                </a:solidFill>
              </a:rPr>
              <a:t>, A et al. </a:t>
            </a:r>
            <a:r>
              <a:rPr lang="en-US" sz="1600" i="1" dirty="0">
                <a:solidFill>
                  <a:schemeClr val="tx1"/>
                </a:solidFill>
              </a:rPr>
              <a:t>Early Antiretroviral Therapy Reduces AIDS Progression/Death in Individuals with Acute Opportunistic Infections: A Multicenter Randomized Strategy Trial </a:t>
            </a:r>
            <a:r>
              <a:rPr lang="en-US" sz="1600" dirty="0">
                <a:solidFill>
                  <a:schemeClr val="tx1"/>
                </a:solidFill>
              </a:rPr>
              <a:t>(ACTG A5164 study). </a:t>
            </a:r>
            <a:r>
              <a:rPr lang="en-US" sz="1600" u="sng" dirty="0" err="1">
                <a:solidFill>
                  <a:schemeClr val="tx1"/>
                </a:solidFill>
              </a:rPr>
              <a:t>PLoS</a:t>
            </a:r>
            <a:r>
              <a:rPr lang="en-US" sz="1600" u="sng" dirty="0">
                <a:solidFill>
                  <a:schemeClr val="tx1"/>
                </a:solidFill>
              </a:rPr>
              <a:t> ONE</a:t>
            </a:r>
            <a:r>
              <a:rPr lang="en-US" sz="1600" dirty="0">
                <a:solidFill>
                  <a:schemeClr val="tx1"/>
                </a:solidFill>
              </a:rPr>
              <a:t>. 2009;4(5):e5575.</a:t>
            </a:r>
          </a:p>
          <a:p>
            <a:pPr>
              <a:lnSpc>
                <a:spcPct val="100000"/>
              </a:lnSpc>
              <a:spcBef>
                <a:spcPts val="0"/>
              </a:spcBef>
            </a:pPr>
            <a:r>
              <a:rPr lang="en-US" sz="1600" dirty="0" err="1">
                <a:solidFill>
                  <a:schemeClr val="tx1"/>
                </a:solidFill>
              </a:rPr>
              <a:t>Meya</a:t>
            </a:r>
            <a:r>
              <a:rPr lang="en-US" sz="1600" dirty="0">
                <a:solidFill>
                  <a:schemeClr val="tx1"/>
                </a:solidFill>
              </a:rPr>
              <a:t> D et al.  </a:t>
            </a:r>
            <a:r>
              <a:rPr lang="en-US" sz="1600" i="1" dirty="0">
                <a:solidFill>
                  <a:schemeClr val="tx1"/>
                </a:solidFill>
              </a:rPr>
              <a:t>The </a:t>
            </a:r>
            <a:r>
              <a:rPr lang="en-US" sz="1600" i="1" dirty="0" err="1">
                <a:solidFill>
                  <a:schemeClr val="tx1"/>
                </a:solidFill>
              </a:rPr>
              <a:t>immunopathogenesis</a:t>
            </a:r>
            <a:r>
              <a:rPr lang="en-US" sz="1600" i="1" dirty="0">
                <a:solidFill>
                  <a:schemeClr val="tx1"/>
                </a:solidFill>
              </a:rPr>
              <a:t> of </a:t>
            </a:r>
            <a:r>
              <a:rPr lang="en-US" sz="1600" i="1" dirty="0" err="1">
                <a:solidFill>
                  <a:schemeClr val="tx1"/>
                </a:solidFill>
              </a:rPr>
              <a:t>cryptococcal</a:t>
            </a:r>
            <a:r>
              <a:rPr lang="en-US" sz="1600" i="1" dirty="0">
                <a:solidFill>
                  <a:schemeClr val="tx1"/>
                </a:solidFill>
              </a:rPr>
              <a:t> IRIS: understanding a conundrum</a:t>
            </a:r>
            <a:r>
              <a:rPr lang="en-US" sz="1600" dirty="0">
                <a:solidFill>
                  <a:schemeClr val="tx1"/>
                </a:solidFill>
              </a:rPr>
              <a:t>. </a:t>
            </a:r>
            <a:r>
              <a:rPr lang="en-US" sz="1600" u="sng" dirty="0" err="1">
                <a:solidFill>
                  <a:schemeClr val="tx1"/>
                </a:solidFill>
              </a:rPr>
              <a:t>Curr</a:t>
            </a:r>
            <a:r>
              <a:rPr lang="en-US" sz="1600" u="sng" dirty="0">
                <a:solidFill>
                  <a:schemeClr val="tx1"/>
                </a:solidFill>
              </a:rPr>
              <a:t> </a:t>
            </a:r>
            <a:r>
              <a:rPr lang="en-US" sz="1600" u="sng" dirty="0" err="1">
                <a:solidFill>
                  <a:schemeClr val="tx1"/>
                </a:solidFill>
              </a:rPr>
              <a:t>Opin</a:t>
            </a:r>
            <a:r>
              <a:rPr lang="en-US" sz="1600" u="sng" dirty="0">
                <a:solidFill>
                  <a:schemeClr val="tx1"/>
                </a:solidFill>
              </a:rPr>
              <a:t> Infect Dis </a:t>
            </a:r>
            <a:r>
              <a:rPr lang="en-US" sz="1600" dirty="0">
                <a:solidFill>
                  <a:schemeClr val="tx1"/>
                </a:solidFill>
              </a:rPr>
              <a:t>2016;29:10-22.</a:t>
            </a:r>
          </a:p>
          <a:p>
            <a:pPr>
              <a:lnSpc>
                <a:spcPct val="100000"/>
              </a:lnSpc>
              <a:spcBef>
                <a:spcPts val="0"/>
              </a:spcBef>
            </a:pPr>
            <a:r>
              <a:rPr lang="en-US" sz="1600" dirty="0">
                <a:solidFill>
                  <a:schemeClr val="tx1"/>
                </a:solidFill>
              </a:rPr>
              <a:t>Chang CC et al</a:t>
            </a:r>
            <a:r>
              <a:rPr lang="en-US" sz="1600" i="1" dirty="0">
                <a:solidFill>
                  <a:schemeClr val="tx1"/>
                </a:solidFill>
              </a:rPr>
              <a:t>. Immune Reconstitution Disorders in Patients with HIV Infection: From Pathogenesis to Prevention and Treatment. </a:t>
            </a:r>
            <a:r>
              <a:rPr lang="en-US" sz="1600" u="sng" dirty="0" err="1">
                <a:solidFill>
                  <a:schemeClr val="tx1"/>
                </a:solidFill>
              </a:rPr>
              <a:t>Curr</a:t>
            </a:r>
            <a:r>
              <a:rPr lang="en-US" sz="1600" u="sng" dirty="0">
                <a:solidFill>
                  <a:schemeClr val="tx1"/>
                </a:solidFill>
              </a:rPr>
              <a:t> HIV/AIDS Rep </a:t>
            </a:r>
            <a:r>
              <a:rPr lang="en-US" sz="1600" dirty="0">
                <a:solidFill>
                  <a:schemeClr val="tx1"/>
                </a:solidFill>
              </a:rPr>
              <a:t>2014;11:223-232.</a:t>
            </a:r>
          </a:p>
          <a:p>
            <a:pPr>
              <a:lnSpc>
                <a:spcPct val="100000"/>
              </a:lnSpc>
              <a:spcBef>
                <a:spcPts val="0"/>
              </a:spcBef>
            </a:pPr>
            <a:r>
              <a:rPr lang="en-US" sz="1600" dirty="0" err="1">
                <a:solidFill>
                  <a:schemeClr val="tx1"/>
                </a:solidFill>
              </a:rPr>
              <a:t>Sainz</a:t>
            </a:r>
            <a:r>
              <a:rPr lang="en-US" sz="1600" dirty="0">
                <a:solidFill>
                  <a:schemeClr val="tx1"/>
                </a:solidFill>
              </a:rPr>
              <a:t>-de-la-</a:t>
            </a:r>
            <a:r>
              <a:rPr lang="en-US" sz="1600" dirty="0" err="1">
                <a:solidFill>
                  <a:schemeClr val="tx1"/>
                </a:solidFill>
              </a:rPr>
              <a:t>Maza</a:t>
            </a:r>
            <a:r>
              <a:rPr lang="en-US" sz="1600" dirty="0">
                <a:solidFill>
                  <a:schemeClr val="tx1"/>
                </a:solidFill>
              </a:rPr>
              <a:t> S et al. </a:t>
            </a:r>
            <a:r>
              <a:rPr lang="en-US" sz="1600" i="1" dirty="0">
                <a:solidFill>
                  <a:schemeClr val="tx1"/>
                </a:solidFill>
              </a:rPr>
              <a:t>Incidence and prognosis of IRIS in HIV-associated PML</a:t>
            </a:r>
            <a:r>
              <a:rPr lang="en-US" sz="1600" dirty="0">
                <a:solidFill>
                  <a:schemeClr val="tx1"/>
                </a:solidFill>
              </a:rPr>
              <a:t>. </a:t>
            </a:r>
            <a:r>
              <a:rPr lang="en-US" sz="1600" u="sng" dirty="0">
                <a:solidFill>
                  <a:schemeClr val="tx1"/>
                </a:solidFill>
              </a:rPr>
              <a:t>European Journal of Neurology </a:t>
            </a:r>
            <a:r>
              <a:rPr lang="en-US" sz="1600" dirty="0">
                <a:solidFill>
                  <a:schemeClr val="tx1"/>
                </a:solidFill>
              </a:rPr>
              <a:t>2016; 23:919-925.</a:t>
            </a:r>
          </a:p>
          <a:p>
            <a:pPr>
              <a:lnSpc>
                <a:spcPct val="100000"/>
              </a:lnSpc>
              <a:spcBef>
                <a:spcPts val="0"/>
              </a:spcBef>
            </a:pPr>
            <a:r>
              <a:rPr lang="en-US" sz="1600" dirty="0">
                <a:solidFill>
                  <a:schemeClr val="tx1"/>
                </a:solidFill>
              </a:rPr>
              <a:t>Mu A et al. </a:t>
            </a:r>
            <a:r>
              <a:rPr lang="en-US" sz="1600" i="1" dirty="0">
                <a:solidFill>
                  <a:schemeClr val="tx1"/>
                </a:solidFill>
              </a:rPr>
              <a:t>IRIS in Pts with AIDS and </a:t>
            </a:r>
            <a:r>
              <a:rPr lang="en-US" sz="1600" i="1" dirty="0" err="1">
                <a:solidFill>
                  <a:schemeClr val="tx1"/>
                </a:solidFill>
              </a:rPr>
              <a:t>Dissemintated</a:t>
            </a:r>
            <a:r>
              <a:rPr lang="en-US" sz="1600" i="1" dirty="0">
                <a:solidFill>
                  <a:schemeClr val="tx1"/>
                </a:solidFill>
              </a:rPr>
              <a:t> </a:t>
            </a:r>
            <a:r>
              <a:rPr lang="en-US" sz="1600" i="1" dirty="0" err="1">
                <a:solidFill>
                  <a:schemeClr val="tx1"/>
                </a:solidFill>
              </a:rPr>
              <a:t>Coccidiodomycosis</a:t>
            </a:r>
            <a:r>
              <a:rPr lang="en-US" sz="1600" i="1" dirty="0">
                <a:solidFill>
                  <a:schemeClr val="tx1"/>
                </a:solidFill>
              </a:rPr>
              <a:t>: A Case Series and Review of the Literature</a:t>
            </a:r>
            <a:r>
              <a:rPr lang="en-US" sz="1600" dirty="0">
                <a:solidFill>
                  <a:schemeClr val="tx1"/>
                </a:solidFill>
              </a:rPr>
              <a:t>. </a:t>
            </a:r>
            <a:r>
              <a:rPr lang="en-US" sz="1600" u="sng" dirty="0">
                <a:solidFill>
                  <a:schemeClr val="tx1"/>
                </a:solidFill>
              </a:rPr>
              <a:t>J </a:t>
            </a:r>
            <a:r>
              <a:rPr lang="en-US" sz="1600" u="sng" dirty="0" err="1">
                <a:solidFill>
                  <a:schemeClr val="tx1"/>
                </a:solidFill>
              </a:rPr>
              <a:t>Int</a:t>
            </a:r>
            <a:r>
              <a:rPr lang="en-US" sz="1600" u="sng" dirty="0">
                <a:solidFill>
                  <a:schemeClr val="tx1"/>
                </a:solidFill>
              </a:rPr>
              <a:t> </a:t>
            </a:r>
            <a:r>
              <a:rPr lang="en-US" sz="1600" u="sng" dirty="0" err="1">
                <a:solidFill>
                  <a:schemeClr val="tx1"/>
                </a:solidFill>
              </a:rPr>
              <a:t>Assoc</a:t>
            </a:r>
            <a:r>
              <a:rPr lang="en-US" sz="1600" u="sng" dirty="0">
                <a:solidFill>
                  <a:schemeClr val="tx1"/>
                </a:solidFill>
              </a:rPr>
              <a:t> </a:t>
            </a:r>
            <a:r>
              <a:rPr lang="en-US" sz="1600" u="sng" dirty="0" err="1">
                <a:solidFill>
                  <a:schemeClr val="tx1"/>
                </a:solidFill>
              </a:rPr>
              <a:t>Provid</a:t>
            </a:r>
            <a:r>
              <a:rPr lang="en-US" sz="1600" u="sng" dirty="0">
                <a:solidFill>
                  <a:schemeClr val="tx1"/>
                </a:solidFill>
              </a:rPr>
              <a:t> AIDS Care</a:t>
            </a:r>
            <a:r>
              <a:rPr lang="en-US" sz="1600" dirty="0">
                <a:solidFill>
                  <a:schemeClr val="tx1"/>
                </a:solidFill>
              </a:rPr>
              <a:t>. 2017;16(6):540-545. </a:t>
            </a:r>
          </a:p>
          <a:p>
            <a:pPr>
              <a:lnSpc>
                <a:spcPct val="100000"/>
              </a:lnSpc>
              <a:spcBef>
                <a:spcPts val="0"/>
              </a:spcBef>
            </a:pPr>
            <a:r>
              <a:rPr lang="en-US" sz="1600" dirty="0" err="1">
                <a:solidFill>
                  <a:schemeClr val="tx1"/>
                </a:solidFill>
              </a:rPr>
              <a:t>Meintjes</a:t>
            </a:r>
            <a:r>
              <a:rPr lang="en-US" sz="1600" dirty="0">
                <a:solidFill>
                  <a:schemeClr val="tx1"/>
                </a:solidFill>
              </a:rPr>
              <a:t> G, et al. NEJM 2018;379(20):1915-1925. </a:t>
            </a:r>
          </a:p>
          <a:p>
            <a:pPr marL="0" indent="0">
              <a:buNone/>
            </a:pPr>
            <a:endParaRPr lang="en-US" dirty="0"/>
          </a:p>
        </p:txBody>
      </p:sp>
    </p:spTree>
    <p:extLst>
      <p:ext uri="{BB962C8B-B14F-4D97-AF65-F5344CB8AC3E}">
        <p14:creationId xmlns:p14="http://schemas.microsoft.com/office/powerpoint/2010/main" val="24170131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b="0" dirty="0"/>
              <a:t>Conflict of Interest Disclosure Statement</a:t>
            </a:r>
          </a:p>
        </p:txBody>
      </p:sp>
      <p:sp>
        <p:nvSpPr>
          <p:cNvPr id="3" name="Text Placeholder 2"/>
          <p:cNvSpPr>
            <a:spLocks noGrp="1"/>
          </p:cNvSpPr>
          <p:nvPr>
            <p:ph type="body" sz="quarter" idx="20"/>
          </p:nvPr>
        </p:nvSpPr>
        <p:spPr>
          <a:xfrm>
            <a:off x="567326" y="1392866"/>
            <a:ext cx="7695344" cy="4467207"/>
          </a:xfrm>
        </p:spPr>
        <p:txBody>
          <a:bodyPr/>
          <a:lstStyle/>
          <a:p>
            <a:r>
              <a:rPr lang="en-US" sz="2400" dirty="0">
                <a:solidFill>
                  <a:schemeClr val="tx1"/>
                </a:solidFill>
              </a:rPr>
              <a:t>I have no disclosures</a:t>
            </a:r>
          </a:p>
          <a:p>
            <a:endParaRPr lang="en-US" sz="2400" dirty="0">
              <a:solidFill>
                <a:schemeClr val="tx1"/>
              </a:solidFill>
            </a:endParaRPr>
          </a:p>
          <a:p>
            <a:pPr marL="0" indent="0">
              <a:buNone/>
            </a:pPr>
            <a:endParaRPr lang="en-US" sz="2400" dirty="0">
              <a:solidFill>
                <a:schemeClr val="tx1"/>
              </a:solidFill>
            </a:endParaRPr>
          </a:p>
          <a:p>
            <a:pPr marL="0" indent="0">
              <a:buNone/>
            </a:pPr>
            <a:endParaRPr lang="en-US" sz="2400" dirty="0">
              <a:solidFill>
                <a:schemeClr val="tx1"/>
              </a:solidFill>
            </a:endParaRPr>
          </a:p>
          <a:p>
            <a:endParaRPr lang="en-US" sz="2400" dirty="0">
              <a:solidFill>
                <a:schemeClr val="tx1"/>
              </a:solidFill>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552" y="6525849"/>
            <a:ext cx="619767" cy="239316"/>
          </a:xfrm>
          <a:prstGeom prst="rect">
            <a:avLst/>
          </a:prstGeom>
        </p:spPr>
      </p:pic>
      <p:pic>
        <p:nvPicPr>
          <p:cNvPr id="6" name="Picture 5"/>
          <p:cNvPicPr>
            <a:picLocks noChangeAspect="1"/>
          </p:cNvPicPr>
          <p:nvPr/>
        </p:nvPicPr>
        <p:blipFill>
          <a:blip r:embed="rId4"/>
          <a:stretch>
            <a:fillRect/>
          </a:stretch>
        </p:blipFill>
        <p:spPr>
          <a:xfrm>
            <a:off x="698364" y="6484324"/>
            <a:ext cx="529985" cy="340475"/>
          </a:xfrm>
          <a:prstGeom prst="rect">
            <a:avLst/>
          </a:prstGeom>
        </p:spPr>
      </p:pic>
      <p:sp>
        <p:nvSpPr>
          <p:cNvPr id="7" name="TextBox 6">
            <a:extLst>
              <a:ext uri="{FF2B5EF4-FFF2-40B4-BE49-F238E27FC236}">
                <a16:creationId xmlns:a16="http://schemas.microsoft.com/office/drawing/2014/main" id="{D9A07C04-4EC3-4189-B0AC-4BA7CAC56B54}"/>
              </a:ext>
            </a:extLst>
          </p:cNvPr>
          <p:cNvSpPr txBox="1"/>
          <p:nvPr/>
        </p:nvSpPr>
        <p:spPr>
          <a:xfrm>
            <a:off x="267128" y="5301465"/>
            <a:ext cx="8527551" cy="1015663"/>
          </a:xfrm>
          <a:prstGeom prst="rect">
            <a:avLst/>
          </a:prstGeom>
          <a:noFill/>
        </p:spPr>
        <p:txBody>
          <a:bodyPr wrap="square" rtlCol="0">
            <a:spAutoFit/>
          </a:bodyPr>
          <a:lstStyle/>
          <a:p>
            <a:r>
              <a:rPr lang="en-US" sz="1200" dirty="0">
                <a:solidFill>
                  <a:srgbClr val="222222"/>
                </a:solidFill>
                <a:latin typeface="Calibri" panose="020F0502020204030204" pitchFamily="34" charset="0"/>
                <a:ea typeface="Calibri" panose="020F0502020204030204" pitchFamily="34" charset="0"/>
                <a:cs typeface="Times New Roman" panose="02020603050405020304" pitchFamily="18" charset="0"/>
              </a:rPr>
              <a:t>This project is supported by the Health Resources and Services Administration (HRSA) of the U.S. Department of Health and Human Services (HHS). Under grant number U1OHA33225 (South Central AIDS Education and Training Center). It was awarded to the University of New Mexico. No percentage of this project was financed with non-governmental sources. This information or content and conclusions are those of the authors and should not be construed as the official position or policy of, nor should any endorsements be inferred by HRSA, HHS, or the U.S. Government.</a:t>
            </a:r>
          </a:p>
        </p:txBody>
      </p:sp>
    </p:spTree>
    <p:extLst>
      <p:ext uri="{BB962C8B-B14F-4D97-AF65-F5344CB8AC3E}">
        <p14:creationId xmlns:p14="http://schemas.microsoft.com/office/powerpoint/2010/main" val="7453203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b="0" dirty="0"/>
              <a:t>Learning Objectives</a:t>
            </a:r>
          </a:p>
        </p:txBody>
      </p:sp>
      <p:sp>
        <p:nvSpPr>
          <p:cNvPr id="3" name="Text Placeholder 2"/>
          <p:cNvSpPr>
            <a:spLocks noGrp="1"/>
          </p:cNvSpPr>
          <p:nvPr>
            <p:ph type="body" sz="quarter" idx="20"/>
          </p:nvPr>
        </p:nvSpPr>
        <p:spPr>
          <a:xfrm>
            <a:off x="523983" y="1540565"/>
            <a:ext cx="7693585" cy="4160019"/>
          </a:xfrm>
        </p:spPr>
        <p:txBody>
          <a:bodyPr/>
          <a:lstStyle/>
          <a:p>
            <a:pPr marL="811530" indent="-742950">
              <a:buFont typeface="+mj-lt"/>
              <a:buAutoNum type="arabicPeriod"/>
            </a:pPr>
            <a:endParaRPr lang="en-US" sz="800" dirty="0">
              <a:solidFill>
                <a:schemeClr val="tx1"/>
              </a:solidFill>
            </a:endParaRPr>
          </a:p>
          <a:p>
            <a:pPr marL="514350" indent="-514350">
              <a:buFont typeface="+mj-lt"/>
              <a:buAutoNum type="arabicPeriod"/>
            </a:pPr>
            <a:r>
              <a:rPr lang="en-US" dirty="0">
                <a:solidFill>
                  <a:schemeClr val="tx1"/>
                </a:solidFill>
              </a:rPr>
              <a:t>Identify patients who are at greatest risk of developing immune reconstitution inflammatory syndrome (IRIS) and recognize the clinical signs and symptoms. </a:t>
            </a:r>
          </a:p>
          <a:p>
            <a:pPr marL="514350" indent="-514350">
              <a:buFont typeface="+mj-lt"/>
              <a:buAutoNum type="arabicPeriod"/>
            </a:pPr>
            <a:endParaRPr lang="en-US" dirty="0">
              <a:solidFill>
                <a:schemeClr val="tx1"/>
              </a:solidFill>
            </a:endParaRPr>
          </a:p>
          <a:p>
            <a:pPr marL="514350" indent="-514350">
              <a:buFont typeface="+mj-lt"/>
              <a:buAutoNum type="arabicPeriod"/>
            </a:pPr>
            <a:r>
              <a:rPr lang="en-US" dirty="0">
                <a:solidFill>
                  <a:schemeClr val="tx1"/>
                </a:solidFill>
              </a:rPr>
              <a:t>Recognize the appropriate management of IRIS in people with HIV (PWH) with an opportunistic infection or malignancy. </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552" y="6525849"/>
            <a:ext cx="619767" cy="239316"/>
          </a:xfrm>
          <a:prstGeom prst="rect">
            <a:avLst/>
          </a:prstGeom>
        </p:spPr>
      </p:pic>
      <p:pic>
        <p:nvPicPr>
          <p:cNvPr id="5" name="Picture 4"/>
          <p:cNvPicPr>
            <a:picLocks noChangeAspect="1"/>
          </p:cNvPicPr>
          <p:nvPr/>
        </p:nvPicPr>
        <p:blipFill>
          <a:blip r:embed="rId4"/>
          <a:stretch>
            <a:fillRect/>
          </a:stretch>
        </p:blipFill>
        <p:spPr>
          <a:xfrm>
            <a:off x="698364" y="6484324"/>
            <a:ext cx="529985" cy="340475"/>
          </a:xfrm>
          <a:prstGeom prst="rect">
            <a:avLst/>
          </a:prstGeom>
        </p:spPr>
      </p:pic>
    </p:spTree>
    <p:extLst>
      <p:ext uri="{BB962C8B-B14F-4D97-AF65-F5344CB8AC3E}">
        <p14:creationId xmlns:p14="http://schemas.microsoft.com/office/powerpoint/2010/main" val="11085293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0"/>
          </p:nvPr>
        </p:nvSpPr>
        <p:spPr/>
        <p:txBody>
          <a:bodyPr/>
          <a:lstStyle/>
          <a:p>
            <a:r>
              <a:rPr lang="en-US" dirty="0"/>
              <a:t>Immune Reconstitution Inflammatory Syndrome (IRIS) in HIV</a:t>
            </a:r>
          </a:p>
        </p:txBody>
      </p:sp>
      <p:sp>
        <p:nvSpPr>
          <p:cNvPr id="6" name="Text Placeholder 5"/>
          <p:cNvSpPr>
            <a:spLocks noGrp="1"/>
          </p:cNvSpPr>
          <p:nvPr>
            <p:ph type="body" sz="quarter" idx="20"/>
          </p:nvPr>
        </p:nvSpPr>
        <p:spPr>
          <a:xfrm>
            <a:off x="358347" y="1381661"/>
            <a:ext cx="8452022" cy="4467207"/>
          </a:xfrm>
        </p:spPr>
        <p:txBody>
          <a:bodyPr/>
          <a:lstStyle/>
          <a:p>
            <a:r>
              <a:rPr lang="en-US" dirty="0">
                <a:solidFill>
                  <a:schemeClr val="tx1"/>
                </a:solidFill>
              </a:rPr>
              <a:t>Disease or pathogen-specific inflammatory response in HIV-infected patients triggered by initiation or re-initiation of antiretroviral therapy (ART)</a:t>
            </a:r>
          </a:p>
          <a:p>
            <a:endParaRPr lang="en-US" sz="1000" dirty="0">
              <a:solidFill>
                <a:schemeClr val="tx1"/>
              </a:solidFill>
            </a:endParaRPr>
          </a:p>
          <a:p>
            <a:r>
              <a:rPr lang="en-US" dirty="0">
                <a:solidFill>
                  <a:schemeClr val="tx1"/>
                </a:solidFill>
              </a:rPr>
              <a:t>Most cases in those with low CD4 and high viral loads</a:t>
            </a:r>
          </a:p>
          <a:p>
            <a:endParaRPr lang="en-US" sz="1000" dirty="0">
              <a:solidFill>
                <a:schemeClr val="tx1"/>
              </a:solidFill>
            </a:endParaRPr>
          </a:p>
          <a:p>
            <a:r>
              <a:rPr lang="en-US" dirty="0">
                <a:solidFill>
                  <a:schemeClr val="tx1"/>
                </a:solidFill>
              </a:rPr>
              <a:t>Usually accompanied by an increase in CD4 cell count and/or a rapid decrease in viral load</a:t>
            </a:r>
          </a:p>
          <a:p>
            <a:endParaRPr lang="en-US" sz="1000" dirty="0">
              <a:solidFill>
                <a:schemeClr val="tx1"/>
              </a:solidFill>
            </a:endParaRPr>
          </a:p>
          <a:p>
            <a:r>
              <a:rPr lang="en-US" dirty="0">
                <a:solidFill>
                  <a:schemeClr val="tx1"/>
                </a:solidFill>
              </a:rPr>
              <a:t>Usually within the first 4-8 weeks after initiation of ART</a:t>
            </a:r>
          </a:p>
          <a:p>
            <a:endParaRPr lang="en-US" dirty="0"/>
          </a:p>
        </p:txBody>
      </p:sp>
    </p:spTree>
    <p:extLst>
      <p:ext uri="{BB962C8B-B14F-4D97-AF65-F5344CB8AC3E}">
        <p14:creationId xmlns:p14="http://schemas.microsoft.com/office/powerpoint/2010/main" val="13840698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0"/>
          </p:nvPr>
        </p:nvSpPr>
        <p:spPr/>
        <p:txBody>
          <a:bodyPr/>
          <a:lstStyle/>
          <a:p>
            <a:r>
              <a:rPr lang="en-US" dirty="0"/>
              <a:t>IRIS: </a:t>
            </a:r>
          </a:p>
          <a:p>
            <a:r>
              <a:rPr lang="en-US" sz="3200" dirty="0"/>
              <a:t>Multifactorial pathogenesis</a:t>
            </a:r>
          </a:p>
        </p:txBody>
      </p:sp>
      <p:pic>
        <p:nvPicPr>
          <p:cNvPr id="7" name="Picture 6"/>
          <p:cNvPicPr>
            <a:picLocks noChangeAspect="1"/>
          </p:cNvPicPr>
          <p:nvPr/>
        </p:nvPicPr>
        <p:blipFill>
          <a:blip r:embed="rId3"/>
          <a:stretch>
            <a:fillRect/>
          </a:stretch>
        </p:blipFill>
        <p:spPr>
          <a:xfrm>
            <a:off x="945875" y="1110961"/>
            <a:ext cx="7449958" cy="5297883"/>
          </a:xfrm>
          <a:prstGeom prst="rect">
            <a:avLst/>
          </a:prstGeom>
        </p:spPr>
      </p:pic>
      <p:sp>
        <p:nvSpPr>
          <p:cNvPr id="8" name="TextBox 7"/>
          <p:cNvSpPr txBox="1"/>
          <p:nvPr/>
        </p:nvSpPr>
        <p:spPr>
          <a:xfrm>
            <a:off x="2421924" y="6474940"/>
            <a:ext cx="4522573" cy="369332"/>
          </a:xfrm>
          <a:prstGeom prst="rect">
            <a:avLst/>
          </a:prstGeom>
          <a:noFill/>
        </p:spPr>
        <p:txBody>
          <a:bodyPr wrap="square" rtlCol="0">
            <a:spAutoFit/>
          </a:bodyPr>
          <a:lstStyle/>
          <a:p>
            <a:pPr algn="ctr"/>
            <a:r>
              <a:rPr lang="en-US" sz="1400" dirty="0">
                <a:solidFill>
                  <a:schemeClr val="bg1"/>
                </a:solidFill>
              </a:rPr>
              <a:t>Walker, N. et al. </a:t>
            </a:r>
            <a:r>
              <a:rPr lang="en-US" sz="1400" u="sng" dirty="0">
                <a:solidFill>
                  <a:schemeClr val="bg1"/>
                </a:solidFill>
              </a:rPr>
              <a:t>HIV AIDS </a:t>
            </a:r>
            <a:r>
              <a:rPr lang="en-US" sz="1400" dirty="0">
                <a:solidFill>
                  <a:schemeClr val="bg1"/>
                </a:solidFill>
              </a:rPr>
              <a:t>2015;7:49-64</a:t>
            </a:r>
            <a:r>
              <a:rPr lang="en-US" dirty="0">
                <a:solidFill>
                  <a:schemeClr val="bg1"/>
                </a:solidFill>
              </a:rPr>
              <a:t>.</a:t>
            </a:r>
            <a:endParaRPr lang="en-US" dirty="0"/>
          </a:p>
        </p:txBody>
      </p:sp>
    </p:spTree>
    <p:extLst>
      <p:ext uri="{BB962C8B-B14F-4D97-AF65-F5344CB8AC3E}">
        <p14:creationId xmlns:p14="http://schemas.microsoft.com/office/powerpoint/2010/main" val="10377105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D97CAC0-0AD1-488E-920C-1BFE69DFA3D0}"/>
              </a:ext>
            </a:extLst>
          </p:cNvPr>
          <p:cNvSpPr>
            <a:spLocks noGrp="1"/>
          </p:cNvSpPr>
          <p:nvPr>
            <p:ph type="body" sz="quarter" idx="10"/>
          </p:nvPr>
        </p:nvSpPr>
        <p:spPr/>
        <p:txBody>
          <a:bodyPr lIns="91440" tIns="45720" rIns="91440" bIns="45720" anchor="ctr"/>
          <a:lstStyle/>
          <a:p>
            <a:r>
              <a:rPr lang="en-US" dirty="0">
                <a:latin typeface="Gill Sans MT"/>
              </a:rPr>
              <a:t>IRIS: </a:t>
            </a:r>
          </a:p>
          <a:p>
            <a:r>
              <a:rPr lang="en-US" sz="2800" dirty="0">
                <a:latin typeface="Gill Sans MT"/>
              </a:rPr>
              <a:t>Hyper-responsiveness of innate immune system</a:t>
            </a:r>
            <a:endParaRPr lang="en-US" sz="2800" dirty="0"/>
          </a:p>
        </p:txBody>
      </p:sp>
      <p:pic>
        <p:nvPicPr>
          <p:cNvPr id="4" name="Picture 4" descr="Diagram&#10;&#10;Description automatically generated">
            <a:extLst>
              <a:ext uri="{FF2B5EF4-FFF2-40B4-BE49-F238E27FC236}">
                <a16:creationId xmlns:a16="http://schemas.microsoft.com/office/drawing/2014/main" id="{173CDB84-E22A-41C1-B752-ECC4C82A0009}"/>
              </a:ext>
            </a:extLst>
          </p:cNvPr>
          <p:cNvPicPr>
            <a:picLocks noChangeAspect="1"/>
          </p:cNvPicPr>
          <p:nvPr/>
        </p:nvPicPr>
        <p:blipFill rotWithShape="1">
          <a:blip r:embed="rId3"/>
          <a:srcRect b="2409"/>
          <a:stretch/>
        </p:blipFill>
        <p:spPr>
          <a:xfrm>
            <a:off x="245019" y="1195018"/>
            <a:ext cx="8653962" cy="5139964"/>
          </a:xfrm>
          <a:prstGeom prst="rect">
            <a:avLst/>
          </a:prstGeom>
        </p:spPr>
      </p:pic>
      <p:sp>
        <p:nvSpPr>
          <p:cNvPr id="5" name="TextBox 4">
            <a:extLst>
              <a:ext uri="{FF2B5EF4-FFF2-40B4-BE49-F238E27FC236}">
                <a16:creationId xmlns:a16="http://schemas.microsoft.com/office/drawing/2014/main" id="{875EEBB3-750F-4EB1-BA09-41356619048D}"/>
              </a:ext>
            </a:extLst>
          </p:cNvPr>
          <p:cNvSpPr txBox="1"/>
          <p:nvPr/>
        </p:nvSpPr>
        <p:spPr>
          <a:xfrm>
            <a:off x="1923803" y="6524090"/>
            <a:ext cx="5581402" cy="307777"/>
          </a:xfrm>
          <a:prstGeom prst="rect">
            <a:avLst/>
          </a:prstGeom>
          <a:noFill/>
        </p:spPr>
        <p:txBody>
          <a:bodyPr wrap="square" rtlCol="0">
            <a:spAutoFit/>
          </a:bodyPr>
          <a:lstStyle/>
          <a:p>
            <a:pPr algn="ctr"/>
            <a:r>
              <a:rPr lang="en-US" sz="1400" dirty="0">
                <a:solidFill>
                  <a:schemeClr val="bg1"/>
                </a:solidFill>
              </a:rPr>
              <a:t>Barber, DL et al. Nature Reviews Microbiology. 2012; 10:150-156.</a:t>
            </a:r>
          </a:p>
        </p:txBody>
      </p:sp>
    </p:spTree>
    <p:extLst>
      <p:ext uri="{BB962C8B-B14F-4D97-AF65-F5344CB8AC3E}">
        <p14:creationId xmlns:p14="http://schemas.microsoft.com/office/powerpoint/2010/main" val="40516591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0"/>
          </p:nvPr>
        </p:nvSpPr>
        <p:spPr/>
        <p:txBody>
          <a:bodyPr/>
          <a:lstStyle/>
          <a:p>
            <a:r>
              <a:rPr lang="en-US" dirty="0"/>
              <a:t>IRIS in HIV</a:t>
            </a:r>
          </a:p>
        </p:txBody>
      </p:sp>
      <p:sp>
        <p:nvSpPr>
          <p:cNvPr id="6" name="Text Placeholder 5"/>
          <p:cNvSpPr>
            <a:spLocks noGrp="1"/>
          </p:cNvSpPr>
          <p:nvPr>
            <p:ph type="body" sz="quarter" idx="20"/>
          </p:nvPr>
        </p:nvSpPr>
        <p:spPr>
          <a:xfrm>
            <a:off x="407773" y="1233377"/>
            <a:ext cx="8452022" cy="4759650"/>
          </a:xfrm>
        </p:spPr>
        <p:txBody>
          <a:bodyPr/>
          <a:lstStyle/>
          <a:p>
            <a:r>
              <a:rPr lang="en-US" dirty="0">
                <a:solidFill>
                  <a:schemeClr val="tx1"/>
                </a:solidFill>
              </a:rPr>
              <a:t>Inflammatory reactions to many pathogens have been described</a:t>
            </a:r>
          </a:p>
          <a:p>
            <a:pPr lvl="1"/>
            <a:r>
              <a:rPr lang="en-US" dirty="0">
                <a:solidFill>
                  <a:schemeClr val="tx1"/>
                </a:solidFill>
              </a:rPr>
              <a:t>Mycobacteria: TB, MAC</a:t>
            </a:r>
          </a:p>
          <a:p>
            <a:pPr lvl="1"/>
            <a:r>
              <a:rPr lang="en-US" dirty="0">
                <a:solidFill>
                  <a:schemeClr val="tx1"/>
                </a:solidFill>
              </a:rPr>
              <a:t>Fungi: </a:t>
            </a:r>
            <a:r>
              <a:rPr lang="en-US" dirty="0" err="1">
                <a:solidFill>
                  <a:schemeClr val="tx1"/>
                </a:solidFill>
              </a:rPr>
              <a:t>Cryptococcal</a:t>
            </a:r>
            <a:r>
              <a:rPr lang="en-US" dirty="0">
                <a:solidFill>
                  <a:schemeClr val="tx1"/>
                </a:solidFill>
              </a:rPr>
              <a:t> meningitis, Pneumocystis pneumonia</a:t>
            </a:r>
          </a:p>
          <a:p>
            <a:pPr lvl="1"/>
            <a:r>
              <a:rPr lang="en-US" dirty="0">
                <a:solidFill>
                  <a:schemeClr val="tx1"/>
                </a:solidFill>
              </a:rPr>
              <a:t>Viruses: CMV retinitis, PML from JC, HSV, VZV, </a:t>
            </a:r>
            <a:r>
              <a:rPr lang="en-US" dirty="0" err="1">
                <a:solidFill>
                  <a:schemeClr val="tx1"/>
                </a:solidFill>
              </a:rPr>
              <a:t>Hep</a:t>
            </a:r>
            <a:r>
              <a:rPr lang="en-US" dirty="0">
                <a:solidFill>
                  <a:schemeClr val="tx1"/>
                </a:solidFill>
              </a:rPr>
              <a:t> B/C, HPV</a:t>
            </a:r>
          </a:p>
          <a:p>
            <a:pPr lvl="1"/>
            <a:r>
              <a:rPr lang="en-US" dirty="0">
                <a:solidFill>
                  <a:schemeClr val="tx1"/>
                </a:solidFill>
              </a:rPr>
              <a:t>Bacteria: </a:t>
            </a:r>
            <a:r>
              <a:rPr lang="en-US" dirty="0" err="1">
                <a:solidFill>
                  <a:schemeClr val="tx1"/>
                </a:solidFill>
              </a:rPr>
              <a:t>Bartonella</a:t>
            </a:r>
            <a:r>
              <a:rPr lang="en-US" dirty="0">
                <a:solidFill>
                  <a:schemeClr val="tx1"/>
                </a:solidFill>
              </a:rPr>
              <a:t>, T. pallidum</a:t>
            </a:r>
          </a:p>
          <a:p>
            <a:pPr lvl="1"/>
            <a:r>
              <a:rPr lang="en-US" dirty="0">
                <a:solidFill>
                  <a:schemeClr val="tx1"/>
                </a:solidFill>
              </a:rPr>
              <a:t>Parasites: Toxoplasma, </a:t>
            </a:r>
            <a:r>
              <a:rPr lang="en-US" dirty="0" err="1">
                <a:solidFill>
                  <a:schemeClr val="tx1"/>
                </a:solidFill>
              </a:rPr>
              <a:t>Strongyloides</a:t>
            </a:r>
            <a:endParaRPr lang="en-US" dirty="0">
              <a:solidFill>
                <a:schemeClr val="tx1"/>
              </a:solidFill>
            </a:endParaRPr>
          </a:p>
          <a:p>
            <a:pPr lvl="1"/>
            <a:endParaRPr lang="en-US" sz="800" dirty="0">
              <a:solidFill>
                <a:schemeClr val="tx1"/>
              </a:solidFill>
            </a:endParaRPr>
          </a:p>
          <a:p>
            <a:r>
              <a:rPr lang="en-US" dirty="0">
                <a:solidFill>
                  <a:schemeClr val="tx1"/>
                </a:solidFill>
              </a:rPr>
              <a:t>May include worsening of some malignancies and autoimmune phenomena</a:t>
            </a:r>
          </a:p>
          <a:p>
            <a:pPr lvl="1"/>
            <a:r>
              <a:rPr lang="en-US" dirty="0">
                <a:solidFill>
                  <a:schemeClr val="tx1"/>
                </a:solidFill>
              </a:rPr>
              <a:t>Kaposi’s sarcoma</a:t>
            </a:r>
          </a:p>
          <a:p>
            <a:pPr lvl="1"/>
            <a:r>
              <a:rPr lang="en-US" dirty="0">
                <a:solidFill>
                  <a:schemeClr val="tx1"/>
                </a:solidFill>
              </a:rPr>
              <a:t>Sarcoidosis, Malignancies, Grave’s disease, inflammation at site of tattoo</a:t>
            </a:r>
          </a:p>
          <a:p>
            <a:pPr marL="0" indent="0">
              <a:buNone/>
            </a:pPr>
            <a:endParaRPr lang="en-US" dirty="0"/>
          </a:p>
        </p:txBody>
      </p:sp>
    </p:spTree>
    <p:extLst>
      <p:ext uri="{BB962C8B-B14F-4D97-AF65-F5344CB8AC3E}">
        <p14:creationId xmlns:p14="http://schemas.microsoft.com/office/powerpoint/2010/main" val="14134098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0"/>
          </p:nvPr>
        </p:nvSpPr>
        <p:spPr/>
        <p:txBody>
          <a:bodyPr/>
          <a:lstStyle/>
          <a:p>
            <a:r>
              <a:rPr lang="en-US" dirty="0"/>
              <a:t>IRIS in HIV</a:t>
            </a:r>
          </a:p>
        </p:txBody>
      </p:sp>
      <p:sp>
        <p:nvSpPr>
          <p:cNvPr id="6" name="Text Placeholder 5"/>
          <p:cNvSpPr>
            <a:spLocks noGrp="1"/>
          </p:cNvSpPr>
          <p:nvPr>
            <p:ph type="body" sz="quarter" idx="20"/>
          </p:nvPr>
        </p:nvSpPr>
        <p:spPr>
          <a:xfrm>
            <a:off x="222419" y="1272745"/>
            <a:ext cx="4683211" cy="4720281"/>
          </a:xfrm>
        </p:spPr>
        <p:txBody>
          <a:bodyPr/>
          <a:lstStyle/>
          <a:p>
            <a:pPr>
              <a:spcBef>
                <a:spcPts val="600"/>
              </a:spcBef>
            </a:pPr>
            <a:r>
              <a:rPr lang="en-US" b="1" dirty="0">
                <a:solidFill>
                  <a:schemeClr val="tx1"/>
                </a:solidFill>
              </a:rPr>
              <a:t>Unmasking</a:t>
            </a:r>
            <a:r>
              <a:rPr lang="en-US" dirty="0">
                <a:solidFill>
                  <a:schemeClr val="tx1"/>
                </a:solidFill>
              </a:rPr>
              <a:t>: from previously undiagnosed condition</a:t>
            </a:r>
          </a:p>
          <a:p>
            <a:pPr lvl="1">
              <a:spcBef>
                <a:spcPts val="600"/>
              </a:spcBef>
            </a:pPr>
            <a:r>
              <a:rPr lang="en-US" dirty="0">
                <a:solidFill>
                  <a:schemeClr val="tx1"/>
                </a:solidFill>
              </a:rPr>
              <a:t>Example: MAC</a:t>
            </a:r>
          </a:p>
          <a:p>
            <a:pPr marL="457200" lvl="1" indent="0">
              <a:spcBef>
                <a:spcPts val="0"/>
              </a:spcBef>
              <a:buNone/>
            </a:pPr>
            <a:endParaRPr lang="en-US" dirty="0">
              <a:solidFill>
                <a:schemeClr val="tx1"/>
              </a:solidFill>
            </a:endParaRPr>
          </a:p>
          <a:p>
            <a:pPr>
              <a:lnSpc>
                <a:spcPct val="130000"/>
              </a:lnSpc>
              <a:spcBef>
                <a:spcPts val="0"/>
              </a:spcBef>
            </a:pPr>
            <a:r>
              <a:rPr lang="en-US" b="1" dirty="0">
                <a:solidFill>
                  <a:schemeClr val="tx1"/>
                </a:solidFill>
              </a:rPr>
              <a:t>Paradoxical worsening</a:t>
            </a:r>
            <a:r>
              <a:rPr lang="en-US" dirty="0">
                <a:solidFill>
                  <a:schemeClr val="tx1"/>
                </a:solidFill>
              </a:rPr>
              <a:t>: exacerbation of known condition on treatment	</a:t>
            </a:r>
          </a:p>
          <a:p>
            <a:pPr lvl="1">
              <a:lnSpc>
                <a:spcPct val="130000"/>
              </a:lnSpc>
              <a:spcBef>
                <a:spcPts val="0"/>
              </a:spcBef>
            </a:pPr>
            <a:r>
              <a:rPr lang="en-US" dirty="0">
                <a:solidFill>
                  <a:schemeClr val="tx1"/>
                </a:solidFill>
              </a:rPr>
              <a:t>Need to rule out suboptimal treatment of condition</a:t>
            </a:r>
          </a:p>
          <a:p>
            <a:pPr marL="0" indent="0">
              <a:buNone/>
            </a:pPr>
            <a:endParaRPr lang="en-US" dirty="0"/>
          </a:p>
        </p:txBody>
      </p:sp>
      <p:pic>
        <p:nvPicPr>
          <p:cNvPr id="2" name="Picture 1"/>
          <p:cNvPicPr>
            <a:picLocks noChangeAspect="1"/>
          </p:cNvPicPr>
          <p:nvPr/>
        </p:nvPicPr>
        <p:blipFill rotWithShape="1">
          <a:blip r:embed="rId3"/>
          <a:srcRect l="5603" t="10919" r="5603" b="15804"/>
          <a:stretch/>
        </p:blipFill>
        <p:spPr>
          <a:xfrm>
            <a:off x="4572000" y="1864611"/>
            <a:ext cx="4374292" cy="2954524"/>
          </a:xfrm>
          <a:prstGeom prst="rect">
            <a:avLst/>
          </a:prstGeom>
        </p:spPr>
      </p:pic>
      <p:sp>
        <p:nvSpPr>
          <p:cNvPr id="3" name="TextBox 2"/>
          <p:cNvSpPr txBox="1"/>
          <p:nvPr/>
        </p:nvSpPr>
        <p:spPr>
          <a:xfrm>
            <a:off x="2001197" y="6522583"/>
            <a:ext cx="5313405" cy="307777"/>
          </a:xfrm>
          <a:prstGeom prst="rect">
            <a:avLst/>
          </a:prstGeom>
          <a:noFill/>
        </p:spPr>
        <p:txBody>
          <a:bodyPr wrap="square" rtlCol="0">
            <a:spAutoFit/>
          </a:bodyPr>
          <a:lstStyle/>
          <a:p>
            <a:pPr algn="ctr"/>
            <a:r>
              <a:rPr lang="en-US" sz="1400" dirty="0">
                <a:solidFill>
                  <a:schemeClr val="bg1"/>
                </a:solidFill>
              </a:rPr>
              <a:t>Image: Graeme </a:t>
            </a:r>
            <a:r>
              <a:rPr lang="en-US" sz="1400" dirty="0" err="1">
                <a:solidFill>
                  <a:schemeClr val="bg1"/>
                </a:solidFill>
              </a:rPr>
              <a:t>Meintjes</a:t>
            </a:r>
            <a:r>
              <a:rPr lang="en-US" sz="1400" dirty="0">
                <a:solidFill>
                  <a:schemeClr val="bg1"/>
                </a:solidFill>
              </a:rPr>
              <a:t> University of Cape Town</a:t>
            </a:r>
          </a:p>
        </p:txBody>
      </p:sp>
    </p:spTree>
    <p:extLst>
      <p:ext uri="{BB962C8B-B14F-4D97-AF65-F5344CB8AC3E}">
        <p14:creationId xmlns:p14="http://schemas.microsoft.com/office/powerpoint/2010/main" val="18602504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rotWithShape="1">
          <a:blip r:embed="rId3"/>
          <a:srcRect l="20690" t="8327" r="19499" b="6364"/>
          <a:stretch/>
        </p:blipFill>
        <p:spPr>
          <a:xfrm>
            <a:off x="543341" y="130771"/>
            <a:ext cx="8394010" cy="6242372"/>
          </a:xfrm>
          <a:prstGeom prst="rect">
            <a:avLst/>
          </a:prstGeom>
        </p:spPr>
      </p:pic>
      <p:sp>
        <p:nvSpPr>
          <p:cNvPr id="2" name="Text Placeholder 1"/>
          <p:cNvSpPr>
            <a:spLocks noGrp="1"/>
          </p:cNvSpPr>
          <p:nvPr>
            <p:ph type="body" sz="quarter" idx="10"/>
          </p:nvPr>
        </p:nvSpPr>
        <p:spPr>
          <a:xfrm>
            <a:off x="1" y="1470991"/>
            <a:ext cx="6520070" cy="2460763"/>
          </a:xfrm>
        </p:spPr>
        <p:txBody>
          <a:bodyPr/>
          <a:lstStyle/>
          <a:p>
            <a:r>
              <a:rPr lang="en-US" dirty="0"/>
              <a:t>IRIS in HIV</a:t>
            </a:r>
          </a:p>
        </p:txBody>
      </p:sp>
      <p:sp>
        <p:nvSpPr>
          <p:cNvPr id="6" name="AutoShape 4" descr="data:image/jpg;base64,%20/9j/4AAQSkZJRgABAQEAYABgAAD/2wBDAAUDBAQEAwUEBAQFBQUGBwwIBwcHBw8LCwkMEQ8SEhEPERETFhwXExQaFRERGCEYGh0dHx8fExciJCIeJBweHx7/2wBDAQUFBQcGBw4ICA4eFBEUHh4eHh4eHh4eHh4eHh4eHh4eHh4eHh4eHh4eHh4eHh4eHh4eHh4eHh4eHh4eHh4eHh7/wAARCAGiAtI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7LooooAKKKKACiiigAooooAKKKKACiiigAooooAKKxPCvi3w34pN+PDus2upHT7g2135DZ8qUdVP5H2rboAKKKKACiiigAooooAKKKKACiiigAooooAKKKKACiiigAooooAKKKKACiiigAooooAKKKKACiiigAooooAKKKKACiiigAooooAKKKKACiiigAooooAKKKrTXsUUhjZXyPQU0mxN2LNFU/wC0YP7sn5D/ABo/tGD+7J+Q/wAafKw5kXKKp/2jB/dk/If40f2jB/dk/If40crDmRcoqn/aMH92T8h/jR/aMH92T8h/jRysOZFyiqf9owf3ZPyH+NH9owf3ZPyH+NHKw5kXKKp/2jB/dk/If40f2jB/dk/If40crDmRcoqn/aMH92T8h/jR/aMH92T8h/jRysOZFyiqf9owf3ZPyH+NH9owf3ZPyH+NHKw5kXKKp/2jB/dk/If41LbXUdwxVAwwM8ik4sOZE9FFFIYUUUUAFFFFABRRRQAUUUUAFFFFABRRRQAUUUUAFFFFABRRRQAUUUUAFFFFABRRRQAUUUUAFcn8W/8AhLJPAOpWngm0E+uXaC2t3aVI1t952tMSxGdiktgZJIHFdZRSaUlZjTad0eAfDP4Y+Ovhr4+0W+0+DRb7RLmxXTNYj00NAw2Asl3IJXO99xIbbyd3Svf6KKtyb3JSSCiiipGFFFFABRRRQBxeo/EKx03UNStLzTb1zZSSZNsFfMUcau8h3FcYDdBknHFSJ8QNNkuDaRaVq8l4rSB7dYo96BI45SxJfbjZKhHOecYzxWdqWueBzq+pW9zo0ktybiSyldrdQLmQxqZUUsw3fJtyeBWfqN98ONSnGvNYXlxaWys011bW7+QXkgjwsm35i3lpGo7cgHk0JafIHpJ32NzTviVo2qXCQ6Xp2rX3muUt2jijVZysayNt3uDhVdc7sdcDJp0HxM8LTW/nrPcrHtMpLQ42wiHzjMRn/V4+XP8Ae+XrWZd6t8Poo5tPv9HewliZrhrZ7by5Fk2KMKUP3mXaAAeQMUXPib4dWMtxctpke63tJNODR2isZIoz89uoHOAQflIAJBxmm7dAvHfoXZfih4fQMq22oSzJFJNJFEsblIkj8xnJD7cbecAlu2M1LJ8StAifyJob2G65YW8vlI5QRrJvBL7cbXXjO7JxjNU/Dz+Bb+9XSYdAkt79vtEEtrdQHzYl2KH38nCMpABzg9B3rprzwp4duyWuNItmYkfMAVbhQg5HONoAx6AUStpYat1MDU/ibo9rp9zfW1hqN3BEjmOZUVY5ZBAZggJbcCUHUrgd63vC+vNrkl0y2TW8NusKku4Lea8YkZMDj5QyDIJySR2qWXw3oMsLQyaTaNE0nmFDGMFtnl5x/uEr9Ks6LpWn6NYix0u1S1tw7PsTONzHJPPqTRpqLsXaKKKQBRRRQAUUUUAFFFFABRRRQAUUUUAFFFFABRRRQAUUUUAFFFFABRRRQAUUUUAFFFFABRRRQAVjaj/x+P8Ah/KtmsbUf+Px/wAP5VpT3InscN448R6tpXiDTNK0xUxdWs87v/ZU98+Y2jAASF1Kg7zljnoKzp/iWmmRQx61o8sV2IwLlIZAfLm8oybMfw8DoTkZ6d66jVPDVjqOp/2jNeaxDcbNgNtqU0KqvGQFRgBnAJx1Iyay7j4d+HLi5a6uH1ea4YYMsmqTs5GMcktnpWquZ6XKl98RrfT1sTqGjzwm5FsXVLhJWhE7hI8hR7gnp14zVeD4jSzazYWyaL+41OzjnsQblA8jO4C7z0jG3kggnPFak/w98OzzRzzyaxLLEFWN31SdmQDoAS2QB29KjPw38L4mG3VMT/64f2lN+85z83zc88896Oona3mU3+Jmn/b4dOXTbhbqeOV0zKhRfKLiTJyOhQ7R/H1Xo2LNn4+t5dOa/ewK2saKJJnuYosy+UkhUIzZx84Gcn+tTj4e+HRH5Qk1gR/L8v8Aak+Pl+7xu7dvSkb4d+HGlMrPq7SNH5RY6pOSUxjZnd93HbpRrZh1RX8M+Oxr3iuLR4LE26rFdfaPMJLB4vs5XaeOCs/OR1ArNu/iBqMeoC3aGOGERXkjyw6ZcXpUQzeWCViYFRjkk8Z9K3LL4f8Ah+xcPZTazasAQGh1WdCAcZ6N32r+Q9Kli8EaRDL5sN9r8cmGG9NYuA2CcnkP3PJ9TQ+lu349yk11MCHxzrtxpRkisNOF61vZSIiyBwWn3ltoMihyAmQu9c8jNdL4L1y61qzka4jhMsEzwXDIjQlHUA7TGxJBw3ZmHTk1Sf4d+HHtZLV31dreVQskR1Sco4HIBXdgjk/nVrRPBWi6NcW02nyapH9lyIYjqMzRKD1XYW24PpjFO+rI6I6SiiigYUUUUAFXtG/1sn+6Ko1e0b/Wyf7oqJ/CVHc06KKKwNgooooAKKKKACiiigAooooAKKKKACiiigAooooAKKKKACiiigAooooAKKKKACiiigAooooAKKKKACiiigAooooAKKKKACiiigDFvvCnh69jlS40yNvNuWunZXZW80qFLhgQQSABwe1V5fBfhOYmOTR7Zl2BWh3N5ZATYCUztLbeAxGcY5roq828MyyH43+JlLkj7JbDGfRauEeZPyX+SJnNprz0/U6z/hEPDZiijk0uOfyrpLtHndpX85BhXLMSxIHTJNMl8F+F5bq4uZNHhaS5Zml+ZtpZjlmC5wCSMkgAnn1NdBRUXHbSxjab4csLLxNqXiMF5tRv0SJ5HVRsiT7sa7QDjJJ5yeetbNFFAwooooAKKKKACiiigAooooAKKKKACiiigAooooAKKKKACiiigAooooAKKKKACiiigAoozRQAUUUUAFFFFABWNqP/AB+P+H8q2axtR/4/H/D+VaU9yJ7ECqzfdUn6Cja390/lXE+O9Ka98UaVd3Xhu717TobO4jkigeIbJWaIoxEkidlfkZx+NcrN4R8bXlj9juZ72GNXieIwXUe9VH2ghGc5LFA0K5PcZHrWt/dv/W9v+CZ23PXzkHniivMbCw+ImmJBp9lG/wBniiiWJ2nhZceX+98wEbjJv3YIOPu+9TiD4lWstpDHPPeD7Lbs08ssGBMQfPEihRkA4C7ePrTfUR6PR3x3rzW80vx9LaW0c17qM+BYXEwWWBXEq3DGdFwANvlhDg8HsTyKq3Vt8TBaWVnbW86ILeOK4Alt/LYGNxJ6FWBK4wT7UnoOKuz1SggjqMVxWtWnihdC0mzs/t3lrYSR3i2ckPn+fsUR5aQ42Z35wc529s1zn2H4l6foq2unW9ws620ex0ntzmRYI1w+7lhvDc5/pT6sXY9YoryPV9W8fz6lJpuly6l/au68DIkUItUQQt5GCwyG3lMknaTnqK3tQt/HVvfXUMN1qd1p67zaywvbCdpCg2794A8sNnPGfqKT0Q7anfCivM3t/iXLeTR3Sm4gd42HMCxx4liJ2DJLfKH5O0j0JxWz4TXxgl3ep4g+3SwearQSo0Ct98/LtBPybcZOcnsAaFuJ7HZ0UUUwCr2jf62T/dFUavaN/rZP90VE/hKjuadFFFYGwUUUUAFFFFABRRRQAUUUUAFFFFABRRRQAUUUUAFFFFABRRRQAUUUUAFFFFABRRRQAUUUUAFFFFABRRRQAUUUUAFFFFABRRRQAV5p4Y/5Lj4m/wCvS3/9Br0uvNPDH/JcfE3/AF6W/wD6DW1Lafp+qMqu8fX9Gel0UUViahRRRQAUUUE0AFFRNc26nDTxKfdxQtxbucJPEx9nBoAlooooAKKKKACiiigAooooAKKKKACig0maAFoozRQAUGiqmr3YsrGS427mUYRf7zHgD86BpNuyLYNFY+m6rIHS31JY4pm+66Z8tz6c9D7GtcGkncc4ODsxar315BZxeZM+OyqOWY+gHc1V1HVVgkNtbL59zj7oPyp7se3061nRxsZjcXEhmnP8Z6KPRR2FTKdjWnQctXsaGjahNqDXXmW/keTIFA3ZOMA8+/NaYrG8MDMd7J/fun/TitgGqi9CKqSm0haKQsACTxikRgwBUgg8gg0zMdRRRQAVjaj/AMfj/h/KtmsbUf8Aj8f8P5VpT3InsV6KKK2MgoorhrzXvEFiviaW5ntH/sy5tWtkjgKq0UhwYySSSx9RjntSDsjuaK4b4jeI/EFhfWun+F7OW5uoYTf3qC283dCpwsH+y0hDAN22H1rBl8ba/eG/1LTP7Q/sxdRt4rW5Nvb/AGSOF44mImz+/H32BIHBwMjBprV/16Dtoer0VwtxqGtab4h1+a4169vLHTrSK4gtPstuBK8gkwm5Ywx5C4wc+pNVP+Eg122sLs6hrcMWuWkoii0oWyf6XgLyBjewclsFCAPwNJMR6Lk4xk4orhZPEmuL4D1XWB9nW9tdSngTzkwiRLc7OcdcJ39s1U1H4g6lYw/aLjSrJbeW4uIreTzZCrCEkYY7cBnx8uOPrQ2k7Ds/0PRaK8q8Q/FDUoRd22maXALkW9x5QlLF4ZY4DKN6YBIO0jgYPGCa0m8da200iW+labNEslxEkvnyYcw26TFuFxht2BT6XGot7HodFebf8LNuGknEehndHHMwgZ2Eo8uIuJG4x5bEYBHPzKfarlt4t12Txlpui3Npp9tDJJi4kVnYOGh8xApIGGBBB9aFqyf+D+B3tXtG/wBbJ/uiqNXtG/1sn+6KifwlR3NOiiisDYKKKKACiiigAooooAKKKKACiiigAooooAKKKKACiiigAooooAKKKKACiiigAooooAKKKKACsDxh4t0nwqlu+qGcLcFgnlR7uRjOfzrfryL9pH/j00b/AK6S/wAlrKtNwg5I7cuw8MRiY057P/I3P+FveEP71/8A+A3/ANej/hb3hD+9f/8AgN/9evnuqUurabFNdwyXkay2cYluE5zGhGQ2O4x6V56xlV7H1LyDBrdv7/8AgH0j/wALe8If3r//AMBv/r0f8Le8If3r/wD8Bv8A69fPHnQ7ivnR7hjK7hkZ6cUqyRscLIjHnowPTrR9cqh/YGD7v7/+AfQ3/C3vCH96/wD/AAG/+vR/wt7wh/ev/wDwG/8Ar183JqunvIEW4+8SqsUYIxHUBiNpPB6GrNtNFc28dxA4eKRQyMO4Pej63VEshwTdk3959O+GPiBoPiPUGsdNN0ZljMh8yHaMD3zXWDkV89/Ab/kcpv8Ar0f+Yr6DX7oruw9R1IczPnM1wsMLiPZ09rIWvNPDH/JcfE3/AF6W/wD6DXpdeaeGP+S4+Jv+vS3/APQa7aW0/T9UeRV3j6/oz0uiiisTUKhu7mC1hM1xKscY7se/pSX1zHaWz3ExIRR0HU+gHvWBuluZxdXnMn/LOPOREPQe/qauEOYaRdl1C7uM/Z0FtH2eQZcj2XoPx/Kq726SndcSSzn/AKaOcf8AfI4/SlD0b62UEirCrb2y/dt4R/wAUj29s33reA/8AFG+k307AEcPk/8AHtNNB7I+V/75ORVmLU7i3wLyMTR95Yhgj3K/4flVbfS76TgmFjct54riFZoZFkjYZVlOQakrmVlksZjdWyllPM0I6OPUf7X866K2mjuIEmhYNG6hlI7isJwcSWiSiiipEFFFFABRRRQAHpWN4rlurawjureaSJYpVMpQA5Q8Hr6ZzWzUV5AlzaywOMrIpU/jSauioNRkmzGh1S8hAE8KXK/34jtbH+6eD+BrRs9Ts7p/LjmAl/55uNrfka5rS5H+y+TNxLAxhce68fyxViWOOVdskauPcdKxVRo9CWFhLbQ6nPFc/rcxudVitlP7q2Akk93P3R+HJ/Kq8M17ajFtdMVH/LOb51+meo/Oo7VHRXeVg80rmSRh0LH+gGB+FOVS6JpYZwldliVUljaORQyMMEHvTVl1COH7LHd4h7SHmVR/dB6fieaM0ZqFI6HTT3QsEccEeyJdozk+pPqT3NSbqizRmlcrlLXhy4ht9FNxcTJEjzSNuc4/iNPm1lpDtsrcuP8AnrL8q/gOp/Ssm1s7e3A8uPJBJBYliPpnpRqJujbFbTAkYgFicFR3I96v2jtZGH1WLk5SGyQ3WvXhspLp5LeNv9JdflQf7CgdT6k5xXXQRpDEsUahUVQqgdgKwNNv0sbRLaDS5VRR181ck9yferI1xv8AoHTf9/E/xq4tLqc1WnUm9I6G1RWN/bh/58Jh/wADT/GqzeKrbzPKjs7q4lzjZBtc/jg8fjVc8e5n7Cp2OirG1H/j8f8AD+Va0EhkiV2RoywyVbqPY1k6j/x+P+H8q2p7nNU2K9FFFbGQVFc28FyqLcQpKqOJFDjIDDofrUtFAHJ6t4vm07xVcaK2mecojtRbOs4UyyzNINrZ4UARnn/EVn3HxMsY7yKx/s25W8mScoDLGyK0O4SAnPbHH97OByDXY3em6beM7Xmn2dy0iCNzLArlkByFORyM849aYNH0cRGIaTp4jIUFPsyYwudoxjtk49Mmpsx6HJXvxCWHQbvU4tNdorWFy0zSRj96sPmlREXDMMeh/TmksPiKvkWw1LSZYbm8up7aySGVXFw8c5i2Ano20Fz2wDXWyaNo8kplk0nT3kMflF2tkJKYxszj7uOMdKjfQdJbUrbUPsaLNbO8kSp8sYkfhpCg4LkcbiM1XYNOW3U0+fxoyaKKBBk+poyaKKADJ9aKKKACr2jf62T/AHRVGr2jf62T/dFRP4So7mnRRRWBsFFFFABRRRQAUUUUAFFFFABRRRQAUUUUAFFFFABRRRQAUUUUAFFFFABRRRQAUUUUAFFFFABXkX7SP/Hpo3/XSX+S167XkX7SP/Hpo3/XSX+S1z4r+Ez08m/32Hz/ACZ4uSAMkgD1NczqWjabrX9ovDqJjmmOPOjX/VYXy2XJ4YHacj/6xra1ex/tC1WHzFQrKsg3LuVsdmXIyKw4vCbxrLsvoQZGDFRajYMSSPgDdwPnx+FeXBpa3sz7ispSfLy3Q648LwzSSltTbEhd4flG5HbkNnPzAEDAxVnw54ftdGe4dLxrhXUKA+B5fd+f9piWP4elY0Phm5UpbW89rdQpKm+4kX54irMxVecr94DHP4VpJ4Ujia2aGeEGCONSjW+Y5WXf8zrnnO/8CAatvS3Mc8IPm5vZ6rz69i3/AGSFtILOXUFaztzvijEYDkLnGWzyBnsATV/SYY7TTrazjmEoiiVQxGCQB1x2rnk8MxTSgwanGZIN0cpWLJUkltoG7AHzcDGQO9XtN8PfYtWS+W7BCrtZRFy/yheSScdM8AVLtrqax5lJNQ8t+mh698Bv+Rym/wCvR/5ivoNelfOXwbuZrTxJdXFvZS3sqWbbYImAZ+R0J4r19fFOvY/5EPWP+/8AB/8AFV6eBi3S0PkOIJJYz5I6PW7P+0dJurHzJIvPjKbo2KsMjsR0NeBaF4U8bXHj26028vbuK2xEtzeqxV54Y/uLuHOTjn6fn63/AMJTr/8A0Iesf+BEH/xVJ/wk2uBt3/CBavn18+D/AOKr0qU50k0ra+h89UhCo03fT1OtjBWNVZskDrTq868W+OvEul6Q13b+Cb+OQOoHnujq2T93CMWyfXBrqfBmsahrmiR3+paHc6LOxwbed1Y49QR2+vNYSpyUeZ/maqom+Uh1+bz9Wjtd37u3XzGHYuemfoM1DvqtcOf7c1Mt181R+G3inbq6oRtFGyWhPvo3VVmnjhhkmkbCRqXY9cADJrOvdX0uS0nhTVoIpjAzYjkUzIu37wTrkDnpTeiGkQR+N/DskOoyw3kkw066S1uFjgdm8x2CqFGPmBJxkZGc+lM1Pxxo+mwX015b6sn2AK10g0+UvCrAlXKgZ2nB59QRXHQ+E/A19CLWz1ycQWkS29+GuC8cwjlWTEhfhTvyTtx981otpPg+K11jQbHWFhg1mFZWt7d1l8sFvL3xtydpOBgkgEHGOaEu/wDX9aiW/l/X/AO90+9W8tEuVguYA/8AyzuIjFIPqp5FWN9ZZ1jSsSsdUscQttlP2lMRt6NzwfrVm3uILiBJ7eaOaJxlJI3DKw9QRwadgXmW99WfDU3k3lxY5+Rh58Q9MnDAfjg/iaz9wqjd6hfWGs2M2n6TNqczJIrQxyKh24BzluOoFTOF4sJaI72iuRHiXxN/0Id//wCBsP8AjS/8JL4m/wChD1D/AMDYf8a5fZvy+9GPtF/SZ1tFcl/wkvib/oQ9Q/8AA2H/ABpP+Em8Tf8AQh3/AP4Gw/40/Zvy+9B7Rf0mdPffaBbSG08sz7fkEmduffFczHrepvKbad4rS6UfNE0PP1BLcj3rE8YeNvGGmaYlzZ+B7lZTKqhJZklEgOflAQ5B9+grpdJEvifw/Dca5ocuk3Tc+S8oaSM+oZelRUoyUea/4m1CvBS5ZRuRNfakw/5CBX/diX+oNRNNfMctqd2f90qP5Cq97bX+kkm6zdWna4RfmUf7Y/qKVJVkQPGwZSMgg5BrkbknZnsU4Upq8Uh0MaxySSbpHeVtzs7ZJOMVLuqPcaTfUXNuUlLgAkkADqTTVniZN6yxlfUMMVh+MrC61TQmtbPy2kE0UrRSMVSZEkVmjY9gwBHp68VzOr+G9UvQJNP0fTNHKzb1jilGSfJdNzbRtHLDGB0zntT6Eyunoj0QyKF3FgF9c8Uu6vMh4Z8ZCxtV/tV5Jizi6WS9ZoyokiaMKpG0YVZBwB171an0nxl9nnSOaZ7hnPmTHVXCyr5u4eWgA8vCcYDL6c9aprzJi21do9C3jJXIz6Uu6uH+H+jeINNv7m88QTpPNLbRwh/OMjHa7kZJ5PDDnmuy3VL0KheSu1Ym3Ubqi3GkLUrl8pHLqFskvkq7Szf884lLt+Q6fjU9vaa3eH93ax2Uf9+4bLf98j/GobaaTTp3u7XywH5mjbhZPfPY+9dTpGoW+p2i3VqxKHIIPUEdRWtOKlucWKqVKfwrTuZlv4Zt2+bULq4vSequdsf/AHyP61s2lrbWsQjtoI4UHQIoFTUVuklsebKcp/EwrG1H/j8f8P5Vs1jaj/x+P+H8q1p7mM9ivRRRWxkFFIxwpOccda8tsvFWoT22qahpuvXN3DZiMJFd2ypJPJ5wViqBAUjIJABJY8HgdUt7Dsep0Vy3iW/uodfht7zULvR9JNn5i3NvGrF59xBRmKMF2rggY+bJ9KreDNU8Q3erPHqiTmBbF5It0Aj80idlRzxwzIFOPfOBRf8Ar0v/AJCen4fidlRXl8XjDxddavbJaxWebiKCN7drGbZZyPPsbzDkF2VeeCo9h1q1J491eOGCJ9NgW6Ek0d6zQSiO22zFEcjqQUw2AcnPBxRfS/nYHu/l+J6NRXDaZ4u1bUPBF7q9nBY3N7DqcljCY4pfJkVbjyvM2k7unzEZ7darP4z8SRale6e2jRSTWwlX/USKpKICsuQzHYxz8oGQP4jQ3Ydn+h6FRXlyeOvE0lq10mkoJI4H3B4JFgLCaNcggnPyu3O4DIOcc4dbeOPEebq7uLVY4Xitfs8T2EgCFmkEjk7+V+VerYGRz6vpcS1v5f8AA/zPT6K830zxt4qvLJb46FAkcbWaywGCUSSmaYxuUOcKFADchuvJHWlm8da5Fb28jWFuxmP78pZzH7AcE+XLuZVduMZVh34xik3YaV1c9Hq9o3+tk/3RWF4evbjUdCsr+7s2s7ieFZJICcmNiORW7o3+tk/3RSqKyaCG6NOiiiuc3CiiigAooooAKKKKACiiigAooooAKKKKACiiigAooooAKKKKACiiigAooooAKKKKACiiigAryL9pH/j00b/rpL/Ja9dryL9pH/j00b/rpL/Ja58V/CZ6eTf77D5/kzxfIzjIz2orG8R6ZeX09tPZSCOSGOZQ3mshUumARj0NVDpOuRXi/Z74GBdhQyTyMygL8ynJw2Tnk88+1eSoq2591KrNSa5SK98N3d3pqWTXUMOxpgrtHuLb2LBweoIz+lSN4VJgwLtFnMkzSSiPmQOchW5yQOOP5VVh0LXjKslxdK+xlaNftch2tsYMQT7kHHtVv+xdWjAaHUJFlBhIZ7mRgMf63g8HPp/KtHJrS5yqCerpv/hjT0HTG01bvP2cfaJzNsgjKInygYAz7VoFlzt3DPpmuasdH1syQrfXx8lceasdzIC52kFs5yMnnGQKjtdG1S3hfz28+6mntn84Ss2woFDk56cKfrnFJxTerNo1JRikodz2v4Df8jnN/wBej/zFfQa9K+fPgP8A8jnN/wBej/zFfQa9K9HB/wAM+Rz/AP3x+iFoNFFdR4g1lDdQD9acKKKAOQ8QR/ZfEDSHhbuMFT/tLwR+VQb66TxBpq6lYGIEJMh3wv8A3WH9K46OaQSPbzp5VzEcSRnsfUeoPrXbQkpRt1NIu5Jqlut9pl3Yu7ItzA8LMBkqGUjP61yNz8PtPmsDafbplJunuDIIl3EtbGDb9MHP1rrvM96N9bezWvmVrp5f8Mcg/gCAy3UkOrzxGdiwxAp25ZWI65PK+x561FZ/DmztoDF/a1w6uzNITCMkm58/g5yPmyO/Fdp5nvRv96ORCtpY5SHwJai50+WbUHmTTmT7OgtkXKqxbDn+M5P3uOnTNdF4d02LRtNNjDK0iefNMCQBjzJGcjA7DdgfSrO+jfTULILa3LO+rfhaL7Trc111S2j8oH/bbk/kAPzrHMk006WdookupPur2Ud2PsK7bRbCPTbBLWP5iOXc9XY9Sfqa568lFcpMmXaKKK4yAqG7laG2klWF5mRSRGn3m9hmpqTFAHJ/8JVNPJ5UNpDbyDqlwx3j/gOB/Omy6nqcvW8EQ9IowM/ic10eoaZY6hHsvLaOX0JHI+h6iufvPDV5bkvpt55yf88Lg5/Juv55rGUZ9GejQq4b7UbfiUpN8wxPPcTA9RJKSPy6URIkUYjjRUReAqjAFVjNLDdC0vLaW3uCpba3IIHcEcYqXdXO2+p60IxavHYm3H1rh/F2keI9S1uNoGmktUvbSeArdCOGJI2zIHj6uxIyOvYcY57LdRuoUrO43Tujzv8Asbx3dNF/aFxIwgu4ZnVbvAlZZCSy/Nwu0j5flBx0zUmmaT8QJ5LSLVNRmhhEsJvnhu8NLhsu0ZBJRSP4Rt6jgYr0DdRupqdjOWHT6s4LTtI8cWsvltcPxdRNbul0qwxQiTMqyx/xsy7sHB6jkYqC/wBI+IEWl2cdhf3ct6YvMuJZL8FVm3rxgkDbtBwBuHtnmvRN1G6hTtYp0VqedW3h/wAYWlzA0Mk/2VZXN0q3qiaZGkdsRyE5Xqh6jgEd6uLpPjpraSWTU50njjU2kYuxgHz3O2THDkRFFJOQSD1613O+jdQp2t5CdBNNX3Ji3Jx0qC9+0NCRbyiOTI5Izkdxz0p2l2GqagtxNb3NrtjlKeXIhBA7cg/0p8un69D97TUmHrDMD+hxT5ZWvYh16Sk4t6ov6DpWh3kfmSCa7nQ/Ol0+Sh/3emPcV00EUcKCOJFRB0VRgCvP5pLi3lWaS1v7OZPuyiI8fiMgj26V0Hh3xRaX0q2dzNGl4eFxwsn0B5B9q3pzWzVjzMTh5fHGXMvvsdJRSA0tanAFY2o/8fj/AIfyrZrG1H/j8f8AD+VaU9yJ7FeiiitjIKbMiThBMiyhGDrvG7aw6EZ6H3p1NWSNiQrqSDg4YcH0oAcGI6EijJqOWaGLHmzRR56b3Az+dSUALub+8fzqK6ghu7dre6hjuIW+9HKoZT9QeKkopARWlvb2cC29pBFbwp92OJAir9AOBUu5sYycUm5c43DPpnmlpgLubOdx/Ojc394/nSUUAG5vU0u5v7x/OkpKAFq9o3+tk/3RVGr2jf62T/dFRP4So7mnRRRWBsFFFFABRRRQAUUUUAFFFFABRRRQAUUUUAFFFFABRRRQAUUUUAFFFFABRRRQAUUUUAFFFFABXnnxm8N33iSLTobGW3jaBnZ/NJHBxjGAfSvQ6KmcFOLizbD154eoqkN0fOv/AAq7xB/z9ad/323/AMTR/wAKu8Qf8/Wnf9/G/wDia+iqK5/qdI9T+38Z3X3Hzr/wq7xB/wA/Wnf9/G/+Jo/4Vd4g/wCfrTv+/jf/ABNfRVFH1OkP+38Z3X3Hzr/wq7xB/wA/Wnf9/G/+Jo/4Vd4g/wCfrTv+/jf/ABNfRVFH1OkH9v4zuvuPH/hf4N1Tw74ie9vp7V43gaMCJmJySPavX16UuKK3p0401yxPMxWKqYqp7SpuFFFFWc4UUUUAFZWu6Ja6ogZi0Nwn+rmThh7e49q1aKabTugPPL+x1TTDi8tmli7TwAsuPcdRVWK6ik/1civ6gHkV6aRms6+0PSb1t1xp8Dv/AHtuG/MV1QxTXxItTOH8yjzPrXUyeD9Hb7v2qP8A3Z2oj8IaOp+ZbmT2edq1+tQ7D50clJdQxnEkiqewzyfwq5p+m6pqZH2e3a1hJ5nnXBx/sr1P412Vjo2l2J3WtjBG394IN351fxWU8U38KE5mdomj2mlQlYAzyPzJK5yzn3P9K0aKK5W29WQFFFFIAooooAazbQSSABzk1zOr+JQ+6DSmVz0a4Iyo/wB0fxH9K6aSNZEZHUMrDBB7isl/C+gt/wAwyBf90Y/lUzUmvdN6EqUZXqK5yA++0jM0kjHLuxyWP1p26uofwlorH5YZk/3Z2H9azdd8L2VrpVzdWtxepJHGWX9+SMj2Nczoy3PYp5lRbUbNGTuo3VWjkzGrZ6gGpdOt7zVrgwaeo2qcSzsPkT2HqfasFduyPRqSjTjzSdkSbqC9W9U8N3umxefZTS30QGZI3wZB7r6/Squg6e+u3GPmSwjP75iCC5/uD+v5Vfs5c1rHOsZRdN1E9vvIYLu3mJWKVWI7DrS3M3lW7ydwOPc9q7a/0TS72BIZrSPCDbGyjayfQjpWJH4Smj1K3P23z7KOQSFZF/eZHIGRwRmtHQktjlp5nTknzKzHQeEVFjEYr+6huSgMm5t6lu/B/pVK40XXLXJ8uC9Qd4m2N/3yeP1ruMUtbulFnmQx1eD3v6nJ+Bjcre6hHNaXECtsceam3nGCB2PQV1YpcUVUY8qsY1qrqzc2txCKja2gZxI0MZcchtoyKloqjIMUUUUAFY2o/wDH4/4fyrZrG1H/AI/H/D+VaU9yJ7FeiiitjIQ9DXmdz4V1eCTU7q202K1a7WCO3ht5FcRzrMG81CqqVTbuJL5bJxnFem0Uutx3OM8X+DZvEXii3vpZrFLWPT2t2aawiuWLl8/KsgIXjuKzYfDHjDT4Tp+k6tPGsB8u1vJ74un2dYQiRmHGA+4ZL475yelXvEOg+IbnxdcXmnXl5b2d0ljHJJDe+WUSOVzMFXqpKsOQPXnNZ39n/EmM3i/aDLzIqsLxR5imT93syfkYJjPC5Oeec0krL7/8/wBfzE9/u/y/T8i1p/h/xXJrFi93f31rpMTq09t/a0kkrusTAsZByULlDszj5T2OKm8Y6X42vPESXGg3otbVfK2N9rYKMbt+6PO1uo6g5x1FYtl4f+IBlNzd3l0Lko8Eci365ji+1q4yMnLeTkZ5ORjPStC70bx7bwznS9WnklY3Cr9qu94Ee9TFjPRtu4buvIyaHrYEuW6+RnR+B/EN54otNS1Bp0jiW0WeU6s7yu0f2kuyEYKA+amACO/SrUWh/EeOeJW1dXRAFjkN0xMaiR87xkCQlCgyysRjqOtKdH+IU9tds2pXVsy2dwbCJb0blnJTyhI2TvHD9SRggGup8Eabf6ZY30OomVpJb+adGefzNyOQRjngdsU7XX4/oNybd/l9y3OWPh3x7brZR2usyy4tIhLJNfSO0VzvJlc5YB1IKgKQQMHAGasJ4f8AGkMK7NYuJGkt2+1K+oOS8n2jcBGT/q/3Xy5XH9a9AopslK39f1qeeLo3jwarDJFePDZh4zGkuotM9uokJdXOQJdykD5g+MYBzybnibQNfm8Xtq2mSTGzlihjuIotQaB5EQtuRSPuE5ByMZxjNdvRStsPuZfhW31S10SGHWJ/OuwzknfvKoWJRS38RC4BbuRmui0b/Wyf7oqjV7Rv9bJ/uilPYcNzTooornNwooooAKKKKACiiigAooooAKKKKACiiigAooooAKKKKACiiigAooooAKKKKACiiigAooooAKKKKACiiigAooooAKKKKACiiigAooooAKKKKACiiigAooooAKKKKACiiigAooooAKKKKACiiigAooooAKp63G0ukXcaglmhYADvxVyihjTs7nn3h7w5ealHHJqAktLQKAYjxJJx3/uj9a7u0tbe0t0t7eJI4kGFVRgCpqKiEFBaG+IxVTESvNhSKqqMKoA9hS0VZzhRRRQAUUUUAFFFFABRRRQAUUUUAFY2o/8AH4/4fyrZrG1H/j8f8P5VpT3InsV6KKK2MgooqidX0oXc1odRtftEDxxzR+aN0bPnYrDsWwcZ60AXqKo6pq2maXs/tG+gtTJnYHblsdcDrxSDWdIJgUanaE3BUQgSg+YWztx65wfyoAv0UUUAFFFGD6UAFFZ+p61pOmSrFqGo29tIy7gjtzt9cenvU9rfWV1NJDa3cE8kSo7rG4YqrjKE47EAketAFmiiigAq9o3+tk/3RVGr2jf62T/dFRP4So7mnRRRWBsFFFFABRRRQAUUUUAFFFFABRRRQAUUUUAFFFFABRRRQAUUUUAFFFFABRRRQAUUUUAFFFFABRRRQAUUUUAFFFFABRRRQAUUUUAFFFFABRRRQAUUUUAFFFFABRRRQAUUUUAFFFFABRRRQAUUUUAFFFFABRRRQAUUUUAFFFFABRRRQAUUUUAFFFFABRRRQAUUUUAFY2o/8fj/AIfyrZrG1H/j8f8AD+VaU9yJ7FeiiitjIRgWUqGKkjGR1FefD4fXGnwa3HY6nNe/2x9lVjdCMPG0bszzOyqu9jnj/wDVj0KigabRiahpN8viBdc0q6tluTaC0kS7RmQoGLBhtIIOWOfUY9BXKf8ACr7dtWtLya4sbmNbhLi6SW0BMrCV5Co5wEy5GDnp3r0aiktGn2C7tY85n+HF8Xtlh19Y4YYRCi/ZwTABKzhoSclDhgpwR91e3Faw8EQR+BJ/DUE1vFJczebcXKw484+d5h3DOSSvy8n9OK7CimtBfa5jzvVvhxcXFzKbDVoLW1eSdo7X7MDHAJCp3Rjna42nkY68EVBbfC64h8SR6i3iSWSyS45tGiPzW2fMMRO7qZvn3Y6YFel0UorltboD1TRg3ek6lFrl7quk3dmj30EcM6XULOF2bsFSpH97lTx37moPBnhUeG7i8ZLw3Ec8FvEoKbSpjD5PXGCX4A6AYrpaKa0AKKKKACr2jf62T/dFUavaN/rZP90VE/hKjuadFFFYGwUUUUAFFFFABRRRQAUUUUAFFFFABRRRQAUUUUAFFFFABRRRQAUUUUAFFFFABRRRQAUUUUAFFFFABRRRQAUUUUAFFFFABRRRQAUUUUAFFFFABRRRQAUUUUAFFFFABRRRQAUUUUAFFFFABRRRQAUUUUAFFFFABRRRQAUUUUAFFFFABRRRQAUUUUAFFFFABRRRQAVjaj/x+P8Ah/Ktmsi/jka7dljcjjkL7VdPciexVop/kzf88pP++TR5M3/PKT/vk1tcyGUU/wAmb/nlJ/3yaPJm/wCeUn/fJouAyin+TN/zyk/75NHkzf8APKT/AL5NFwGUU/yZv+eUn/fJo8mb/nlJ/wB8mi4DKKf5M3/PKT/vk0eTN/zyk/75NFwGUU/yZv8AnlJ/3yaPJm/55Sf98mi4DKKf5M3/ADyk/wC+TR5M3/PKT/vk0XAZV7Rv9bJ/uiqnkzf88pP++TV3SY5Ekk3Iy8DqMVM3oVHc0aKKKwNgooooAKKKKACiiigAooooAKKKKACiiigAooooAKKKKACiiigAooooAKKKKACiiigAooooAKKKKACiiigAooooAKKKKACiiigAooooAKKKKACiiigAooooAKKKKACiiigAooooAKKKKACiiigAooooAKKKKACiiigAooooAKKKKACiiigAooooAKKKKACiiigAooqpPfLDKYzGxI7imk2Juxboqh/aUf8Azyb86P7Sj/55N+dPkkLmRfoqh/aUf/PJvzo/tKP/AJ5N+dHJIOZF+iqH9pR/88m/Oj+0o/8Ank350ckg5kX6Kof2lH/zyb86P7Sj/wCeTfnRySDmRfoqh/aUf/PJvzo/tKP/AJ5N+dHJIOZF+iqH9pR/88m/Oj+0o/8Ank350ckg5kX6Kof2lH/zyb86P7Sj/wCeTfnRySDmRfoqh/aUf/PJvzqe0uluGZVQrgZ5ocWhqSLFFFFSMKKKKACiiigAooooAKKKKACiiigAooooAKKKKACiiigAooooAKKKKACiiigAooooAKKKKACiiigAooooAKKKKACiiigAooooAKKKKACiiigAooooAKKKKACiiigAooooAKKKKACiiigAooooAKKKKACiiigAooooAKKKKACiiigAooooAKKKKACiiigAooooAKxtR/4/H/D+VbNY2o/8fj/h/KtKe5E9jzvx74k8R6frsUegafc3Vnpca3WrCO18zzkYj90rfwsI98nHJIQdzWdB4m8Tz3kdyi6kmnTaybeO8eG3Nl5GRtBwDMCQcBiAM9TimePR4e0/X9Qubrw3os/lLZtK92oTzZLq48rzGfBwqYz05OfSsr7b4T82dT4I8Oj7MSN5l+W9+cL/AKKdn73rz05GPetI76+f6fpt6mclp/Xb/gnZaJNr1nr3iJtQ1LXdWtNOuo4Le1jsYCzq8MblvkjVmwzHvjA5zWZrHxE1Cz1240620VJ1QTKu8ujoyRhx5mRwDnHTH+1XMpqfhV7W/f8A4V9oazWskYWIyrjY0hUlmxtBGM7SQe2PWt9v8PT6rp/2bwz4at7ObJl+2r5UX+od8K5TcPmXjIOaL6eSX6Fac1rHWW3xG1KSbTVbRY/LuX2Ssm4tu83ZhACd4xzlC49cDk2F8e6mQn/EqtWMv+s2u/8AxLv3m3/SuPl454x+XNcdFqnhmISSXfgbSo1llkMIngKLGiRRN5ZZVOXJkOM44Brf8XxeEtCstIu18D6S0d8gkkE4VHgBAONoBLHnGFyfanrp/W5Caf8AXYtz+PtSt0upDa2kxE6RQupk8hx5JclGKqeSO7fQmoLH4h6y1ob2802GGO5a3aJXRwLRHg3nzTwT82VB45FZV5feD7eN5m8F+H9plMYiLN59uPMCb50EZ2JznPXp9QC68NyWxuoPh9orQQwrNOzEgspnEOY/k5HO7nHpSV3t1K00/ryN+08b61qWoaTClhDpfn39vFLazBmuZIni3s6jGNmeN3sec8Ve13WtTt73W1m1ZtLns/8AkGWX2dH+3fJkH5lLPubK4QgjHvXDvrPhSTUjp9j4D0C5kldEt2LlVy11HB+8+TcuPNDdOx+tWIJ/DUIljuvBfh8SwSOHWRtrXGJjHstwE/eEYzzg9PrRfT1v+n9fMLWd/Rfqej+DNR1TUBqh1WEwyQXgjjjKbdi+VGxX3wzNzXQV5R4b8S2Vla6rNovhzT9HmtpIGmht8SG4iMpTYSowH5OBnOTgivULObzo3YyW8m2RkzBJvXg4wT2b1Haq3SItZtE9FFFAwq9o3+tk/wB0VRq9o3+tk/3RUT+EqO5p0UUVgbBRRRQAUUUUAFFFFABRRRQAUUUUAFFFFABRRRQAUUUUAFFFFABRRRQAUUUUAFFFFABRRRQAUUVxXxy8V6j4I+FWu+KdJjtZL2whV4luUZoyS6r8wUgngnoRSbshxi5NJHa0V4p8P/iprWrfEjS/DE2q6BrtrfWcs8s9np9xYSWrIBgbZ3bzQc4+XkYzXtdU1ZJkp3CiiikMKKKKACiiigAooooAKKKKACiiigAooooAKKKKACiiigAooooAKKKZJNFGUEkiIXO1QxxuPoKAH0UUUAFFFFABRRRQAUUUUAFFFFABRRRQAUUUUAFFFFABRRRQAUUUUAFY2o/8fj/h/KtmsbUf+Px/w/lWlPciexlX+labqEsct7YwXEkZUo0i5K7XDr+TKrD3FXMDjgcdOOlLRWxkJgc8Dnrx1oIBHIH5UtFACEA9QD9aCAeozS0UAJgc8Dnrx1owPQUtFACYGeg/KjA44HHSlooAhuLW3uNnnwRy+XIJU3DOHHRvqKlFLRQAUUUUAFXtG/1sn+6Ko1e0b/Wyf7oqJ/CVHc06KKKwNgooooAKKKKACiiigAooooAKKKKACiiigAooooAKKKKACiiigAooooAKKKKACiiigAooooAKxfHPhjS/GXhW+8Na0szWF8gSYQyFHwGDDDduQK2qKTVxptO6OH0f4YaDY6/Ya5eajr+t3um7jYtqmpPOtsWGCyKcAHHGSDXcUUVVybBRVa8vra0A86T5m+6ijLN9AKpNqN5IT5NskK9mmbJP/AR/jTUWyrGtRWIZL9jlr4r7JEo/nmk3XvbUZvxjQ/0p+zYWNyisZLvUIx9+Cf2ZShP4jP8AKp4dWhyq3UbWrE4BflCf94cfnik4MLGlRQCCMjkUVIgooooAKKKKACikY4FZljr1hdKvztAW+6Jl25/HpSuilFtXSNSikDZ+lLTJCoPtlt9r+yecn2jbu8vPzY9afczJBBJNKwWONSzH0ArloYhdRvdXCFZbh/Nzn5k/ugHsQMVMpWNqNL2lzrQcig1h2GqPbEQak4K9EuTwD7N6H36Gm3mpzXmY7EmKDvcY5b/cH9fyo51YPq8+a1i7qOprC/2a3Tzrkj7ueE92Pb6daxpIWk1bTpbiQzTtccseAoCk4UdhU8EccKbYxgZyeckn1J7mkhO7XdPj9DI/5IR/Ws+ZtnUqSpxduzOkopM1n3esWcDNGrGeRRkpFzj6noPxNbN2OCMXJ2SNGisnw/qV1qaS3UlqkFsWxAQxJcdz9K1hSTuOUXF2YUUUUyQoooJwMnpQAUVTm1TTYZTFNqFpHIvVXmUEfgTTf7Z0n/oKWP8A4EL/AI0uZF+zl2L1FUP7Z0j/AKClj/4EL/jR/bOkf9BSx/8AAhf8aOZdw9nPsX6Kof2zpH/QUsf/AAIX/Gj+2dI/6Clj/wCBC/40cy7h7OfYv0VQ/tnSP+gpY/8AgQv+NWba6trlN9tcRTLnG6Nwwz9RQmmJwkt0TUUUUyQooooAKxtR/wCPx/w/lWzWNqP/AB+P+H8q0p7kT2OU8S6lq9j4l8OW1q1oun3949vchkLSn9xNINp6KMxr6k+1ULvxFqkfgrUdSj8trywvmtmlEWUdFlAZ8f7p59CDXYmo7S3t7S3W3tYUhhXO1EGAMnJ/Mkn8a2/r+v66mT1/r1/r5HFXXjW5k8UCz0P+z9WsLqeK1trhZ/3SSeTNLJmRA27AjUYHTdVew8f6rqD24tdDs1WaeC2JlvHGJJVc54jPyjYeepyOK9BVVUYVQB6AUYHoKQjzVfiorPpYGlw/6YbZZYzckSRmY4BGVwwBI5B9enSs6T4sai0unyR6Km1pHW8iil81Y08rcHaQDAVSCW2bjjqBXre1c52jPrigKB0AH4U1uyrq555N8QL+GbWfJ021u4NMR7iSQ3JXfEshTEeE5OBkZ/OtHRfGz6h4sttFaztIluHulC/aibmLyDjMke3gN1HPQiuywPQflVC10XSbXUX1G30+CO7fdumAO75vvYz0z3xSjpa4pa3scDJ4v8SyasLWGG+uIw+qbl061geULb3KRx8SsoPysc4ySccVHF401+XQZZ/7Q0yOUW1s/nsgRFLvIG3MQVR8KAd42q2Qa9RowMEYGD1460W0S/rr/XyG37zf9dDnPh5rU2t6JLPcXBuZIbh4fO2R4cDBBDRExuOfvLx7AgiukpAAoAUAAdAKWmxBRRRQAVe0b/Wyf7oqjV7Rv9bJ/uion8JUdzTooorA2CiiigAooooAKKKKACiiigAooooAKKKKACiiigAooooAKKKKACiiigAooooAKKKKACiiigAooooAKydU1JhM1nZEGYf6yQjKxf4t7fnVjW7w2Ng8qYMrEJED3Y9P8aw7ZfJiCbi7dWY9WY9Sa1pwvqxpE8EaRFmyzyNy8jnLMfc1Luqvuo3VvYosbqN1QbjR83ofyosBPuoJBBBwQeoNQHcv3gR9aTdRYB9vNNpx3W4aW2zl4OpX3T/Ct+2niuIUmhcOjjKkd653dT9HuBZ6n9mPEF2SU9FkAyR+I5+o96zqQ0uhNHR0UUVzkhRWfPrGmwzvBJeRiVPvIMkr9cVGNf00/dllb6QP/hS5l3LVOb2TNNq5NoVtNVvLJgDHI32iMEcYb7w/76z+da7a9Z/wxXbf9sCP54rJ1q4W9vLO5t7edHiYq5faAY2HPf1AP4VnOSa3OrDQqRnqtB8KyWp3Wc7wf7A+ZP8Avk/0xV2DWp4wBeWu4d5IOfzU8/lmqIajdWam0dc6EZ7on1vUoL5IbG0lWRZG3T46qg5wR1GTj9aaGqLK5zjmjdQ5Xdx06ShHlRIxBGGwQexFLuqPdRupXL5STdVbzLmHWIbqGBZQsEiZZ9oBJXr37GpN1G4UXE4XVmLO1xdj/TLksveKP5E/HufxNQWluNWuTaRYjsITidlGBIf7i+3qfwqbcKg+y2fa3jHfhcU+bXUl07RtHQ62NY0RUQBVAwAOwp/41xzwWaLuaKNVHc8CqqTWk0hjsbSS8f8A6YoSv4t0/WtPa+RxvB21cjuyaM81yMGhapdf677Pp6H+6TJJ/gP1rd0XSINLVhHLPK7/AHnlcsT/AEFWm30OecIR2lc0qZP/AKl/pT6ZP/qX+lUZHzN8WAP+Fhar/wBdB/IVy2BXU/Fj/koOq/8AXUf+giuWrwqnxs/SsF/u9P0X5BgUYFLSVB0hgUYFFLg+lACYFe9/AEf8Uef+vyT/ANBWvBK97+AP/Inn/r8k/wDQVrrwf8Q8TiD/AHT5o9JFLQKK9U+HCiiigArG1H/j8f8AD+VbNY2o/wDH4/4fyrSnuRPYqNLEsixtLGrt91SwBb6DvRFLFKCYpY5ADglGBwfTiuW8ReDRq2rz3326KJbnyN5e13zReU2R5Mm4eXnHPB6k961vCWh2vh3QLXSbVYiIUw8iRCPzW7uQO5/GtV5mRrUUUUwCiiigAooooAKKKKACiiigAooooAKvaN/rZP8AdFUavaN/rZP90VE/hKjuadFFFYGwUUUUAFFFFABRRRQAUUUUAFFFFABRRRQAUUUUAFFFFABRRRQAUUUUAFFFFABRRRQAUUUUAFFFFAHO+Km3ajYQ/wAK75CPfGB/Oqm73qx4xBjvNPuf4NzRMfTcOP1FUN1dlJe4i1sT7qN3vUIfkV55DN4+U3rKs8UcAV7eEwownZrmUOpZstgRCM8EYz+FaNDFks/HA8TXfiEW8rW12ZbI2IvPmitwpEUoT7gbeNxIbJDAY4pvh3wzr0d9p0Wu28Ulk+nPFcG0mlUmU7Ttn3SnPThk75zgVUsv+E6hv1mkh1CZDJAwhO3y1UNPvwcjk/uupxyPwge7+I95NEZYdTit4p45MLDGrOGhnDo2FXKh/J7cbs5OOI5Ulf8Ar+tRtXafz/X9LHcfDrRjonhuGGaCWG8cubjzJ2lY/O23JZj/AA46V0m73rzE6h8RI9O2w2twb9UCiFraMwLH5Iw4c/M0m/IKk49u9dZ4Xk1xZ9Rt9Ylknjjlj+yTvGiNIhiQvwgA4cuOnbv1rRrVmdPZaHRbqqatPHa2RvJZBGtsyzF2OAoUgn9M1Jv96r3v79YrTAY3EqR4I6gnn9AaVu5Zr/8ACd+Df+hl03/v8KivviF4QtrSW4XXrK4KKWEUUoLv7AetdB9gscf8eVt/36X/AAqtqWmaNNZy295a2iwSKVfKhcg+9cV4dmYWn0Zzei6v4X8eQvfeHdTAvoQBIVUrJH/syKeo/wA5okmuLOcW2pxiCQnEcg/1cv0PY+xrX0uTwvodr9l0pbSCNR9y2jzn/vkcmmX2tWV3E0DabNcRsORKqqv6nP6VhV9m37uh6GFliIJJq6KW6l3Vn2kc0M7gMBa4/dxs5d09t3HFWtwrmueso6E26jdWfq2pWml2L3t47LErKo2oWZmYgKoA5JJIFc/b+PdGY3C3Ud3aPBNLG0bwsXVIyoaRhj5VywoV2J2juX08QXtzeXg0/TIp7SyuxazyyXYiffxuKqVwQNw6sM9qzdN+Ien3SwLJY3QuLgJ5UEA81yWSV+chRwsTHOazf7b8EX1zNfXtjPFL5xeUOJNjCJ9qzyIDsK5AwxBPHtSW+reBLTUUe3014hbtLHHOYJQGeItCVj4+c5ldeP73Ge1LYz66PT/hzbtPHmk3c0kdrBe3ThRIsdvAzybNoJYrgYxnGBkntUesfELSLCW5tkhuJbuENtjceWJNrKGweSMbu4GccVkNN4B89rEaPdrOqO08UdtMHiRRhhJt5CkYGDkNxwaoS6j8PWu3a20SSd83JmJEipAwRZXBGSF3B1PyjmmrbkP2nK0mrnqpbBPNG73rlZvHWgQxGeaW5WLJVJRbOUlYEAqhx8xBI4Faui6xZ6tFO9r5ytbzGGaOaIxujgBsEH2ZT9DU2ZsnF9TV3VV1A3Xlr9mk2Dd+8ITc23vtzxmpNwqC2mub12XT7Ga4CsVZz8iKR2JP+FJXY5Wirydh7XfgawkjOq63bSzkbh9sm5H/AAHoPyrTi8ceC40Cx+ItLRR0AlAFN0bw/dx6ib6++xgMuGhSPcG9CSe49hW8NPsf+fK3/wC/S12w5bao8CvfndpXRi/8J34N/wChk03/AL/Cj/hO/Bv/AEMum/8Af4Vt/YLH/nyt/wDv0tH2Cx/58rf/AL9LV+52f9fIxtLuYn/Cd+Dv+hl03/v8Ky774o+CrfVI9Mk1mLM6gRzr80RYnGzI6H68V1/9n2P/AD5W/wD36Ws288M6DNfjVJtJtZLuNNqSNGDsHXgdB9aadPqmJqfRnz98WP8AkoGqn/poP/QRXLdq6n4sf8lB1X/roP5CvO/EzasQYrH7SsTQPhreNWYy5GAc/dGM8j86+fqK9Ro/TMLPkwsJW6Ix7ax8U2VtYxw77jHnTZmm5ikKPtRufmUkqR1xVmZ/F7Wpa2Qq5cRqJhGWUMpBc4AGFODjHr1pktx4ogDJBazsRISvyBg43Dgk5PTPpUcmr65NfPa2cjvcAy+ZGsCFIgHwpB6/d5571o7t9Dm9ymrXl/Wn/B/4BpQpr9z4dkN2DFevKv7pWVSI1YbgGHQsoP0z2qGezvmnDadbXdrajy98UknLMHB3D5jgBcg880lxN4likuo1WaRY94tXSBCZmDfKJOyrjHIx3qPzvFDXbRvbyNGJ1IYIqqq7+nbPHufw6Ule99DaXL8L5ux1Z61718Af+RPP/X5J/wCgrXzb4am1aSKcatG4ZWGx2QLuGOcAAf1+pr6S+AP/ACJ5/wCvyT/0Fa1witVt5Hn57PnwfNbqj0oUUCivUPigooooAKxtR/4/H/D+VbNY2o/8fj/h/KtKe5E9ivRWTqviHTtLu1t7wXS/NGrSrbs0SGRtqBnAwCWIH41DqvirQ9M8LXPia8upE0y13Cd1iZmQq+xgUAzkNweK1uZWNyisC48YeHoNbh0Zr7N5NbR3SKqHb5ckixoS3QEsy8Zzz0q5/wAJBoP2eS4/tzTPJjcI8n2pNqsexOcA8H8qfS4GnRVL+19J+0i1/tSx88x+YI/tCbimM7sZzjHOfSq2n+JND1D+0DZanbzx6eivdSo4aNFZSwO4cHhST6UAa1Fc+3i/RY4fPuPttrC0LzRST2rosyIpZihI+Y7QWx1I5q9q+u6PpGl/2lqeoW9pbeUZQ0rhSyhdx2g8k47DmkCVzSorIh8TaDJax3LaraW8cjFYzcTLGWIxnAJ9x+dSTeINAhuJbebXNMjmhBMsb3cYZAMZyCeOo/OmBp0VmHxDoAihmOuaYI5mKRP9rTDsDggHPJBpZNd0dWlRdStJZInWOWOOZWZGJ2gMAeOeKANKiqlhqWm34l+w6haXYiOJPJmV9h98HiqL+KfDiy28a61YSPc3AtohFOr5lIJC8HjoaANmr2jf62T/AHRVGr2jf62T/dFRP4So7mnRRRWBsFFFFABRRRQAUUUUAFFFFABRRRQAUUUUAFFFFABRRRQAUUUUAFFFFABRRRQAUUUUAFFFFABRRRQBS1uxXUNOltSdrMMo391h0NcXDNJl4Z12XER2yp6H/A16DWJ4i0JNQIubZlgvUGFkxww/usO4rajV5HZ7FRdjnvMpPMqpNJNaz/Z76FrabOAG+6/up6GneZ716CSaujQsh+KA/wBareZ70u/3o5QLHmUeZVbfTJrmOEAySBQeB6k+g9aOUC4ZBWj4StDeXh1WRCIYwUts/wARP3n/AKD8fWqmkaHdaoyy30b21l/zybh5fr6D9a7WKNIo1jjUKqjAAHAFcleqvhiRJjj0rn9a8Mw31017DcNBctjO4b0bHqp6fhiugorjaT3CE5Qd4s4S7t9S04H7ZZb4h/y2t/mXHuvUfrTILmKdN0MiuPY9K7w8Zz0rivE8mk3kzLYW6m6HDXcZKhfbj7x/SuepTUVe56mFxc6kuVxv6DN1G6q0ZKoqlixAALHqadurC56vIN1KztdSsns72ESwuQSu4qQQcggg5BBAII5FY0ngvwzIytJppkcO7mR7iVncuQW3MWywJAOCSOK299G6hStsS6Se6MWfwZ4YmmE0mlIX3E5ErjqckYDY25529Pap5vC+gSwiF9OQoGmdR5jDa0r75CDngluc9u2K09xo3U+Z7B7JdjLXwtoAS5VrEyG6iaKd5J5HeVWOSGYsST75zUMfgzw1GJNunt+9ZmkJuZSXLIEOSWyflUDHsK2t1Rq93LO0VnZS3XloGk8sjKgnA4PXoaE29BShCK5paGa/hPw67Evp+5dxZYzPIY0YkElU3bVJKjJABNXkXTtKknlVRC17P5spG5t8mwLnvj5UHtxSveRxuI7gPbOf4ZkKH9eKntZxDqdhOSCouFU/Rvl/rTTd7MlxioOUVe2oR3trL9y4iY+m4Z/KpoJprW4+02cnlyHG4dVkHow/r1rr7rS9PuuLiyt5f96MVnSeE9GOfJhktj/0xlZR+WcVt7FrZnnLMKclacS1o2sW9+PKb9zdKMtEx/VT3FaYrlLnwhJkNa6xcxspyhdQxU+oPB/Wuj02O6hs447ydbidRh5FTaG98VrHm+0efWVK96b+RYoooqzEKZP/AKl/pT6ZP/qX+lAHzN8Wf+Sg6r/11H8hXLV3HxP0XWLrx3qc9vpV7NE0gKukDMp4HQgVzf8Awj2v/wDQE1H/AMBn/wAK8SpGXO9D9GwdamsPBOS2XXyMulrT/wCEd1//AKAmo/8AgM/+FH/CO6//ANATUf8AwGf/AAqOSXY6Pb0v5l95l0Vqf8I7r/8A0BNR/wDAZ/8ACj/hHdf/AOgJqP8A4DP/AIUckuwe3pfzL7zLr3v4A/8AInn/AK/JP/QVrxj/AIR3X/8AoCaj/wCAz/4V7b8DrS7sfCvk3lrNbym6kISVCpxtXnBrqwcWqmqPFz6rCWFtFp6o9EFFIKWvUPiwooooAKxtR/4/H/D+VbNY2o/8fj/h/KtKe5E9jlda8NXGpeJLPV2126SG02mKwaCOSAODkv8AMM7z03c47Ypn/CKw3Hhu80nUbgn7deNd3DRD5dxcMFAbthVHvye9dLXN/EDRb7XdP062sYrOUw6nBcSpdLuiMaE7srkbvpWq/r70Z77/ANaGPB8MdFhlgk/tLUHeKYSqzsjEqs0MqJkj7q+QiD/Zz35oT4Z6WlhJZrql35ckiyRjZGFjK7sFVAwp+Y8rtrMT4fWMsmoWceu2TaqwhjTZbqxtdknnNCFJOImV1BT+7jOanm+HUxutOX+3YEvLeR5k/wBG+4pdWIjTOwDj+7wSSMUbpJ7Amy3P8MNHuI5re61bVp7WX5poXuM7pPKMW/PY7T6fpWvpvh/T4p9ZtL3VH1KfVLaNLuNwkZESqyAgIBjIY8+tc9Y/DGaOaH7drEd5BFNHJIj2ij7SqSiQ+dj77HGMtnqfpTLH4erJaTy6Tq+myxXIZFkFkJF2C5eQRg7sbRu2Y7beMdKOgv02/X+vM2NS8OabeiLSdW8Q3F15FuyWkBWNXhEqPCJDtXLHaXUFuOtaHiHwvb6vbxouo3Fm8dlLYtLGiPuikXawIYEA+9cpp3wpuLWWKX+2Yt67FMkdoVkVUuJJgqNu4GJNv/AQfarmnfDVY7vTpL2ewlt7LylktYbIrFdbAfnlUsQ0hzyx96N9/wCv6uDbi/d6Emo/DDTbzTJNO/tnU4reZJkkVSnzCTGe3UY461l33gRI72GPWtet7bRrZppLaNQN+ZJlkO5mXj5vUnrxjitzUfAdxdeAtN8ORaw9veaeV8q/WEkhSGRwFzxmN3XrxkHtWJH8IwultZPq6XHDRQma13BYFZTBERu5CKu3PU5J4px0lp0Kl0V+v67m3/wiOkapd6rqGm63ODftPbX3lLG4IL4eMblO0hgRkc+ucCkt/hxpcE8zx6hfJFLIsnlLsVQVcOCQBgnIxnGcdcnmpPDfg210rXUvYbi1N7FdXlzc+Vb7HkW5YsqMc5wuOM56dq7La2OhpJJWsS9broc14W8IWnh/7cLW+u5Eu0CeWQqpEBu5VVGAfmOSABwOKzdJ+HNnp9/b3y61qM9xBJC6tIEOfKDAA8dwxz+mK7ein1uD1Vgq9o3+tk/3RVGr2jf62T/dFRP4So7mnRRRWBsFFFFABRRRQAUUUUAFFFFABRRRQAUUUUAFFFFABRRRQAUUUUAFFFFABRRRQAUUUUAFFFFABRRRQAUUUUAQXlpbXkJhuoUmjPVXXNc/deD7XJaxvLi2/wBgnen5HpXT0VUZyjsxps4aTwtriH93c2Mw9WDIf600eGvEB72C++9j/Su7orX6zU7j5mcfbeEbx/8Aj81MKP7sEeP1Oa29K8P6XpzeZDb+ZN/z1lO9/wAz0rVoqJVZy3Ym2wooorMQUUUUAc54nsddvpRHZS2ws8fNGzFWc+5HUe1Yn9ieII1wLC1YDoEuMfzFd7ilxWcqUZO7OujjatKPLG1vQ8/bTdcQfNpMh/3JVP8AUVUWR/Olhmhkhliba6PjIOAex969KIrzvxO62/iPUHkYKp8tiT/uAf0rCtTUI3R6eAxlSvUcJ22Iy9Q/aiVeSO3nlgjOJJkTKIfc/wCHStLQtButW2z3m+2sTyE6SSj3/uj9a7e2tbe2tlt4IUjhUYCKMDFKnRcldlYrMoU5ctPVnnXnJ5fmBl2YzuzxirulaNqGq2zXsdx9kix/o6smfM/2m7gelbVx4S0+TUFuEeSO3Lb5LYfcc/0HsK6JFVUCqMADAAq4UNfeOfE5nzRSpaPqedX0N/pp26latGv/AD2j+aM/j2/Guk8BWxXTJb6QfNdyF1/3Bwv6DP410TKrAqygg9QaEVUUKoAA6AVpCkou6OWtjp1qfJJEc9vBcIUnhjlU9nUEVjXPhLR5ZVkjiktyGDYhkKqSDnkdK3qK0aT3OOM5Q+F2AUUUUyQooooAKKKKACkYBhg8ilooAqnT7P8A54j8zR/Z9n/zx/8AHjVqigCr/Z9n/wA8R+Zo/s+z/wCeI/M1aooAq/2fZ/8APEfmaP7Ps/8AniPzNWqKAKv9n2f/ADxH5mpILWCFi0UYUnvU1FABRRRQAUUUUAFY2o/8fj/h/KtmsbUf+Px/w/lWlPciexXrH8WaPNrenQ2sMkQMdwkzRTKTFOqnmNwOSp/p0rYrE8aaXfaxowsrGaCJzOjv5xYK6A8rkA9fcEe1aszRyEnwz1J0vgNVtrdboODHBHKETdDDGAMsTgeUe/8AF2qe68CONXv4rPWLW2hnLzQacAQqRnysqVB+4Shzgfx/XMGnfD3WYbEC61uN76I2n2a4WST9ysU5eQDp95Dt6c9+K1vBPhG+0TXP7RvJrORhpos3lieRpblw4YzPuGATjkDPJ60ef9baBd2uZd58O9ZuL+0uIb/TLFIJ4Zo47aCQCEJN5jIhYk4YfLwVHJ+XHFaGqeEdTHhzQNHto7K/FnqLTXAuQwheMs7YK9W+8Bjnp0rE0DwDrlxpOlprEsFmE8r7fbJcyyG82zByZT03bQVwCQdxycYFWJPh/wCIHF5E2uxGKUybWWR0eVWk3Ir/ACnGwYUfeGAOO1D2t5/l/mKS95/1uTW3w1miR5pry1vbtZICv2iJzGYkXDQNyT5ZODj/AGVznFZOq+B/EFpdRxqtpdQy3FvIlzNKI49PCzl2jgy24KQQMYOcDtxWk3gXxQyWS/8ACQWw8m3WEbdwNuwkZt8fy8sVKg/d+4OxwHS/Dq8YWZ+220rR4kuVleQrPKLnzVY9eifKD/ShKzT8/wCv6/4IN8yafb+v6/4AzUPhzPBZW3kataWpCyrcySR4EksjjbMCQT5gACg8HoARUf8Awri+uhfyw65bT215JvJw7eYwfOS2SexGCXX/AGQOBFe/DnX768lmu9T06SN2SRod0myV0uo5lZgRkfKjryWI3dauxeBNeRdraxbvMdmy8Msvm2oDuzLGvRgwYA5I6d+KSVoopt3Y9Ph/qqNayXOp2V8sCQq1rcwsLebYkq/Mo9PMDDjqvTphNB8DiK7huF122vb63ure585cs6QqHBiBySEO7A7YQZya2PCPhSfQ53Z7tJIZdMhtpkDu2+4VpC8p3f3g6jPX5awtM+G9xZ2ymO5sobuGO3jtpojIPLEcxdj2+8pxj61T0mQlp8vz6fi/uPR5nSIBpWWMMwVSxxkk4AGe5NOry+L4da498txe6hp86LPbT+VvkKvJFP5hY5XIJXcvJY+5r1A0La438Vgq9o3+tk/3RVGr2jf62T/dFRP4So7mnRRRWBsFFFFABRRRQAUUUUAFFFFABRRRQAUUUUAFFFFABRRRQAUUUUAFFFFABRRRQAUUUUAFFFFABRRRQAUUUUAFFFFABRRRQAUUUUAFFFFABRRRQAUUUUAI1Zc2g6fPrI1WaNpJwoVQxyox0OPXmtWik1cqMnHZiAUtFFMkKKKKACiiigAooooAKKKKACiiigAooooAKKKKACiiigAooooAKKKKACiiigAooooAKKKKACsbUf8Aj8f8P5Vs1jaj/wAfj/h/KtKe5E9ivWF4zsdVvrOxXSGVJor6OWQsyrhAGzgkHnJHat2itTNOxxPhzT/GkHhXWbTUbqR9ReJhYTSXAZw5jwCTlgvzdOffA6VVuNG8aQaiVjvtRvNL2IfKTUglwZfKIY+Y3RA+07c49AelegUUNbi7HD+G9D8VWWk+JFvbwtqt+qvbXIuMoJPs6pkD+DDqe2OlV30zx1qWsCW4uLvTtP8AJwYYr9Q/mCBgDlOxkKnr25r0Cim9b+lgjpb5/icBb2PxCBt7eedji786W5F2gHlfZWTy8YJz5xVumOM+1U7DT/iVaWDrJLLdv5E8Sbr5RJ5jRYSRtzEAK/PDep2jpXpdFALp5f53PJ/Efh/4kapbXVl526Ce2nt5Ve+BjkDQFUIGeD5m0n5QRzya9XHAA9qWii+lgCiiigAooooAKvaN/rZP90VRq9o3+tk/3RUT+EqO5p0UUVgbBRRRQAUUUUAFFFFABRRRQAUUUUAFFFFABRRRQAUUUUAFFFFABRRRQAUUUUAFFFFABRRRQAUUUUAFFFFABRRRQAUUUUAFFFFABRRRQAUUUUAFFFFABRRRQAUUUUAFFFFABRRRQAUUUUAFFFFABRRRQAUUUUAFFFFABRRRQAUUUUAFFFFABRRRQAUUUUAFFFFABWNqP/H4/wCH8q2axtR/4/H/AA/lWlPciexXoqjd6xpNnfR2N1qVnBdS48uGSZVdsnAwCe5p2lappurQNcaXf217CrlGkgkDqGHUZHetjIuUUUUAFFFFABRRRQAUUUUAFFFFABRRRQAVe0b/AFsn+6Ko1e0b/Wyf7oqJ/CVHc06KKKwNgooooAKKKKACiiigAooooAKKKKACiiigAooooAKKKKACiiigAooooAKKKKACiiigAooooAKKKKACiiigAooooAKKKKACiiigAooooAKKKKACiiigAooooAKKKKACiiigAooooAKKKKACiiigAooooAKKKKACiiigAooooAKKKKACiiigAooooAKKKKACiiigArG1H/j8f8P5Vs1jaj/x+P8Ah/KtKe5E9jldZ8J2eqXt1cSXt5DFe+T9sgj2bJvKIKZJUsvQfdIzitXQtNg0fRrTS7ZpHhtYxGjPjcQPXAAq7RWqVjIKKKKYBRRRQAUUUUAFFFFABRRRQAUUUUAFXtG/1sn+6Ko1e0b/AFsn+6KifwlR3NOiiisDYKKKKACiiigAooooAKKKKACiiigAooooAKKKKACiiigAooooAKKKKACiiigAooooAKKKKACiiigAooooAKKKKACiiigAooooAKKKKACiiigAooooAKKKKACiiigAooooAKKKKACiiigAooooAKKKKACiiigAooooAKKKKACiiigAooooAKKKKACiiigAooooAKxtR/4/H/D+VbNY2o/8fj/h/KtKe5E9jKutV0u1vorG51G0hupseXDJMqu+emATk0txqmm2+mnUrjULSKxGM3LzKsQycfeJx14+tYnizw9fa1qFpJHcWsNvBcQXAbDiUNE4bBAOyQHGAHHykkjmqdx4Vm1LwVqOiXxt4f7Rv3uDDKA8aI0obyyBwcgEn3Y1qv6/D/g/cZPT+vU66O4t5bl7aOaN541V3jVgWVWztJHYHBx9Km2t6H8q81ufhzqy3t01n4gR7IzQG2tbmPdiGNJB5MjENvAMm5SQfuKD61Tvvhh4gleF7XxhJB5casAQ5HnHKSngjKmI7AOxVTQC8z0vUtQsNNiWbUb23tI2barTSBAT6DPei11HT7ow/Zb62nM0Zki8uUNvQHBYY6gHvWVf6HcR6npWpaTLAJtNtpLVIrrcUZH2ZbcOQw8sc85BIqn4d8K3Gm+IjrU95DJJN57zxRoQivIU4TP8ICd+SST3p9Q6HTPPAlzFavNGs8ys8URYBnVcbiB1IG5c+mRUuD6GvNb34d6lLqcd9HqOnpPCkwW5ZZPOuGeeGVfNPTA8rbxn73HpS6l4E8QXV5PfTeILSMzzyymLDbLcvsw8ZYE7xsIz8vXrSWtrjaXQ9GMsQuFt/MTznUuse75ioIBIHoMj8xT8HOMHPpXFeNfB02ualY6lb31rE1tZm3keYHMy+bFIVLL/AAMI2VvZz9Ki1bwtrCeAdX0mya3lury8SaC2jdkggTfHmNSSDtwrE9PvHApr+vv/AMtQSuzu9rf3T+VG1v7p/KvNr74fazPIXg1i0tomaUrZoreRab9uGhyCQw2k545Y4IpdS+G9xNpaR22oWy6h9rmuJbqRWzIWJ2FhyG256EfQr1pIR6JDLHMjPDIsiqzKxU5AYHBB+hFMtrm3uiRbTxTEKG/dsG4PQ8fQ1543w81dr61um1u3keK4lkZnRz8r3DS4CnI+623jaeOpGAJtJ+HUls+nw3V1Zy6fatHvtERvLlVPM6jpzvBx04odxysr2PRNrf3T+VXdG/1sn+6K8Zs/BPiWx1TS7Zlj1CO2vLKZtTlmw0UUIXfEg3btp2ngjkufqPZtH/1sn0FKfwv+uw1pOxp0UUVzmwUUUUAFFFFABRRRQAUUUUAFFFFABRRRQAUUUUAFFFFABRRRQAUUUUAFFFFABRRRQAUUUUAFFFFAHI6rrniy31CaGz8P289urYjkaZgWHuMVV/4SLxr/ANCva/8Af9v8K7iitVUX8q/H/MzdN/zM4f8A4SLxr/0K9r/3/b/Cj/hIvGv/AEK9r/3/AG/wruKKPar+Vfj/AJh7N/zP+vkcP/wkXjX/AKFe1/7/ALf4Uf8ACReNf+hXtf8Av+3+FdxRR7Vfyr8f8w9m/wCZ/wBfI4f/AISLxr/0K9r/AN/2/wAKP+Ei8a/9Cva/9/2/wruKKPar+Vfj/mHs3/M/6+Rw/wDwkXjX/oV7X/v+3+FH/CReNf8AoV7X/v8At/hXcUUe1X8q/H/MPZv+Z/18jh/+Ei8a/wDQr2v/AH/b/Cj/AISLxr/0K9r/AN/2/wAK7iij2q/lX4/5h7N/zP8Ar5HD/wDCReNf+hXtf+/7f4Uf8JF41/6Fe1/7/t/hXcUUe1X8q/H/ADD2b/mf9fI4f/hIvGv/AEK9r/3/AG/wo/4SLxr/ANCva/8Af9v8K7iij2q/lX4/5h7N/wAz/r5HD/8ACReNf+hXtf8Av+3+FH/CReNf+hXtf+/7f4V3FFHtV/Kvx/zD2b/mf9fI4f8A4SLxr/0K9r/3/b/Cj/hIvGv/AEK9r/3/AG/wruK8p+MV94u0vxl4Qt9E8Y3WmWevasunzW6WNtIIlEMjllaRC24lB1JHPSj2qulyrX1/zE6dk3zPTX+tDe/4SLxr/wBCva/9/wBv8KP+Ei8a/wDQr2v/AH/b/CvPP+FreLbH4iah4OhjstUlGqyWNvPeuIljWKzWYsREnO4549+PSmWPx81ldB/tbUPCtq63Hhk69aQ2dy7sAsyxFJMqOMtuyOgBp+0W6ivx7N9+yZTotPl5nf5d7fmz0b/hIvGv/Qr2v/f9v8KP+Ei8a/8AQr2v/f8Ab/CmfB7xze+NrLUnvtPtreSwuFhE1rcLJFOCobIGSVIzgg/Wu7oc7fZX4/5kqF/tP+vkcP8A8JF41/6Fe1/7/t/hR/wkXjX/AKFe1/7/ALf4V3FFL2q/lX4/5j9m/wCZ/wBfI4f/AISLxr/0K9r/AN/2/wAKP+Ei8a/9Cva/9/2/wruKKPar+Vfj/mHs3/M/6+Rw/wDwkXjX/oV7X/v+3+FH/CReNf8AoV7X/v8At/hXcUUe1X8q/H/MPZv+Z/18jh/+Ei8a/wDQr2v/AH/b/Cj/AISLxr/0K9r/AN/2/wAK7iij2q/lX4/5h7N/zP8Ar5HD/wDCReNf+hXtf+/7f4Uf8JF41/6Fe1/7/t/hXcUUe1X8q/H/ADD2b/mf9fI4f/hIvGv/AEK9r/3/AG/wo/4SLxr/ANCva/8Af9v8K7iij2q/lX4/5h7N/wAz/r5HD/8ACReNf+hXtf8Av+3+FH/CReNf+hXtf+/7f4V3FFHtV/Kvx/zD2b/mf9fI4f8A4SLxr/0K9r/3/b/Cj/hIvGv/AEK9r/3/AG/wruKKPar+Vfj/AJh7N/zP+vkeU+N/EfiwaUjXNh/ZeJQUlt7h95bnAxt5HseK1fhj4h8Xao3la3Yo1vt4uSvluT9AMH9K7y5t4LhQs8SyAHIDDNPjjSNQqKFA7AVbrp0+TlRCotT5uZjqKKK5zcKxtR/4/H/D+VbNY2o/8fj/AIfyrSnuRPYr1geONP1bUdOtY9GlSK4iu0lZmfb8oDdDjrkit+itTNOzucDD4c8XQPHLHrN68ivatiXUZHUgLi4yDwc9h07jFVbfwv44jsIx/b14bwWtmpd9SkdfPCOLliDwQSVI4xxwBXpFFFtGgTsefx6N44vtX09r68ns9PiWBLqOHUiHl2RTh2BTB+Z2hPXJ289KbpmjfEGHVLFrzVFlgi8oO/2ljhF3b1ZcgOWG35ipPuO/oVFPrcXSxwfi/wAP+JdU1syW8rSWy6hZ3NqxvTHFbxxFS6tD0diyswPuBkYrHPg/xrqlvYw69eJOlvcwTTIbxysroG3yDLHAJIwnA9hivVKKSVlb+v60Hza3PMbzwz44k0C408XLSXL2git5F1Hy4Iv3G0o0W0hz5mW3Y7jkYxUuoaF8Rp7q7WLVxEjzMRLHdMm+IyKVVV3ERlUBGQoJPc5r0miqvrcE7JLscHcaH4tju5kjvby6sRLN9kRdWaKSLcylHdyCXAG4bTux6Htd8CweITq+qzateXcmnW8z2+mrOGV5kLbmkdWAJwTsU91Ga6+ipjokJhRRRTAKvaN/rZP90VRq9o3+tk/3RUT+EqO5p0UUVgbBRRRQAUUUUAFFFFABRRRQAUUUUAFFFFABRRRQAUUUUAFFFFABRRRQAUUUUAFFFFABRRRQAUUUUAFFFFABRRRQAUUUUAFFFFABRRRQAUUUUAFFFFABRRRQAUUUUAFRywwytG0sMcjRtujLKCVPqPQ1JRQBX+w2Xnmf7Hb+aWLF/KG7JGM59ccUR2NlHt8uzt02xmIbYgMIf4fp7VYooAhs7W1s4RBZ20NvEDkJEgRc/QVNRRQAUUUUAFFFFABRRRQAUUUUAFFFFABRRRQAUUUUAFFFFABRRRQAUUUUAFY2o/8AH4/4fyrZrG1H/j8f8P5VpT3InsV6KKK2MgooooAKKKKACiiigAooooAKKKKACiiigAq9o3+tk/3RVGr2jf62T/dFRP4So7mnRRRWBsFFFFABRRRQAUUUUAFFFFABRRRQAUUUUAFFFFABRRRQAUUUUAFFFFABRRRQAUUUUAFFFFABRRRQAUUUUAFFFFABRRRQAUUUUAFFFFABRRRQAUUUUAFFFFABRRRQAUUUUAFFFFABRRRQAUUUUAFFFFABRRRQAUUUUAFFFFABRRRQAUUUUAFFFFABRRRQAUUUUAFY2o/8fj/h/KtmoZLWCRyzxgsepzVQlZkyVzEora+x23/PIfmaPsdt/wA8h+ZrT2iI5GYtFbX2O2/55D8zR9jtv+eQ/M0e0QcjMWitr7Hbf88h+Zo+x23/ADyH5mj2iDkZi0VtfY7b/nkPzNH2O2/55D8zR7RByMxaK2vsdt/zyH5mj7Hbf88h+Zo9og5GYtFbX2O2/wCeQ/M0fY7b/nkPzNHtEHIzFora+x23/PIfmaPsdt/zyH5mj2iDkZi1e0b/AFsn+6KufY7b/nkPzNPhgihJMaBSetKU00NQaZJRRRWRo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B/9k="/>
          <p:cNvSpPr>
            <a:spLocks noChangeAspect="1" noChangeArrowheads="1"/>
          </p:cNvSpPr>
          <p:nvPr/>
        </p:nvSpPr>
        <p:spPr bwMode="auto">
          <a:xfrm>
            <a:off x="2762250" y="3470275"/>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 name="TextBox 2">
            <a:extLst>
              <a:ext uri="{FF2B5EF4-FFF2-40B4-BE49-F238E27FC236}">
                <a16:creationId xmlns:a16="http://schemas.microsoft.com/office/drawing/2014/main" id="{C3D80054-7436-4BE9-9571-3759C87B61C6}"/>
              </a:ext>
            </a:extLst>
          </p:cNvPr>
          <p:cNvSpPr txBox="1"/>
          <p:nvPr/>
        </p:nvSpPr>
        <p:spPr>
          <a:xfrm>
            <a:off x="1983179" y="6477918"/>
            <a:ext cx="5351071" cy="307777"/>
          </a:xfrm>
          <a:prstGeom prst="rect">
            <a:avLst/>
          </a:prstGeom>
          <a:noFill/>
        </p:spPr>
        <p:txBody>
          <a:bodyPr wrap="square" rtlCol="0">
            <a:spAutoFit/>
          </a:bodyPr>
          <a:lstStyle/>
          <a:p>
            <a:pPr algn="ctr"/>
            <a:r>
              <a:rPr lang="en-US" sz="1400" dirty="0">
                <a:solidFill>
                  <a:schemeClr val="bg1"/>
                </a:solidFill>
              </a:rPr>
              <a:t>Walker NF et al. HIV/AIDS Research and Palliative Care. 2015;7:49-64.</a:t>
            </a:r>
          </a:p>
        </p:txBody>
      </p:sp>
    </p:spTree>
    <p:extLst>
      <p:ext uri="{BB962C8B-B14F-4D97-AF65-F5344CB8AC3E}">
        <p14:creationId xmlns:p14="http://schemas.microsoft.com/office/powerpoint/2010/main" val="338708649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2.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3.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heme/theme1.xml><?xml version="1.0" encoding="utf-8"?>
<a:theme xmlns:a="http://schemas.openxmlformats.org/drawingml/2006/main" name="Multipurpose Slides">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ap Slides">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Quote Slides">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eam Slides">
  <a:themeElements>
    <a:clrScheme name="Project ECHO Colors">
      <a:dk1>
        <a:srgbClr val="1C344D"/>
      </a:dk1>
      <a:lt1>
        <a:sysClr val="window" lastClr="FFFFFF"/>
      </a:lt1>
      <a:dk2>
        <a:srgbClr val="008C99"/>
      </a:dk2>
      <a:lt2>
        <a:srgbClr val="D8D8D8"/>
      </a:lt2>
      <a:accent1>
        <a:srgbClr val="1C344D"/>
      </a:accent1>
      <a:accent2>
        <a:srgbClr val="008C99"/>
      </a:accent2>
      <a:accent3>
        <a:srgbClr val="50A5AB"/>
      </a:accent3>
      <a:accent4>
        <a:srgbClr val="BCF1F1"/>
      </a:accent4>
      <a:accent5>
        <a:srgbClr val="999999"/>
      </a:accent5>
      <a:accent6>
        <a:srgbClr val="666666"/>
      </a:accent6>
      <a:hlink>
        <a:srgbClr val="C72045"/>
      </a:hlink>
      <a:folHlink>
        <a:srgbClr val="91173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Technology Slides">
  <a:themeElements>
    <a:clrScheme name="Project ECHO Colors">
      <a:dk1>
        <a:srgbClr val="1C344D"/>
      </a:dk1>
      <a:lt1>
        <a:sysClr val="window" lastClr="FFFFFF"/>
      </a:lt1>
      <a:dk2>
        <a:srgbClr val="008C99"/>
      </a:dk2>
      <a:lt2>
        <a:srgbClr val="D8D8D8"/>
      </a:lt2>
      <a:accent1>
        <a:srgbClr val="1C344D"/>
      </a:accent1>
      <a:accent2>
        <a:srgbClr val="008C99"/>
      </a:accent2>
      <a:accent3>
        <a:srgbClr val="50A5AB"/>
      </a:accent3>
      <a:accent4>
        <a:srgbClr val="BCF1F1"/>
      </a:accent4>
      <a:accent5>
        <a:srgbClr val="999999"/>
      </a:accent5>
      <a:accent6>
        <a:srgbClr val="666666"/>
      </a:accent6>
      <a:hlink>
        <a:srgbClr val="C72045"/>
      </a:hlink>
      <a:folHlink>
        <a:srgbClr val="91173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Basic Slides">
  <a:themeElements>
    <a:clrScheme name="Project ECHO Colors">
      <a:dk1>
        <a:srgbClr val="1C344D"/>
      </a:dk1>
      <a:lt1>
        <a:sysClr val="window" lastClr="FFFFFF"/>
      </a:lt1>
      <a:dk2>
        <a:srgbClr val="008C99"/>
      </a:dk2>
      <a:lt2>
        <a:srgbClr val="D8D8D8"/>
      </a:lt2>
      <a:accent1>
        <a:srgbClr val="1C344D"/>
      </a:accent1>
      <a:accent2>
        <a:srgbClr val="008C99"/>
      </a:accent2>
      <a:accent3>
        <a:srgbClr val="50A5AB"/>
      </a:accent3>
      <a:accent4>
        <a:srgbClr val="BCF1F1"/>
      </a:accent4>
      <a:accent5>
        <a:srgbClr val="999999"/>
      </a:accent5>
      <a:accent6>
        <a:srgbClr val="666666"/>
      </a:accent6>
      <a:hlink>
        <a:srgbClr val="C72045"/>
      </a:hlink>
      <a:folHlink>
        <a:srgbClr val="91173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Closing">
  <a:themeElements>
    <a:clrScheme name="Project ECHO Colors">
      <a:dk1>
        <a:srgbClr val="1C344D"/>
      </a:dk1>
      <a:lt1>
        <a:sysClr val="window" lastClr="FFFFFF"/>
      </a:lt1>
      <a:dk2>
        <a:srgbClr val="008C99"/>
      </a:dk2>
      <a:lt2>
        <a:srgbClr val="D8D8D8"/>
      </a:lt2>
      <a:accent1>
        <a:srgbClr val="1C344D"/>
      </a:accent1>
      <a:accent2>
        <a:srgbClr val="008C99"/>
      </a:accent2>
      <a:accent3>
        <a:srgbClr val="50A5AB"/>
      </a:accent3>
      <a:accent4>
        <a:srgbClr val="BCF1F1"/>
      </a:accent4>
      <a:accent5>
        <a:srgbClr val="999999"/>
      </a:accent5>
      <a:accent6>
        <a:srgbClr val="666666"/>
      </a:accent6>
      <a:hlink>
        <a:srgbClr val="C72045"/>
      </a:hlink>
      <a:folHlink>
        <a:srgbClr val="91173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12329</TotalTime>
  <Words>3658</Words>
  <Application>Microsoft Office PowerPoint</Application>
  <PresentationFormat>On-screen Show (4:3)</PresentationFormat>
  <Paragraphs>245</Paragraphs>
  <Slides>19</Slides>
  <Notes>16</Notes>
  <HiddenSlides>0</HiddenSlides>
  <MMClips>0</MMClips>
  <ScaleCrop>false</ScaleCrop>
  <HeadingPairs>
    <vt:vector size="6" baseType="variant">
      <vt:variant>
        <vt:lpstr>Fonts Used</vt:lpstr>
      </vt:variant>
      <vt:variant>
        <vt:i4>4</vt:i4>
      </vt:variant>
      <vt:variant>
        <vt:lpstr>Theme</vt:lpstr>
      </vt:variant>
      <vt:variant>
        <vt:i4>8</vt:i4>
      </vt:variant>
      <vt:variant>
        <vt:lpstr>Slide Titles</vt:lpstr>
      </vt:variant>
      <vt:variant>
        <vt:i4>19</vt:i4>
      </vt:variant>
    </vt:vector>
  </HeadingPairs>
  <TitlesOfParts>
    <vt:vector size="31" baseType="lpstr">
      <vt:lpstr>Arial</vt:lpstr>
      <vt:lpstr>Calibri</vt:lpstr>
      <vt:lpstr>Calibri Light</vt:lpstr>
      <vt:lpstr>Gill Sans MT</vt:lpstr>
      <vt:lpstr>Multipurpose Slides</vt:lpstr>
      <vt:lpstr>Map Slides</vt:lpstr>
      <vt:lpstr>Quote Slides</vt:lpstr>
      <vt:lpstr>Team Slides</vt:lpstr>
      <vt:lpstr>Technology Slides</vt:lpstr>
      <vt:lpstr>Basic Slides</vt:lpstr>
      <vt:lpstr>Closing</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Jerry Borunda</dc:creator>
  <cp:lastModifiedBy>Michelle J Iandiorio</cp:lastModifiedBy>
  <cp:revision>372</cp:revision>
  <cp:lastPrinted>2018-04-23T22:53:01Z</cp:lastPrinted>
  <dcterms:created xsi:type="dcterms:W3CDTF">2016-02-17T19:33:40Z</dcterms:created>
  <dcterms:modified xsi:type="dcterms:W3CDTF">2022-04-18T00:43:42Z</dcterms:modified>
</cp:coreProperties>
</file>