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65" autoAdjust="0"/>
  </p:normalViewPr>
  <p:slideViewPr>
    <p:cSldViewPr>
      <p:cViewPr varScale="1">
        <p:scale>
          <a:sx n="77" d="100"/>
          <a:sy n="77" d="100"/>
        </p:scale>
        <p:origin x="26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AF0B-8F6F-4FD1-B036-D8AF39E1C4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28BE3-D544-4B9A-8B38-263CB6D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United States Map showing the states and what regions they belong to: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MidAtlantic</a:t>
            </a:r>
            <a:r>
              <a:rPr lang="en-US" dirty="0"/>
              <a:t> AETC: Pennsylvania, Virginia, West Virginia, Maryland, Delaware, Washington DC.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Midwest AETC: Michigan, Missouri, Ohio, Illinois, Indiana, Iowa, Wisconsin, Kansas, Nebraska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Mountain West AETC: Alaska, Washington, Oregon, Montana, Wyoming, Colorado, Idaho, Utah, Colorado, North Dakota, South Dakota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England AETC: Maine, Vermont, New Hampshire, Massachusetts, Connecticut, Rhode Island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Northeast/Caribbean AETC: New  York, New Jersey, Puerto Rico, U.S. Virgin Islands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Pacific AETC: California, Nevada, Arizona, Hawaii, U.S. Pacific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South Central AETC: Texas, Oklahoma, New Mexico, Arkansas, Louisiana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Southeast AETC: Florida, Georgia, Alabama, South Carolina, North Carolina, Tennessee, Kentucky, Mississippi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28BE3-D544-4B9A-8B38-263CB6DF4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025522"/>
            <a:ext cx="7772399" cy="2546478"/>
          </a:xfrm>
        </p:spPr>
        <p:txBody>
          <a:bodyPr anchor="t"/>
          <a:lstStyle>
            <a:lvl1pPr>
              <a:defRPr sz="42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81684"/>
            <a:ext cx="7772398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22222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TC Avant Garde Std Bk"/>
                <a:cs typeface="ITC Avant Garde Std Bk"/>
              </a:defRPr>
            </a:lvl1pPr>
          </a:lstStyle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NCRC_2016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449" y="59924"/>
            <a:ext cx="5504536" cy="1187196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88A7DF"/>
                </a:solidFill>
                <a:latin typeface="ITC Avant Garde Std Bk Cn"/>
                <a:cs typeface="ITC Avant Garde Std Bk Cn"/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chemeClr val="tx2">
                    <a:lumMod val="40000"/>
                    <a:lumOff val="60000"/>
                  </a:schemeClr>
                </a:solidFill>
                <a:latin typeface="ITC Avant Garde Std Bk Cn"/>
                <a:cs typeface="ITC Avant Garde Std Bk Cn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006828"/>
            <a:ext cx="8588248" cy="522557"/>
          </a:xfrm>
        </p:spPr>
        <p:txBody>
          <a:bodyPr anchor="b"/>
          <a:lstStyle>
            <a:lvl1pPr algn="ctr">
              <a:defRPr sz="2200" b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0324"/>
            <a:ext cx="9144000" cy="49139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607550"/>
            <a:ext cx="8588248" cy="538395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Picture 11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8717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5363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22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431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4038599" cy="4431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4603"/>
            <a:ext cx="38901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8717"/>
            <a:ext cx="3890108" cy="3558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2207" y="1644603"/>
            <a:ext cx="4038599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2207" y="2408717"/>
            <a:ext cx="4038599" cy="3558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3" name="Picture 12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mart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  <p:sp>
        <p:nvSpPr>
          <p:cNvPr id="10" name="SmartArt Placeholder 9"/>
          <p:cNvSpPr>
            <a:spLocks noGrp="1"/>
          </p:cNvSpPr>
          <p:nvPr>
            <p:ph type="dgm" sz="quarter" idx="13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  <p:sp>
        <p:nvSpPr>
          <p:cNvPr id="15" name="Media Placeholder 14"/>
          <p:cNvSpPr>
            <a:spLocks noGrp="1"/>
          </p:cNvSpPr>
          <p:nvPr>
            <p:ph type="media" sz="quarter" idx="13"/>
          </p:nvPr>
        </p:nvSpPr>
        <p:spPr>
          <a:xfrm>
            <a:off x="457200" y="1447800"/>
            <a:ext cx="8305800" cy="449580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370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544"/>
            <a:ext cx="8516815" cy="594360"/>
          </a:xfrm>
        </p:spPr>
        <p:txBody>
          <a:bodyPr anchor="b"/>
          <a:lstStyle>
            <a:lvl1pPr algn="ctr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799" y="381000"/>
            <a:ext cx="8516815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NCRC_2016_logo_outline_K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ETC_2016_ribbon.png"/>
          <p:cNvPicPr>
            <a:picLocks noChangeAspect="1"/>
          </p:cNvPicPr>
          <p:nvPr/>
        </p:nvPicPr>
        <p:blipFill rotWithShape="1">
          <a:blip r:embed="rId1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0" t="21563" r="9715" b="1014"/>
          <a:stretch/>
        </p:blipFill>
        <p:spPr>
          <a:xfrm>
            <a:off x="1" y="1"/>
            <a:ext cx="9144000" cy="6858000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>
            <a:off x="1" y="6223069"/>
            <a:ext cx="9143999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155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315569" cy="4367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6223069"/>
            <a:ext cx="685800" cy="640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305883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F9FFF223-C74F-410F-AA80-590727F7018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1F6C5DA-10D0-431E-AF25-DCC9AA6F78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cap="none" spc="-100" baseline="0">
          <a:ln>
            <a:noFill/>
          </a:ln>
          <a:solidFill>
            <a:schemeClr val="accent6"/>
          </a:solidFill>
          <a:effectLst/>
          <a:latin typeface="+mj-lt"/>
          <a:ea typeface="+mj-ea"/>
          <a:cs typeface="ITC Avant Garde Std Md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b="0" i="0" kern="1200">
          <a:solidFill>
            <a:schemeClr val="tx1"/>
          </a:solidFill>
          <a:latin typeface="+mn-lt"/>
          <a:ea typeface="+mn-ea"/>
          <a:cs typeface="ITC Avant Garde Std Md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200" b="0" i="0" kern="1200">
          <a:solidFill>
            <a:schemeClr val="tx1"/>
          </a:solidFill>
          <a:latin typeface="+mn-lt"/>
          <a:ea typeface="+mn-ea"/>
          <a:cs typeface="ITC Avant Garde Std Md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+mn-ea"/>
          <a:cs typeface="ITC Avant Garde Std Md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b="0" i="0" kern="1200">
          <a:solidFill>
            <a:schemeClr val="tx1"/>
          </a:solidFill>
          <a:latin typeface="+mn-lt"/>
          <a:ea typeface="+mn-ea"/>
          <a:cs typeface="ITC Avant Garde Std Md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b="0" i="0" kern="1200" baseline="0">
          <a:solidFill>
            <a:schemeClr val="tx1"/>
          </a:solidFill>
          <a:latin typeface="+mn-lt"/>
          <a:ea typeface="+mn-ea"/>
          <a:cs typeface="ITC Avant Garde Std Md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title="AIDS Education &amp; Training Center Program Regional Centers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5569" cy="914400"/>
          </a:xfrm>
        </p:spPr>
        <p:txBody>
          <a:bodyPr/>
          <a:lstStyle/>
          <a:p>
            <a:pPr algn="ctr"/>
            <a:r>
              <a:rPr lang="en-US" sz="2800" dirty="0">
                <a:latin typeface="AvantGarde-Demi" pitchFamily="2" charset="0"/>
              </a:rPr>
              <a:t>AIDS Education &amp; Training Center Program Regional Centers</a:t>
            </a:r>
          </a:p>
        </p:txBody>
      </p:sp>
      <p:pic>
        <p:nvPicPr>
          <p:cNvPr id="6" name="Content Placeholder 5" descr="Map of US with AETC Program Regional and National Centers outlined&#10;" title="AETC Regional Map">
            <a:extLst>
              <a:ext uri="{FF2B5EF4-FFF2-40B4-BE49-F238E27FC236}">
                <a16:creationId xmlns:a16="http://schemas.microsoft.com/office/drawing/2014/main" id="{8327A368-37D8-41DD-83A6-3D17980EC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60" y="1371600"/>
            <a:ext cx="7085448" cy="4367213"/>
          </a:xfrm>
        </p:spPr>
      </p:pic>
    </p:spTree>
    <p:extLst>
      <p:ext uri="{BB962C8B-B14F-4D97-AF65-F5344CB8AC3E}">
        <p14:creationId xmlns:p14="http://schemas.microsoft.com/office/powerpoint/2010/main" val="186897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ETC-NCRC">
  <a:themeElements>
    <a:clrScheme name="Custom 8">
      <a:dk1>
        <a:srgbClr val="222222"/>
      </a:dk1>
      <a:lt1>
        <a:srgbClr val="FFFFFF"/>
      </a:lt1>
      <a:dk2>
        <a:srgbClr val="1C3768"/>
      </a:dk2>
      <a:lt2>
        <a:srgbClr val="D6D6D6"/>
      </a:lt2>
      <a:accent1>
        <a:srgbClr val="F1A21F"/>
      </a:accent1>
      <a:accent2>
        <a:srgbClr val="8F3E97"/>
      </a:accent2>
      <a:accent3>
        <a:srgbClr val="1EB24B"/>
      </a:accent3>
      <a:accent4>
        <a:srgbClr val="0054A6"/>
      </a:accent4>
      <a:accent5>
        <a:srgbClr val="F37520"/>
      </a:accent5>
      <a:accent6>
        <a:srgbClr val="D6201A"/>
      </a:accent6>
      <a:hlink>
        <a:srgbClr val="478FCC"/>
      </a:hlink>
      <a:folHlink>
        <a:srgbClr val="6779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NCRC_2016</Template>
  <TotalTime>27</TotalTime>
  <Words>174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AvantGarde-Demi</vt:lpstr>
      <vt:lpstr>Calibri</vt:lpstr>
      <vt:lpstr>ITC Avant Garde Std Bk</vt:lpstr>
      <vt:lpstr>ITC Avant Garde Std Bk Cn</vt:lpstr>
      <vt:lpstr>ITC Avant Garde Std Md</vt:lpstr>
      <vt:lpstr>Wingdings</vt:lpstr>
      <vt:lpstr>AETC-NCRC</vt:lpstr>
      <vt:lpstr>AIDS Education &amp; Training Center Program Regional Centers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Education &amp; Training Center Program Regions</dc:title>
  <dc:creator>Nicole Mandel</dc:creator>
  <cp:lastModifiedBy>Collins, Judith</cp:lastModifiedBy>
  <cp:revision>8</cp:revision>
  <dcterms:created xsi:type="dcterms:W3CDTF">2016-04-27T22:20:22Z</dcterms:created>
  <dcterms:modified xsi:type="dcterms:W3CDTF">2019-07-16T18:41:37Z</dcterms:modified>
</cp:coreProperties>
</file>