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9"/>
  </p:notesMasterIdLst>
  <p:handoutMasterIdLst>
    <p:handoutMasterId r:id="rId10"/>
  </p:handoutMasterIdLst>
  <p:sldIdLst>
    <p:sldId id="256" r:id="rId2"/>
    <p:sldId id="257" r:id="rId3"/>
    <p:sldId id="278" r:id="rId4"/>
    <p:sldId id="283" r:id="rId5"/>
    <p:sldId id="260" r:id="rId6"/>
    <p:sldId id="285" r:id="rId7"/>
    <p:sldId id="259" r:id="rId8"/>
  </p:sldIdLst>
  <p:sldSz cx="9144000" cy="6858000" type="screen4x3"/>
  <p:notesSz cx="6858000" cy="9144000"/>
  <p:defaultTextStyle>
    <a:defPPr>
      <a:defRPr lang="en-US"/>
    </a:defPPr>
    <a:lvl1pPr marL="0" algn="l" defTabSz="456449" rtl="0" eaLnBrk="1" latinLnBrk="0" hangingPunct="1">
      <a:defRPr sz="1800" kern="1200">
        <a:solidFill>
          <a:schemeClr val="tx1"/>
        </a:solidFill>
        <a:latin typeface="+mn-lt"/>
        <a:ea typeface="+mn-ea"/>
        <a:cs typeface="+mn-cs"/>
      </a:defRPr>
    </a:lvl1pPr>
    <a:lvl2pPr marL="456449" algn="l" defTabSz="456449" rtl="0" eaLnBrk="1" latinLnBrk="0" hangingPunct="1">
      <a:defRPr sz="1800" kern="1200">
        <a:solidFill>
          <a:schemeClr val="tx1"/>
        </a:solidFill>
        <a:latin typeface="+mn-lt"/>
        <a:ea typeface="+mn-ea"/>
        <a:cs typeface="+mn-cs"/>
      </a:defRPr>
    </a:lvl2pPr>
    <a:lvl3pPr marL="912899" algn="l" defTabSz="456449" rtl="0" eaLnBrk="1" latinLnBrk="0" hangingPunct="1">
      <a:defRPr sz="1800" kern="1200">
        <a:solidFill>
          <a:schemeClr val="tx1"/>
        </a:solidFill>
        <a:latin typeface="+mn-lt"/>
        <a:ea typeface="+mn-ea"/>
        <a:cs typeface="+mn-cs"/>
      </a:defRPr>
    </a:lvl3pPr>
    <a:lvl4pPr marL="1369349" algn="l" defTabSz="456449" rtl="0" eaLnBrk="1" latinLnBrk="0" hangingPunct="1">
      <a:defRPr sz="1800" kern="1200">
        <a:solidFill>
          <a:schemeClr val="tx1"/>
        </a:solidFill>
        <a:latin typeface="+mn-lt"/>
        <a:ea typeface="+mn-ea"/>
        <a:cs typeface="+mn-cs"/>
      </a:defRPr>
    </a:lvl4pPr>
    <a:lvl5pPr marL="1825798" algn="l" defTabSz="456449" rtl="0" eaLnBrk="1" latinLnBrk="0" hangingPunct="1">
      <a:defRPr sz="1800" kern="1200">
        <a:solidFill>
          <a:schemeClr val="tx1"/>
        </a:solidFill>
        <a:latin typeface="+mn-lt"/>
        <a:ea typeface="+mn-ea"/>
        <a:cs typeface="+mn-cs"/>
      </a:defRPr>
    </a:lvl5pPr>
    <a:lvl6pPr marL="2282248" algn="l" defTabSz="456449" rtl="0" eaLnBrk="1" latinLnBrk="0" hangingPunct="1">
      <a:defRPr sz="1800" kern="1200">
        <a:solidFill>
          <a:schemeClr val="tx1"/>
        </a:solidFill>
        <a:latin typeface="+mn-lt"/>
        <a:ea typeface="+mn-ea"/>
        <a:cs typeface="+mn-cs"/>
      </a:defRPr>
    </a:lvl6pPr>
    <a:lvl7pPr marL="2738697" algn="l" defTabSz="456449" rtl="0" eaLnBrk="1" latinLnBrk="0" hangingPunct="1">
      <a:defRPr sz="1800" kern="1200">
        <a:solidFill>
          <a:schemeClr val="tx1"/>
        </a:solidFill>
        <a:latin typeface="+mn-lt"/>
        <a:ea typeface="+mn-ea"/>
        <a:cs typeface="+mn-cs"/>
      </a:defRPr>
    </a:lvl7pPr>
    <a:lvl8pPr marL="3195147" algn="l" defTabSz="456449" rtl="0" eaLnBrk="1" latinLnBrk="0" hangingPunct="1">
      <a:defRPr sz="1800" kern="1200">
        <a:solidFill>
          <a:schemeClr val="tx1"/>
        </a:solidFill>
        <a:latin typeface="+mn-lt"/>
        <a:ea typeface="+mn-ea"/>
        <a:cs typeface="+mn-cs"/>
      </a:defRPr>
    </a:lvl8pPr>
    <a:lvl9pPr marL="3651597" algn="l" defTabSz="456449"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24" autoAdjust="0"/>
    <p:restoredTop sz="84662" autoAdjust="0"/>
  </p:normalViewPr>
  <p:slideViewPr>
    <p:cSldViewPr snapToGrid="0" snapToObjects="1">
      <p:cViewPr varScale="1">
        <p:scale>
          <a:sx n="85" d="100"/>
          <a:sy n="85" d="100"/>
        </p:scale>
        <p:origin x="1650" y="78"/>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notesViewPr>
    <p:cSldViewPr snapToGrid="0" snapToObjects="1">
      <p:cViewPr varScale="1">
        <p:scale>
          <a:sx n="95" d="100"/>
          <a:sy n="95" d="100"/>
        </p:scale>
        <p:origin x="-3936" y="-11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B355C59-C1FD-6442-AEB5-D92696AF80D8}" type="datetimeFigureOut">
              <a:rPr lang="en-US" smtClean="0"/>
              <a:t>12/28/2017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a:t>https://artherworldblog.wordpress.com/2012/06/25/internet-memes-and-copyright/</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F7E4F94-7953-2847-870B-5C6DE618401D}" type="slidenum">
              <a:rPr lang="en-US" smtClean="0"/>
              <a:t>‹#›</a:t>
            </a:fld>
            <a:endParaRPr lang="en-US"/>
          </a:p>
        </p:txBody>
      </p:sp>
    </p:spTree>
    <p:extLst>
      <p:ext uri="{BB962C8B-B14F-4D97-AF65-F5344CB8AC3E}">
        <p14:creationId xmlns:p14="http://schemas.microsoft.com/office/powerpoint/2010/main" val="3793806117"/>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09A58B-C66D-0E4D-9CF4-D0A97D2815BD}" type="datetimeFigureOut">
              <a:rPr lang="en-US" smtClean="0"/>
              <a:t>12/28/2017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t>https://artherworldblog.wordpress.com/2012/06/25/internet-memes-and-copyright/</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AF3D7C-E79C-464D-870B-78CB3C2428AA}" type="slidenum">
              <a:rPr lang="en-US" smtClean="0"/>
              <a:t>‹#›</a:t>
            </a:fld>
            <a:endParaRPr lang="en-US"/>
          </a:p>
        </p:txBody>
      </p:sp>
    </p:spTree>
    <p:extLst>
      <p:ext uri="{BB962C8B-B14F-4D97-AF65-F5344CB8AC3E}">
        <p14:creationId xmlns:p14="http://schemas.microsoft.com/office/powerpoint/2010/main" val="990912024"/>
      </p:ext>
    </p:extLst>
  </p:cSld>
  <p:clrMap bg1="lt1" tx1="dk1" bg2="lt2" tx2="dk2" accent1="accent1" accent2="accent2" accent3="accent3" accent4="accent4" accent5="accent5" accent6="accent6" hlink="hlink" folHlink="folHlink"/>
  <p:hf hdr="0" dt="0"/>
  <p:notesStyle>
    <a:lvl1pPr marL="0" algn="l" defTabSz="456449" rtl="0" eaLnBrk="1" latinLnBrk="0" hangingPunct="1">
      <a:defRPr sz="1200" kern="1200">
        <a:solidFill>
          <a:schemeClr val="tx1"/>
        </a:solidFill>
        <a:latin typeface="+mn-lt"/>
        <a:ea typeface="+mn-ea"/>
        <a:cs typeface="+mn-cs"/>
      </a:defRPr>
    </a:lvl1pPr>
    <a:lvl2pPr marL="456449" algn="l" defTabSz="456449" rtl="0" eaLnBrk="1" latinLnBrk="0" hangingPunct="1">
      <a:defRPr sz="1200" kern="1200">
        <a:solidFill>
          <a:schemeClr val="tx1"/>
        </a:solidFill>
        <a:latin typeface="+mn-lt"/>
        <a:ea typeface="+mn-ea"/>
        <a:cs typeface="+mn-cs"/>
      </a:defRPr>
    </a:lvl2pPr>
    <a:lvl3pPr marL="912899" algn="l" defTabSz="456449" rtl="0" eaLnBrk="1" latinLnBrk="0" hangingPunct="1">
      <a:defRPr sz="1200" kern="1200">
        <a:solidFill>
          <a:schemeClr val="tx1"/>
        </a:solidFill>
        <a:latin typeface="+mn-lt"/>
        <a:ea typeface="+mn-ea"/>
        <a:cs typeface="+mn-cs"/>
      </a:defRPr>
    </a:lvl3pPr>
    <a:lvl4pPr marL="1369349" algn="l" defTabSz="456449" rtl="0" eaLnBrk="1" latinLnBrk="0" hangingPunct="1">
      <a:defRPr sz="1200" kern="1200">
        <a:solidFill>
          <a:schemeClr val="tx1"/>
        </a:solidFill>
        <a:latin typeface="+mn-lt"/>
        <a:ea typeface="+mn-ea"/>
        <a:cs typeface="+mn-cs"/>
      </a:defRPr>
    </a:lvl4pPr>
    <a:lvl5pPr marL="1825798" algn="l" defTabSz="456449" rtl="0" eaLnBrk="1" latinLnBrk="0" hangingPunct="1">
      <a:defRPr sz="1200" kern="1200">
        <a:solidFill>
          <a:schemeClr val="tx1"/>
        </a:solidFill>
        <a:latin typeface="+mn-lt"/>
        <a:ea typeface="+mn-ea"/>
        <a:cs typeface="+mn-cs"/>
      </a:defRPr>
    </a:lvl5pPr>
    <a:lvl6pPr marL="2282248" algn="l" defTabSz="456449" rtl="0" eaLnBrk="1" latinLnBrk="0" hangingPunct="1">
      <a:defRPr sz="1200" kern="1200">
        <a:solidFill>
          <a:schemeClr val="tx1"/>
        </a:solidFill>
        <a:latin typeface="+mn-lt"/>
        <a:ea typeface="+mn-ea"/>
        <a:cs typeface="+mn-cs"/>
      </a:defRPr>
    </a:lvl6pPr>
    <a:lvl7pPr marL="2738697" algn="l" defTabSz="456449" rtl="0" eaLnBrk="1" latinLnBrk="0" hangingPunct="1">
      <a:defRPr sz="1200" kern="1200">
        <a:solidFill>
          <a:schemeClr val="tx1"/>
        </a:solidFill>
        <a:latin typeface="+mn-lt"/>
        <a:ea typeface="+mn-ea"/>
        <a:cs typeface="+mn-cs"/>
      </a:defRPr>
    </a:lvl7pPr>
    <a:lvl8pPr marL="3195147" algn="l" defTabSz="456449" rtl="0" eaLnBrk="1" latinLnBrk="0" hangingPunct="1">
      <a:defRPr sz="1200" kern="1200">
        <a:solidFill>
          <a:schemeClr val="tx1"/>
        </a:solidFill>
        <a:latin typeface="+mn-lt"/>
        <a:ea typeface="+mn-ea"/>
        <a:cs typeface="+mn-cs"/>
      </a:defRPr>
    </a:lvl8pPr>
    <a:lvl9pPr marL="3651597" algn="l" defTabSz="456449"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EAF3D7C-E79C-464D-870B-78CB3C2428AA}" type="slidenum">
              <a:rPr lang="en-US" smtClean="0"/>
              <a:t>1</a:t>
            </a:fld>
            <a:endParaRPr lang="en-US"/>
          </a:p>
        </p:txBody>
      </p:sp>
      <p:sp>
        <p:nvSpPr>
          <p:cNvPr id="5" name="Footer Placeholder 4"/>
          <p:cNvSpPr>
            <a:spLocks noGrp="1"/>
          </p:cNvSpPr>
          <p:nvPr>
            <p:ph type="ftr" sz="quarter" idx="11"/>
          </p:nvPr>
        </p:nvSpPr>
        <p:spPr/>
        <p:txBody>
          <a:bodyPr/>
          <a:lstStyle/>
          <a:p>
            <a:r>
              <a:rPr lang="en-US"/>
              <a:t>https://artherworldblog.wordpress.com/2012/06/25/internet-memes-and-copyright/</a:t>
            </a:r>
          </a:p>
        </p:txBody>
      </p:sp>
    </p:spTree>
    <p:extLst>
      <p:ext uri="{BB962C8B-B14F-4D97-AF65-F5344CB8AC3E}">
        <p14:creationId xmlns:p14="http://schemas.microsoft.com/office/powerpoint/2010/main" val="1581088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https://artherworldblog.wordpress.com/2012/06/25/internet-memes-and-copyright/</a:t>
            </a:r>
          </a:p>
        </p:txBody>
      </p:sp>
      <p:sp>
        <p:nvSpPr>
          <p:cNvPr id="5" name="Slide Number Placeholder 4"/>
          <p:cNvSpPr>
            <a:spLocks noGrp="1"/>
          </p:cNvSpPr>
          <p:nvPr>
            <p:ph type="sldNum" sz="quarter" idx="11"/>
          </p:nvPr>
        </p:nvSpPr>
        <p:spPr/>
        <p:txBody>
          <a:bodyPr/>
          <a:lstStyle/>
          <a:p>
            <a:fld id="{2EAF3D7C-E79C-464D-870B-78CB3C2428AA}" type="slidenum">
              <a:rPr lang="en-US" smtClean="0"/>
              <a:t>2</a:t>
            </a:fld>
            <a:endParaRPr lang="en-US"/>
          </a:p>
        </p:txBody>
      </p:sp>
    </p:spTree>
    <p:extLst>
      <p:ext uri="{BB962C8B-B14F-4D97-AF65-F5344CB8AC3E}">
        <p14:creationId xmlns:p14="http://schemas.microsoft.com/office/powerpoint/2010/main" val="14724278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https://artherworldblog.wordpress.com/2012/06/25/internet-memes-and-copyright/</a:t>
            </a:r>
          </a:p>
        </p:txBody>
      </p:sp>
      <p:sp>
        <p:nvSpPr>
          <p:cNvPr id="5" name="Slide Number Placeholder 4"/>
          <p:cNvSpPr>
            <a:spLocks noGrp="1"/>
          </p:cNvSpPr>
          <p:nvPr>
            <p:ph type="sldNum" sz="quarter" idx="11"/>
          </p:nvPr>
        </p:nvSpPr>
        <p:spPr/>
        <p:txBody>
          <a:bodyPr/>
          <a:lstStyle/>
          <a:p>
            <a:fld id="{2EAF3D7C-E79C-464D-870B-78CB3C2428AA}" type="slidenum">
              <a:rPr lang="en-US" smtClean="0"/>
              <a:t>3</a:t>
            </a:fld>
            <a:endParaRPr lang="en-US"/>
          </a:p>
        </p:txBody>
      </p:sp>
    </p:spTree>
    <p:extLst>
      <p:ext uri="{BB962C8B-B14F-4D97-AF65-F5344CB8AC3E}">
        <p14:creationId xmlns:p14="http://schemas.microsoft.com/office/powerpoint/2010/main" val="40224904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https://artherworldblog.wordpress.com/2012/06/25/internet-memes-and-copyright/</a:t>
            </a:r>
          </a:p>
        </p:txBody>
      </p:sp>
      <p:sp>
        <p:nvSpPr>
          <p:cNvPr id="5" name="Slide Number Placeholder 4"/>
          <p:cNvSpPr>
            <a:spLocks noGrp="1"/>
          </p:cNvSpPr>
          <p:nvPr>
            <p:ph type="sldNum" sz="quarter" idx="11"/>
          </p:nvPr>
        </p:nvSpPr>
        <p:spPr/>
        <p:txBody>
          <a:bodyPr/>
          <a:lstStyle/>
          <a:p>
            <a:fld id="{2EAF3D7C-E79C-464D-870B-78CB3C2428AA}" type="slidenum">
              <a:rPr lang="en-US" smtClean="0"/>
              <a:t>7</a:t>
            </a:fld>
            <a:endParaRPr lang="en-US"/>
          </a:p>
        </p:txBody>
      </p:sp>
    </p:spTree>
    <p:extLst>
      <p:ext uri="{BB962C8B-B14F-4D97-AF65-F5344CB8AC3E}">
        <p14:creationId xmlns:p14="http://schemas.microsoft.com/office/powerpoint/2010/main" val="22681045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3" y="2025526"/>
            <a:ext cx="7772399" cy="2474409"/>
          </a:xfrm>
        </p:spPr>
        <p:txBody>
          <a:bodyPr anchor="t"/>
          <a:lstStyle>
            <a:lvl1pPr>
              <a:defRPr sz="54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1" y="4681685"/>
            <a:ext cx="7772398" cy="1066800"/>
          </a:xfrm>
        </p:spPr>
        <p:txBody>
          <a:bodyPr anchor="t">
            <a:normAutofit/>
          </a:bodyPr>
          <a:lstStyle>
            <a:lvl1pPr marL="0" indent="0" algn="l">
              <a:buNone/>
              <a:defRPr sz="2800">
                <a:solidFill>
                  <a:srgbClr val="222222"/>
                </a:solidFill>
              </a:defRPr>
            </a:lvl1pPr>
            <a:lvl2pPr marL="456449" indent="0" algn="ctr">
              <a:buNone/>
              <a:defRPr>
                <a:solidFill>
                  <a:schemeClr val="tx1">
                    <a:tint val="75000"/>
                  </a:schemeClr>
                </a:solidFill>
              </a:defRPr>
            </a:lvl2pPr>
            <a:lvl3pPr marL="912899" indent="0" algn="ctr">
              <a:buNone/>
              <a:defRPr>
                <a:solidFill>
                  <a:schemeClr val="tx1">
                    <a:tint val="75000"/>
                  </a:schemeClr>
                </a:solidFill>
              </a:defRPr>
            </a:lvl3pPr>
            <a:lvl4pPr marL="1369349" indent="0" algn="ctr">
              <a:buNone/>
              <a:defRPr>
                <a:solidFill>
                  <a:schemeClr val="tx1">
                    <a:tint val="75000"/>
                  </a:schemeClr>
                </a:solidFill>
              </a:defRPr>
            </a:lvl4pPr>
            <a:lvl5pPr marL="1825798" indent="0" algn="ctr">
              <a:buNone/>
              <a:defRPr>
                <a:solidFill>
                  <a:schemeClr val="tx1">
                    <a:tint val="75000"/>
                  </a:schemeClr>
                </a:solidFill>
              </a:defRPr>
            </a:lvl5pPr>
            <a:lvl6pPr marL="2282248" indent="0" algn="ctr">
              <a:buNone/>
              <a:defRPr>
                <a:solidFill>
                  <a:schemeClr val="tx1">
                    <a:tint val="75000"/>
                  </a:schemeClr>
                </a:solidFill>
              </a:defRPr>
            </a:lvl6pPr>
            <a:lvl7pPr marL="2738697" indent="0" algn="ctr">
              <a:buNone/>
              <a:defRPr>
                <a:solidFill>
                  <a:schemeClr val="tx1">
                    <a:tint val="75000"/>
                  </a:schemeClr>
                </a:solidFill>
              </a:defRPr>
            </a:lvl7pPr>
            <a:lvl8pPr marL="3195147" indent="0" algn="ctr">
              <a:buNone/>
              <a:defRPr>
                <a:solidFill>
                  <a:schemeClr val="tx1">
                    <a:tint val="75000"/>
                  </a:schemeClr>
                </a:solidFill>
              </a:defRPr>
            </a:lvl8pPr>
            <a:lvl9pPr marL="3651597" indent="0" algn="ctr">
              <a:buNone/>
              <a:defRPr>
                <a:solidFill>
                  <a:schemeClr val="tx1">
                    <a:tint val="75000"/>
                  </a:schemeClr>
                </a:solidFill>
              </a:defRPr>
            </a:lvl9pPr>
          </a:lstStyle>
          <a:p>
            <a:r>
              <a:rPr lang="en-US"/>
              <a:t>Click to edit Master subtitle style</a:t>
            </a:r>
            <a:endParaRPr lang="en-US" dirty="0"/>
          </a:p>
        </p:txBody>
      </p:sp>
      <p:sp>
        <p:nvSpPr>
          <p:cNvPr id="6" name="Slide Number Placeholder 5"/>
          <p:cNvSpPr>
            <a:spLocks noGrp="1"/>
          </p:cNvSpPr>
          <p:nvPr>
            <p:ph type="sldNum" sz="quarter" idx="12"/>
          </p:nvPr>
        </p:nvSpPr>
        <p:spPr/>
        <p:txBody>
          <a:bodyPr/>
          <a:lstStyle>
            <a:lvl1pPr>
              <a:defRPr b="0" i="0">
                <a:latin typeface="ITC Avant Garde Std Bk"/>
                <a:cs typeface="ITC Avant Garde Std Bk"/>
              </a:defRPr>
            </a:lvl1pPr>
          </a:lstStyle>
          <a:p>
            <a:r>
              <a:rPr lang="en-US" dirty="0"/>
              <a:t>1</a:t>
            </a: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6448" y="209653"/>
            <a:ext cx="5791212" cy="1249683"/>
          </a:xfrm>
          <a:prstGeom prst="rect">
            <a:avLst/>
          </a:prstGeom>
        </p:spPr>
      </p:pic>
      <p:sp>
        <p:nvSpPr>
          <p:cNvPr id="11" name="Date Placeholder 3"/>
          <p:cNvSpPr>
            <a:spLocks noGrp="1"/>
          </p:cNvSpPr>
          <p:nvPr>
            <p:ph type="dt" sz="half" idx="10"/>
          </p:nvPr>
        </p:nvSpPr>
        <p:spPr>
          <a:xfrm>
            <a:off x="7719760" y="6352708"/>
            <a:ext cx="738443" cy="365760"/>
          </a:xfrm>
          <a:prstGeom prst="rect">
            <a:avLst/>
          </a:prstGeom>
        </p:spPr>
        <p:txBody>
          <a:bodyPr anchor="ctr"/>
          <a:lstStyle>
            <a:lvl1pPr>
              <a:defRPr sz="1200" b="0" i="0">
                <a:solidFill>
                  <a:srgbClr val="88A7DF"/>
                </a:solidFill>
                <a:latin typeface="+mn-lt"/>
                <a:cs typeface="ITC Avant Garde Std Bk Cn"/>
              </a:defRPr>
            </a:lvl1pPr>
          </a:lstStyle>
          <a:p>
            <a:fld id="{ACBD01F4-39D2-4121-BA80-440FCF746B78}" type="datetime1">
              <a:rPr lang="en-US" smtClean="0"/>
              <a:t>12/28/2017</a:t>
            </a:fld>
            <a:endParaRPr lang="en-US" dirty="0"/>
          </a:p>
        </p:txBody>
      </p:sp>
      <p:sp>
        <p:nvSpPr>
          <p:cNvPr id="12" name="Footer Placeholder 4"/>
          <p:cNvSpPr>
            <a:spLocks noGrp="1"/>
          </p:cNvSpPr>
          <p:nvPr>
            <p:ph type="ftr" sz="quarter" idx="11"/>
          </p:nvPr>
        </p:nvSpPr>
        <p:spPr>
          <a:xfrm>
            <a:off x="3352459" y="6352708"/>
            <a:ext cx="4367298" cy="365760"/>
          </a:xfrm>
          <a:prstGeom prst="rect">
            <a:avLst/>
          </a:prstGeom>
        </p:spPr>
        <p:txBody>
          <a:bodyPr anchor="ctr"/>
          <a:lstStyle>
            <a:lvl1pPr>
              <a:defRPr sz="1200" b="0" i="0">
                <a:solidFill>
                  <a:schemeClr val="tx2">
                    <a:lumMod val="40000"/>
                    <a:lumOff val="60000"/>
                  </a:schemeClr>
                </a:solidFill>
                <a:latin typeface="+mn-lt"/>
                <a:cs typeface="ITC Avant Garde Std Bk Cn"/>
              </a:defRPr>
            </a:lvl1pPr>
          </a:lstStyle>
          <a:p>
            <a:r>
              <a:rPr lang="en-US"/>
              <a:t>aidsetc.org</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1D2EA5EF-C699-AF4C-BA42-C0A1CAAB713C}" type="slidenum">
              <a:rPr lang="en-US" smtClean="0"/>
              <a:t>‹#›</a:t>
            </a:fld>
            <a:endParaRPr lang="en-US"/>
          </a:p>
        </p:txBody>
      </p:sp>
      <p:sp>
        <p:nvSpPr>
          <p:cNvPr id="8" name="Date Placeholder 3"/>
          <p:cNvSpPr>
            <a:spLocks noGrp="1"/>
          </p:cNvSpPr>
          <p:nvPr>
            <p:ph type="dt" sz="half" idx="2"/>
          </p:nvPr>
        </p:nvSpPr>
        <p:spPr>
          <a:xfrm>
            <a:off x="7719760" y="6352708"/>
            <a:ext cx="738443" cy="365760"/>
          </a:xfrm>
          <a:prstGeom prst="rect">
            <a:avLst/>
          </a:prstGeom>
        </p:spPr>
        <p:txBody>
          <a:bodyPr anchor="ctr"/>
          <a:lstStyle>
            <a:lvl1pPr>
              <a:defRPr sz="1200">
                <a:solidFill>
                  <a:srgbClr val="88A7DF"/>
                </a:solidFill>
              </a:defRPr>
            </a:lvl1pPr>
          </a:lstStyle>
          <a:p>
            <a:fld id="{034168AA-5889-45AB-8C4D-A721F9C46B61}" type="datetime1">
              <a:rPr lang="en-US" smtClean="0"/>
              <a:t>12/28/2017</a:t>
            </a:fld>
            <a:endParaRPr lang="en-US"/>
          </a:p>
        </p:txBody>
      </p:sp>
      <p:sp>
        <p:nvSpPr>
          <p:cNvPr id="10" name="Footer Placeholder 4"/>
          <p:cNvSpPr>
            <a:spLocks noGrp="1"/>
          </p:cNvSpPr>
          <p:nvPr>
            <p:ph type="ftr" sz="quarter" idx="3"/>
          </p:nvPr>
        </p:nvSpPr>
        <p:spPr>
          <a:xfrm>
            <a:off x="3352459" y="6352708"/>
            <a:ext cx="4367298" cy="365760"/>
          </a:xfrm>
          <a:prstGeom prst="rect">
            <a:avLst/>
          </a:prstGeom>
        </p:spPr>
        <p:txBody>
          <a:bodyPr anchor="ctr"/>
          <a:lstStyle>
            <a:lvl1pPr>
              <a:defRPr sz="1200">
                <a:solidFill>
                  <a:schemeClr val="tx2">
                    <a:lumMod val="40000"/>
                    <a:lumOff val="60000"/>
                  </a:schemeClr>
                </a:solidFill>
              </a:defRPr>
            </a:lvl1pPr>
          </a:lstStyle>
          <a:p>
            <a:r>
              <a:rPr lang="en-US"/>
              <a:t>aidsetc.org</a:t>
            </a:r>
            <a:endParaRPr lang="en-US" dirty="0"/>
          </a:p>
        </p:txBody>
      </p:sp>
      <p:pic>
        <p:nvPicPr>
          <p:cNvPr id="11" name="Picture 10"/>
          <p:cNvPicPr>
            <a:picLocks/>
          </p:cNvPicPr>
          <p:nvPr/>
        </p:nvPicPr>
        <p:blipFill>
          <a:blip r:embed="rId2">
            <a:extLst>
              <a:ext uri="{28A0092B-C50C-407E-A947-70E740481C1C}">
                <a14:useLocalDpi xmlns:a14="http://schemas.microsoft.com/office/drawing/2010/main" val="0"/>
              </a:ext>
            </a:extLst>
          </a:blip>
          <a:stretch>
            <a:fillRect/>
          </a:stretch>
        </p:blipFill>
        <p:spPr>
          <a:xfrm>
            <a:off x="245209" y="6359950"/>
            <a:ext cx="1904878" cy="350506"/>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6" y="3187172"/>
            <a:ext cx="7659687" cy="1168401"/>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7" y="1553633"/>
            <a:ext cx="6135687" cy="1633538"/>
          </a:xfrm>
        </p:spPr>
        <p:txBody>
          <a:bodyPr anchor="b"/>
          <a:lstStyle>
            <a:lvl1pPr marL="0" indent="0">
              <a:buNone/>
              <a:defRPr sz="2000">
                <a:solidFill>
                  <a:srgbClr val="222222"/>
                </a:solidFill>
              </a:defRPr>
            </a:lvl1pPr>
            <a:lvl2pPr marL="456449" indent="0">
              <a:buNone/>
              <a:defRPr sz="1800">
                <a:solidFill>
                  <a:schemeClr val="tx1">
                    <a:tint val="75000"/>
                  </a:schemeClr>
                </a:solidFill>
              </a:defRPr>
            </a:lvl2pPr>
            <a:lvl3pPr marL="912899" indent="0">
              <a:buNone/>
              <a:defRPr sz="1600">
                <a:solidFill>
                  <a:schemeClr val="tx1">
                    <a:tint val="75000"/>
                  </a:schemeClr>
                </a:solidFill>
              </a:defRPr>
            </a:lvl3pPr>
            <a:lvl4pPr marL="1369349" indent="0">
              <a:buNone/>
              <a:defRPr sz="1400">
                <a:solidFill>
                  <a:schemeClr val="tx1">
                    <a:tint val="75000"/>
                  </a:schemeClr>
                </a:solidFill>
              </a:defRPr>
            </a:lvl4pPr>
            <a:lvl5pPr marL="1825798" indent="0">
              <a:buNone/>
              <a:defRPr sz="1400">
                <a:solidFill>
                  <a:schemeClr val="tx1">
                    <a:tint val="75000"/>
                  </a:schemeClr>
                </a:solidFill>
              </a:defRPr>
            </a:lvl5pPr>
            <a:lvl6pPr marL="2282248" indent="0">
              <a:buNone/>
              <a:defRPr sz="1400">
                <a:solidFill>
                  <a:schemeClr val="tx1">
                    <a:tint val="75000"/>
                  </a:schemeClr>
                </a:solidFill>
              </a:defRPr>
            </a:lvl6pPr>
            <a:lvl7pPr marL="2738697" indent="0">
              <a:buNone/>
              <a:defRPr sz="1400">
                <a:solidFill>
                  <a:schemeClr val="tx1">
                    <a:tint val="75000"/>
                  </a:schemeClr>
                </a:solidFill>
              </a:defRPr>
            </a:lvl7pPr>
            <a:lvl8pPr marL="3195147" indent="0">
              <a:buNone/>
              <a:defRPr sz="1400">
                <a:solidFill>
                  <a:schemeClr val="tx1">
                    <a:tint val="75000"/>
                  </a:schemeClr>
                </a:solidFill>
              </a:defRPr>
            </a:lvl8pPr>
            <a:lvl9pPr marL="3651597"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1D2EA5EF-C699-AF4C-BA42-C0A1CAAB713C}" type="slidenum">
              <a:rPr lang="en-US" smtClean="0"/>
              <a:t>‹#›</a:t>
            </a:fld>
            <a:endParaRPr lang="en-US"/>
          </a:p>
        </p:txBody>
      </p:sp>
      <p:sp>
        <p:nvSpPr>
          <p:cNvPr id="8" name="Date Placeholder 3"/>
          <p:cNvSpPr>
            <a:spLocks noGrp="1"/>
          </p:cNvSpPr>
          <p:nvPr>
            <p:ph type="dt" sz="half" idx="2"/>
          </p:nvPr>
        </p:nvSpPr>
        <p:spPr>
          <a:xfrm>
            <a:off x="7719760" y="6352708"/>
            <a:ext cx="738443" cy="365760"/>
          </a:xfrm>
          <a:prstGeom prst="rect">
            <a:avLst/>
          </a:prstGeom>
        </p:spPr>
        <p:txBody>
          <a:bodyPr anchor="ctr"/>
          <a:lstStyle>
            <a:lvl1pPr>
              <a:defRPr sz="1200">
                <a:solidFill>
                  <a:srgbClr val="88A7DF"/>
                </a:solidFill>
              </a:defRPr>
            </a:lvl1pPr>
          </a:lstStyle>
          <a:p>
            <a:fld id="{47AF1D31-C801-4F33-B682-08733E84589C}" type="datetime1">
              <a:rPr lang="en-US" smtClean="0"/>
              <a:t>12/28/2017</a:t>
            </a:fld>
            <a:endParaRPr lang="en-US"/>
          </a:p>
        </p:txBody>
      </p:sp>
      <p:sp>
        <p:nvSpPr>
          <p:cNvPr id="9" name="Footer Placeholder 4"/>
          <p:cNvSpPr>
            <a:spLocks noGrp="1"/>
          </p:cNvSpPr>
          <p:nvPr>
            <p:ph type="ftr" sz="quarter" idx="3"/>
          </p:nvPr>
        </p:nvSpPr>
        <p:spPr>
          <a:xfrm>
            <a:off x="3352459" y="6352708"/>
            <a:ext cx="4367298" cy="365760"/>
          </a:xfrm>
          <a:prstGeom prst="rect">
            <a:avLst/>
          </a:prstGeom>
        </p:spPr>
        <p:txBody>
          <a:bodyPr anchor="ctr"/>
          <a:lstStyle>
            <a:lvl1pPr>
              <a:defRPr sz="1200">
                <a:solidFill>
                  <a:schemeClr val="tx2">
                    <a:lumMod val="40000"/>
                    <a:lumOff val="60000"/>
                  </a:schemeClr>
                </a:solidFill>
              </a:defRPr>
            </a:lvl1pPr>
          </a:lstStyle>
          <a:p>
            <a:r>
              <a:rPr lang="en-US"/>
              <a:t>aidsetc.org</a:t>
            </a:r>
          </a:p>
        </p:txBody>
      </p:sp>
      <p:pic>
        <p:nvPicPr>
          <p:cNvPr id="11" name="Picture 10"/>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245209" y="6359950"/>
            <a:ext cx="1904878" cy="350506"/>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57200" y="1536192"/>
            <a:ext cx="3657600" cy="44313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2" y="1536192"/>
            <a:ext cx="4038599" cy="44313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1D2EA5EF-C699-AF4C-BA42-C0A1CAAB713C}" type="slidenum">
              <a:rPr lang="en-US" smtClean="0"/>
              <a:t>‹#›</a:t>
            </a:fld>
            <a:endParaRPr lang="en-US"/>
          </a:p>
        </p:txBody>
      </p:sp>
      <p:sp>
        <p:nvSpPr>
          <p:cNvPr id="9" name="Date Placeholder 3"/>
          <p:cNvSpPr>
            <a:spLocks noGrp="1"/>
          </p:cNvSpPr>
          <p:nvPr>
            <p:ph type="dt" sz="half" idx="13"/>
          </p:nvPr>
        </p:nvSpPr>
        <p:spPr>
          <a:xfrm>
            <a:off x="7719760" y="6352708"/>
            <a:ext cx="738443" cy="365760"/>
          </a:xfrm>
          <a:prstGeom prst="rect">
            <a:avLst/>
          </a:prstGeom>
        </p:spPr>
        <p:txBody>
          <a:bodyPr anchor="ctr"/>
          <a:lstStyle>
            <a:lvl1pPr>
              <a:defRPr sz="1200">
                <a:solidFill>
                  <a:srgbClr val="88A7DF"/>
                </a:solidFill>
              </a:defRPr>
            </a:lvl1pPr>
          </a:lstStyle>
          <a:p>
            <a:fld id="{994E68DD-0A64-47FC-8FBA-BE135CE9B32D}" type="datetime1">
              <a:rPr lang="en-US" smtClean="0"/>
              <a:t>12/28/2017</a:t>
            </a:fld>
            <a:endParaRPr lang="en-US"/>
          </a:p>
        </p:txBody>
      </p:sp>
      <p:sp>
        <p:nvSpPr>
          <p:cNvPr id="10" name="Footer Placeholder 4"/>
          <p:cNvSpPr>
            <a:spLocks noGrp="1"/>
          </p:cNvSpPr>
          <p:nvPr>
            <p:ph type="ftr" sz="quarter" idx="3"/>
          </p:nvPr>
        </p:nvSpPr>
        <p:spPr>
          <a:xfrm>
            <a:off x="3352459" y="6352708"/>
            <a:ext cx="4367298" cy="365760"/>
          </a:xfrm>
          <a:prstGeom prst="rect">
            <a:avLst/>
          </a:prstGeom>
        </p:spPr>
        <p:txBody>
          <a:bodyPr anchor="ctr"/>
          <a:lstStyle>
            <a:lvl1pPr>
              <a:defRPr sz="1200">
                <a:solidFill>
                  <a:schemeClr val="tx2">
                    <a:lumMod val="40000"/>
                    <a:lumOff val="60000"/>
                  </a:schemeClr>
                </a:solidFill>
              </a:defRPr>
            </a:lvl1pPr>
          </a:lstStyle>
          <a:p>
            <a:r>
              <a:rPr lang="en-US"/>
              <a:t>aidsetc.org</a:t>
            </a:r>
          </a:p>
        </p:txBody>
      </p:sp>
      <p:pic>
        <p:nvPicPr>
          <p:cNvPr id="12" name="Picture 11"/>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245209" y="6359950"/>
            <a:ext cx="1904878" cy="350506"/>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44605"/>
            <a:ext cx="3890108" cy="639763"/>
          </a:xfrm>
        </p:spPr>
        <p:txBody>
          <a:bodyPr anchor="b">
            <a:noAutofit/>
          </a:bodyPr>
          <a:lstStyle>
            <a:lvl1pPr marL="0" indent="0" algn="l">
              <a:buNone/>
              <a:defRPr sz="2800" b="0">
                <a:solidFill>
                  <a:schemeClr val="tx2"/>
                </a:solidFill>
              </a:defRPr>
            </a:lvl1pPr>
            <a:lvl2pPr marL="456449" indent="0">
              <a:buNone/>
              <a:defRPr sz="2000" b="1"/>
            </a:lvl2pPr>
            <a:lvl3pPr marL="912899" indent="0">
              <a:buNone/>
              <a:defRPr sz="1800" b="1"/>
            </a:lvl3pPr>
            <a:lvl4pPr marL="1369349" indent="0">
              <a:buNone/>
              <a:defRPr sz="1600" b="1"/>
            </a:lvl4pPr>
            <a:lvl5pPr marL="1825798" indent="0">
              <a:buNone/>
              <a:defRPr sz="1600" b="1"/>
            </a:lvl5pPr>
            <a:lvl6pPr marL="2282248" indent="0">
              <a:buNone/>
              <a:defRPr sz="1600" b="1"/>
            </a:lvl6pPr>
            <a:lvl7pPr marL="2738697" indent="0">
              <a:buNone/>
              <a:defRPr sz="1600" b="1"/>
            </a:lvl7pPr>
            <a:lvl8pPr marL="3195147" indent="0">
              <a:buNone/>
              <a:defRPr sz="1600" b="1"/>
            </a:lvl8pPr>
            <a:lvl9pPr marL="3651597"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08721"/>
            <a:ext cx="3890108" cy="355878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32210" y="1644605"/>
            <a:ext cx="4038599" cy="639763"/>
          </a:xfrm>
        </p:spPr>
        <p:txBody>
          <a:bodyPr anchor="b">
            <a:noAutofit/>
          </a:bodyPr>
          <a:lstStyle>
            <a:lvl1pPr marL="0" indent="0" algn="l">
              <a:buNone/>
              <a:defRPr sz="2800" b="0">
                <a:solidFill>
                  <a:schemeClr val="tx2"/>
                </a:solidFill>
              </a:defRPr>
            </a:lvl1pPr>
            <a:lvl2pPr marL="456449" indent="0">
              <a:buNone/>
              <a:defRPr sz="2000" b="1"/>
            </a:lvl2pPr>
            <a:lvl3pPr marL="912899" indent="0">
              <a:buNone/>
              <a:defRPr sz="1800" b="1"/>
            </a:lvl3pPr>
            <a:lvl4pPr marL="1369349" indent="0">
              <a:buNone/>
              <a:defRPr sz="1600" b="1"/>
            </a:lvl4pPr>
            <a:lvl5pPr marL="1825798" indent="0">
              <a:buNone/>
              <a:defRPr sz="1600" b="1"/>
            </a:lvl5pPr>
            <a:lvl6pPr marL="2282248" indent="0">
              <a:buNone/>
              <a:defRPr sz="1600" b="1"/>
            </a:lvl6pPr>
            <a:lvl7pPr marL="2738697" indent="0">
              <a:buNone/>
              <a:defRPr sz="1600" b="1"/>
            </a:lvl7pPr>
            <a:lvl8pPr marL="3195147" indent="0">
              <a:buNone/>
              <a:defRPr sz="1600" b="1"/>
            </a:lvl8pPr>
            <a:lvl9pPr marL="3651597"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32210" y="2408721"/>
            <a:ext cx="4038599" cy="355878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p:txBody>
          <a:bodyPr/>
          <a:lstStyle/>
          <a:p>
            <a:fld id="{1D2EA5EF-C699-AF4C-BA42-C0A1CAAB713C}" type="slidenum">
              <a:rPr lang="en-US" smtClean="0"/>
              <a:t>‹#›</a:t>
            </a:fld>
            <a:endParaRPr lang="en-US"/>
          </a:p>
        </p:txBody>
      </p:sp>
      <p:sp>
        <p:nvSpPr>
          <p:cNvPr id="11" name="Date Placeholder 3"/>
          <p:cNvSpPr>
            <a:spLocks noGrp="1"/>
          </p:cNvSpPr>
          <p:nvPr>
            <p:ph type="dt" sz="half" idx="13"/>
          </p:nvPr>
        </p:nvSpPr>
        <p:spPr>
          <a:xfrm>
            <a:off x="7719760" y="6352708"/>
            <a:ext cx="738443" cy="365760"/>
          </a:xfrm>
          <a:prstGeom prst="rect">
            <a:avLst/>
          </a:prstGeom>
        </p:spPr>
        <p:txBody>
          <a:bodyPr anchor="ctr"/>
          <a:lstStyle>
            <a:lvl1pPr>
              <a:defRPr sz="1200">
                <a:solidFill>
                  <a:srgbClr val="88A7DF"/>
                </a:solidFill>
              </a:defRPr>
            </a:lvl1pPr>
          </a:lstStyle>
          <a:p>
            <a:fld id="{ABBEEF14-6636-46EF-97DA-9BCD1B7397E8}" type="datetime1">
              <a:rPr lang="en-US" smtClean="0"/>
              <a:t>12/28/2017</a:t>
            </a:fld>
            <a:endParaRPr lang="en-US"/>
          </a:p>
        </p:txBody>
      </p:sp>
      <p:sp>
        <p:nvSpPr>
          <p:cNvPr id="12" name="Footer Placeholder 4"/>
          <p:cNvSpPr>
            <a:spLocks noGrp="1"/>
          </p:cNvSpPr>
          <p:nvPr>
            <p:ph type="ftr" sz="quarter" idx="14"/>
          </p:nvPr>
        </p:nvSpPr>
        <p:spPr>
          <a:xfrm>
            <a:off x="3352459" y="6352708"/>
            <a:ext cx="4367298" cy="365760"/>
          </a:xfrm>
          <a:prstGeom prst="rect">
            <a:avLst/>
          </a:prstGeom>
        </p:spPr>
        <p:txBody>
          <a:bodyPr anchor="ctr"/>
          <a:lstStyle>
            <a:lvl1pPr>
              <a:defRPr sz="1200">
                <a:solidFill>
                  <a:schemeClr val="tx2">
                    <a:lumMod val="40000"/>
                    <a:lumOff val="60000"/>
                  </a:schemeClr>
                </a:solidFill>
              </a:defRPr>
            </a:lvl1pPr>
          </a:lstStyle>
          <a:p>
            <a:r>
              <a:rPr lang="en-US"/>
              <a:t>aidsetc.org</a:t>
            </a:r>
          </a:p>
        </p:txBody>
      </p:sp>
      <p:pic>
        <p:nvPicPr>
          <p:cNvPr id="14" name="Picture 13"/>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245209" y="6359950"/>
            <a:ext cx="1904878" cy="350506"/>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5" name="Slide Number Placeholder 4"/>
          <p:cNvSpPr>
            <a:spLocks noGrp="1"/>
          </p:cNvSpPr>
          <p:nvPr>
            <p:ph type="sldNum" sz="quarter" idx="12"/>
          </p:nvPr>
        </p:nvSpPr>
        <p:spPr/>
        <p:txBody>
          <a:bodyPr/>
          <a:lstStyle/>
          <a:p>
            <a:fld id="{1D2EA5EF-C699-AF4C-BA42-C0A1CAAB713C}" type="slidenum">
              <a:rPr lang="en-US" smtClean="0"/>
              <a:t>‹#›</a:t>
            </a:fld>
            <a:endParaRPr lang="en-US"/>
          </a:p>
        </p:txBody>
      </p:sp>
      <p:sp>
        <p:nvSpPr>
          <p:cNvPr id="7" name="Date Placeholder 3"/>
          <p:cNvSpPr>
            <a:spLocks noGrp="1"/>
          </p:cNvSpPr>
          <p:nvPr>
            <p:ph type="dt" sz="half" idx="2"/>
          </p:nvPr>
        </p:nvSpPr>
        <p:spPr>
          <a:xfrm>
            <a:off x="7719760" y="6352708"/>
            <a:ext cx="738443" cy="365760"/>
          </a:xfrm>
          <a:prstGeom prst="rect">
            <a:avLst/>
          </a:prstGeom>
        </p:spPr>
        <p:txBody>
          <a:bodyPr anchor="ctr"/>
          <a:lstStyle>
            <a:lvl1pPr>
              <a:defRPr sz="1200">
                <a:solidFill>
                  <a:srgbClr val="88A7DF"/>
                </a:solidFill>
              </a:defRPr>
            </a:lvl1pPr>
          </a:lstStyle>
          <a:p>
            <a:fld id="{95E0180B-F657-4103-82B7-CE22C5BEDE68}" type="datetime1">
              <a:rPr lang="en-US" smtClean="0"/>
              <a:t>12/28/2017</a:t>
            </a:fld>
            <a:endParaRPr lang="en-US"/>
          </a:p>
        </p:txBody>
      </p:sp>
      <p:sp>
        <p:nvSpPr>
          <p:cNvPr id="8" name="Footer Placeholder 4"/>
          <p:cNvSpPr>
            <a:spLocks noGrp="1"/>
          </p:cNvSpPr>
          <p:nvPr>
            <p:ph type="ftr" sz="quarter" idx="3"/>
          </p:nvPr>
        </p:nvSpPr>
        <p:spPr>
          <a:xfrm>
            <a:off x="3352459" y="6352708"/>
            <a:ext cx="4367298" cy="365760"/>
          </a:xfrm>
          <a:prstGeom prst="rect">
            <a:avLst/>
          </a:prstGeom>
        </p:spPr>
        <p:txBody>
          <a:bodyPr anchor="ctr"/>
          <a:lstStyle>
            <a:lvl1pPr>
              <a:defRPr sz="1200">
                <a:solidFill>
                  <a:schemeClr val="tx2">
                    <a:lumMod val="40000"/>
                    <a:lumOff val="60000"/>
                  </a:schemeClr>
                </a:solidFill>
              </a:defRPr>
            </a:lvl1pPr>
          </a:lstStyle>
          <a:p>
            <a:r>
              <a:rPr lang="en-US"/>
              <a:t>aidsetc.org</a:t>
            </a:r>
          </a:p>
        </p:txBody>
      </p:sp>
      <p:pic>
        <p:nvPicPr>
          <p:cNvPr id="10" name="Picture 9"/>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245209" y="6359950"/>
            <a:ext cx="1904878" cy="350506"/>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D2EA5EF-C699-AF4C-BA42-C0A1CAAB713C}" type="slidenum">
              <a:rPr lang="en-US" smtClean="0"/>
              <a:t>‹#›</a:t>
            </a:fld>
            <a:endParaRPr lang="en-US"/>
          </a:p>
        </p:txBody>
      </p:sp>
      <p:sp>
        <p:nvSpPr>
          <p:cNvPr id="6" name="Date Placeholder 3"/>
          <p:cNvSpPr>
            <a:spLocks noGrp="1"/>
          </p:cNvSpPr>
          <p:nvPr>
            <p:ph type="dt" sz="half" idx="2"/>
          </p:nvPr>
        </p:nvSpPr>
        <p:spPr>
          <a:xfrm>
            <a:off x="7719760" y="6352708"/>
            <a:ext cx="738443" cy="365760"/>
          </a:xfrm>
          <a:prstGeom prst="rect">
            <a:avLst/>
          </a:prstGeom>
        </p:spPr>
        <p:txBody>
          <a:bodyPr anchor="ctr"/>
          <a:lstStyle>
            <a:lvl1pPr>
              <a:defRPr sz="1200">
                <a:solidFill>
                  <a:srgbClr val="88A7DF"/>
                </a:solidFill>
              </a:defRPr>
            </a:lvl1pPr>
          </a:lstStyle>
          <a:p>
            <a:fld id="{580E3889-ED70-4373-B2EE-13F9DBF3731B}" type="datetime1">
              <a:rPr lang="en-US" smtClean="0"/>
              <a:t>12/28/2017</a:t>
            </a:fld>
            <a:endParaRPr lang="en-US"/>
          </a:p>
        </p:txBody>
      </p:sp>
      <p:sp>
        <p:nvSpPr>
          <p:cNvPr id="7" name="Footer Placeholder 4"/>
          <p:cNvSpPr>
            <a:spLocks noGrp="1"/>
          </p:cNvSpPr>
          <p:nvPr>
            <p:ph type="ftr" sz="quarter" idx="3"/>
          </p:nvPr>
        </p:nvSpPr>
        <p:spPr>
          <a:xfrm>
            <a:off x="3352459" y="6352708"/>
            <a:ext cx="4367298" cy="365760"/>
          </a:xfrm>
          <a:prstGeom prst="rect">
            <a:avLst/>
          </a:prstGeom>
        </p:spPr>
        <p:txBody>
          <a:bodyPr anchor="ctr"/>
          <a:lstStyle>
            <a:lvl1pPr>
              <a:defRPr sz="1200">
                <a:solidFill>
                  <a:schemeClr val="tx2">
                    <a:lumMod val="40000"/>
                    <a:lumOff val="60000"/>
                  </a:schemeClr>
                </a:solidFill>
              </a:defRPr>
            </a:lvl1pPr>
          </a:lstStyle>
          <a:p>
            <a:r>
              <a:rPr lang="en-US"/>
              <a:t>aidsetc.org</a:t>
            </a:r>
          </a:p>
        </p:txBody>
      </p:sp>
      <p:pic>
        <p:nvPicPr>
          <p:cNvPr id="9" name="Picture 8"/>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245209" y="6359950"/>
            <a:ext cx="1904878" cy="350506"/>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3" y="5495544"/>
            <a:ext cx="8516815" cy="594360"/>
          </a:xfrm>
        </p:spPr>
        <p:txBody>
          <a:bodyPr anchor="b"/>
          <a:lstStyle>
            <a:lvl1pPr algn="ctr">
              <a:defRPr sz="2200" b="0"/>
            </a:lvl1pPr>
          </a:lstStyle>
          <a:p>
            <a:r>
              <a:rPr lang="en-US"/>
              <a:t>Click to edit Master title style</a:t>
            </a:r>
            <a:endParaRPr lang="en-US" dirty="0"/>
          </a:p>
        </p:txBody>
      </p:sp>
      <p:sp>
        <p:nvSpPr>
          <p:cNvPr id="7" name="Slide Number Placeholder 6"/>
          <p:cNvSpPr>
            <a:spLocks noGrp="1"/>
          </p:cNvSpPr>
          <p:nvPr>
            <p:ph type="sldNum" sz="quarter" idx="12"/>
          </p:nvPr>
        </p:nvSpPr>
        <p:spPr/>
        <p:txBody>
          <a:bodyPr/>
          <a:lstStyle/>
          <a:p>
            <a:fld id="{1D2EA5EF-C699-AF4C-BA42-C0A1CAAB713C}" type="slidenum">
              <a:rPr lang="en-US" smtClean="0"/>
              <a:t>‹#›</a:t>
            </a:fld>
            <a:endParaRPr lang="en-US"/>
          </a:p>
        </p:txBody>
      </p:sp>
      <p:sp>
        <p:nvSpPr>
          <p:cNvPr id="9" name="Content Placeholder 8"/>
          <p:cNvSpPr>
            <a:spLocks noGrp="1"/>
          </p:cNvSpPr>
          <p:nvPr>
            <p:ph sz="quarter" idx="13"/>
          </p:nvPr>
        </p:nvSpPr>
        <p:spPr>
          <a:xfrm>
            <a:off x="304803" y="381001"/>
            <a:ext cx="8516815" cy="49428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3"/>
          <p:cNvSpPr>
            <a:spLocks noGrp="1"/>
          </p:cNvSpPr>
          <p:nvPr>
            <p:ph type="dt" sz="half" idx="2"/>
          </p:nvPr>
        </p:nvSpPr>
        <p:spPr>
          <a:xfrm>
            <a:off x="7719760" y="6352708"/>
            <a:ext cx="738443" cy="365760"/>
          </a:xfrm>
          <a:prstGeom prst="rect">
            <a:avLst/>
          </a:prstGeom>
        </p:spPr>
        <p:txBody>
          <a:bodyPr anchor="ctr"/>
          <a:lstStyle>
            <a:lvl1pPr>
              <a:defRPr sz="1200">
                <a:solidFill>
                  <a:srgbClr val="88A7DF"/>
                </a:solidFill>
              </a:defRPr>
            </a:lvl1pPr>
          </a:lstStyle>
          <a:p>
            <a:fld id="{AEEED6CF-D3B2-446B-A837-FB7B5089FFC8}" type="datetime1">
              <a:rPr lang="en-US" smtClean="0"/>
              <a:t>12/28/2017</a:t>
            </a:fld>
            <a:endParaRPr lang="en-US"/>
          </a:p>
        </p:txBody>
      </p:sp>
      <p:sp>
        <p:nvSpPr>
          <p:cNvPr id="10" name="Footer Placeholder 4"/>
          <p:cNvSpPr>
            <a:spLocks noGrp="1"/>
          </p:cNvSpPr>
          <p:nvPr>
            <p:ph type="ftr" sz="quarter" idx="3"/>
          </p:nvPr>
        </p:nvSpPr>
        <p:spPr>
          <a:xfrm>
            <a:off x="3352459" y="6352708"/>
            <a:ext cx="4367298" cy="365760"/>
          </a:xfrm>
          <a:prstGeom prst="rect">
            <a:avLst/>
          </a:prstGeom>
        </p:spPr>
        <p:txBody>
          <a:bodyPr anchor="ctr"/>
          <a:lstStyle>
            <a:lvl1pPr>
              <a:defRPr sz="1200">
                <a:solidFill>
                  <a:schemeClr val="tx2">
                    <a:lumMod val="40000"/>
                    <a:lumOff val="60000"/>
                  </a:schemeClr>
                </a:solidFill>
              </a:defRPr>
            </a:lvl1pPr>
          </a:lstStyle>
          <a:p>
            <a:r>
              <a:rPr lang="en-US"/>
              <a:t>aidsetc.org</a:t>
            </a:r>
          </a:p>
        </p:txBody>
      </p:sp>
      <p:pic>
        <p:nvPicPr>
          <p:cNvPr id="12" name="Picture 11"/>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245209" y="6359950"/>
            <a:ext cx="1904878" cy="350506"/>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006831"/>
            <a:ext cx="8588248" cy="522557"/>
          </a:xfrm>
        </p:spPr>
        <p:txBody>
          <a:bodyPr anchor="b"/>
          <a:lstStyle>
            <a:lvl1pPr algn="ctr">
              <a:defRPr sz="2200" b="0">
                <a:ln>
                  <a:noFill/>
                </a:ln>
                <a:solidFill>
                  <a:schemeClr val="accent6"/>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10327"/>
            <a:ext cx="9144000" cy="4913922"/>
          </a:xfrm>
        </p:spPr>
        <p:txBody>
          <a:bodyPr/>
          <a:lstStyle>
            <a:lvl1pPr marL="0" indent="0">
              <a:buNone/>
              <a:defRPr sz="3200"/>
            </a:lvl1pPr>
            <a:lvl2pPr marL="456449" indent="0">
              <a:buNone/>
              <a:defRPr sz="2800"/>
            </a:lvl2pPr>
            <a:lvl3pPr marL="912899" indent="0">
              <a:buNone/>
              <a:defRPr sz="2400"/>
            </a:lvl3pPr>
            <a:lvl4pPr marL="1369349" indent="0">
              <a:buNone/>
              <a:defRPr sz="2000"/>
            </a:lvl4pPr>
            <a:lvl5pPr marL="1825798" indent="0">
              <a:buNone/>
              <a:defRPr sz="2000"/>
            </a:lvl5pPr>
            <a:lvl6pPr marL="2282248" indent="0">
              <a:buNone/>
              <a:defRPr sz="2000"/>
            </a:lvl6pPr>
            <a:lvl7pPr marL="2738697" indent="0">
              <a:buNone/>
              <a:defRPr sz="2000"/>
            </a:lvl7pPr>
            <a:lvl8pPr marL="3195147" indent="0">
              <a:buNone/>
              <a:defRPr sz="2000"/>
            </a:lvl8pPr>
            <a:lvl9pPr marL="3651597"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301752" y="5607552"/>
            <a:ext cx="8588248" cy="538394"/>
          </a:xfrm>
        </p:spPr>
        <p:txBody>
          <a:bodyPr>
            <a:normAutofit/>
          </a:bodyPr>
          <a:lstStyle>
            <a:lvl1pPr marL="0" indent="0" algn="ctr">
              <a:buNone/>
              <a:defRPr sz="1600"/>
            </a:lvl1pPr>
            <a:lvl2pPr marL="456449" indent="0">
              <a:buNone/>
              <a:defRPr sz="1200"/>
            </a:lvl2pPr>
            <a:lvl3pPr marL="912899" indent="0">
              <a:buNone/>
              <a:defRPr sz="1000"/>
            </a:lvl3pPr>
            <a:lvl4pPr marL="1369349" indent="0">
              <a:buNone/>
              <a:defRPr sz="900"/>
            </a:lvl4pPr>
            <a:lvl5pPr marL="1825798" indent="0">
              <a:buNone/>
              <a:defRPr sz="900"/>
            </a:lvl5pPr>
            <a:lvl6pPr marL="2282248" indent="0">
              <a:buNone/>
              <a:defRPr sz="900"/>
            </a:lvl6pPr>
            <a:lvl7pPr marL="2738697" indent="0">
              <a:buNone/>
              <a:defRPr sz="900"/>
            </a:lvl7pPr>
            <a:lvl8pPr marL="3195147" indent="0">
              <a:buNone/>
              <a:defRPr sz="900"/>
            </a:lvl8pPr>
            <a:lvl9pPr marL="3651597" indent="0">
              <a:buNone/>
              <a:defRPr sz="900"/>
            </a:lvl9pPr>
          </a:lstStyle>
          <a:p>
            <a:pPr lvl="0"/>
            <a:r>
              <a:rPr lang="en-US"/>
              <a:t>Click to edit Master text styles</a:t>
            </a:r>
          </a:p>
        </p:txBody>
      </p:sp>
      <p:sp>
        <p:nvSpPr>
          <p:cNvPr id="9" name="Slide Number Placeholder 8"/>
          <p:cNvSpPr>
            <a:spLocks noGrp="1"/>
          </p:cNvSpPr>
          <p:nvPr>
            <p:ph type="sldNum" sz="quarter" idx="11"/>
          </p:nvPr>
        </p:nvSpPr>
        <p:spPr/>
        <p:txBody>
          <a:bodyPr/>
          <a:lstStyle/>
          <a:p>
            <a:fld id="{1D2EA5EF-C699-AF4C-BA42-C0A1CAAB713C}" type="slidenum">
              <a:rPr lang="en-US" smtClean="0"/>
              <a:t>‹#›</a:t>
            </a:fld>
            <a:endParaRPr lang="en-US"/>
          </a:p>
        </p:txBody>
      </p:sp>
      <p:sp>
        <p:nvSpPr>
          <p:cNvPr id="10" name="Date Placeholder 3"/>
          <p:cNvSpPr>
            <a:spLocks noGrp="1"/>
          </p:cNvSpPr>
          <p:nvPr>
            <p:ph type="dt" sz="half" idx="12"/>
          </p:nvPr>
        </p:nvSpPr>
        <p:spPr>
          <a:xfrm>
            <a:off x="7719760" y="6352708"/>
            <a:ext cx="738443" cy="365760"/>
          </a:xfrm>
          <a:prstGeom prst="rect">
            <a:avLst/>
          </a:prstGeom>
        </p:spPr>
        <p:txBody>
          <a:bodyPr anchor="ctr"/>
          <a:lstStyle>
            <a:lvl1pPr>
              <a:defRPr sz="1200">
                <a:solidFill>
                  <a:srgbClr val="88A7DF"/>
                </a:solidFill>
              </a:defRPr>
            </a:lvl1pPr>
          </a:lstStyle>
          <a:p>
            <a:fld id="{609D53A2-30F3-440E-A404-62782B5A9CCB}" type="datetime1">
              <a:rPr lang="en-US" smtClean="0"/>
              <a:t>12/28/2017</a:t>
            </a:fld>
            <a:endParaRPr lang="en-US"/>
          </a:p>
        </p:txBody>
      </p:sp>
      <p:sp>
        <p:nvSpPr>
          <p:cNvPr id="11" name="Footer Placeholder 4"/>
          <p:cNvSpPr>
            <a:spLocks noGrp="1"/>
          </p:cNvSpPr>
          <p:nvPr>
            <p:ph type="ftr" sz="quarter" idx="3"/>
          </p:nvPr>
        </p:nvSpPr>
        <p:spPr>
          <a:xfrm>
            <a:off x="3352459" y="6352708"/>
            <a:ext cx="4367298" cy="365760"/>
          </a:xfrm>
          <a:prstGeom prst="rect">
            <a:avLst/>
          </a:prstGeom>
        </p:spPr>
        <p:txBody>
          <a:bodyPr anchor="ctr"/>
          <a:lstStyle>
            <a:lvl1pPr>
              <a:defRPr sz="1200">
                <a:solidFill>
                  <a:schemeClr val="tx2">
                    <a:lumMod val="40000"/>
                    <a:lumOff val="60000"/>
                  </a:schemeClr>
                </a:solidFill>
              </a:defRPr>
            </a:lvl1pPr>
          </a:lstStyle>
          <a:p>
            <a:r>
              <a:rPr lang="en-US"/>
              <a:t>aidsetc.org</a:t>
            </a:r>
          </a:p>
        </p:txBody>
      </p:sp>
      <p:pic>
        <p:nvPicPr>
          <p:cNvPr id="13" name="Picture 12"/>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245209" y="6359950"/>
            <a:ext cx="1904878" cy="350506"/>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lumMod val="10000"/>
            <a:lumOff val="90000"/>
            <a:alpha val="11000"/>
          </a:schemeClr>
        </a:solidFill>
        <a:effectLst/>
      </p:bgPr>
    </p:bg>
    <p:spTree>
      <p:nvGrpSpPr>
        <p:cNvPr id="1" name=""/>
        <p:cNvGrpSpPr/>
        <p:nvPr/>
      </p:nvGrpSpPr>
      <p:grpSpPr>
        <a:xfrm>
          <a:off x="0" y="0"/>
          <a:ext cx="0" cy="0"/>
          <a:chOff x="0" y="0"/>
          <a:chExt cx="0" cy="0"/>
        </a:xfrm>
      </p:grpSpPr>
      <p:pic>
        <p:nvPicPr>
          <p:cNvPr id="4" name="Picture 3" descr="large-ribbon_ghost.png"/>
          <p:cNvPicPr>
            <a:picLocks noChangeAspect="1"/>
          </p:cNvPicPr>
          <p:nvPr/>
        </p:nvPicPr>
        <p:blipFill rotWithShape="1">
          <a:blip r:embed="rId11">
            <a:extLst>
              <a:ext uri="{28A0092B-C50C-407E-A947-70E740481C1C}">
                <a14:useLocalDpi xmlns:a14="http://schemas.microsoft.com/office/drawing/2010/main" val="0"/>
              </a:ext>
            </a:extLst>
          </a:blip>
          <a:srcRect l="22457" t="32317" r="11115"/>
          <a:stretch/>
        </p:blipFill>
        <p:spPr>
          <a:xfrm>
            <a:off x="4" y="4"/>
            <a:ext cx="9143999" cy="6197487"/>
          </a:xfrm>
          <a:prstGeom prst="rect">
            <a:avLst/>
          </a:prstGeom>
        </p:spPr>
      </p:pic>
      <p:sp>
        <p:nvSpPr>
          <p:cNvPr id="7" name="Rectangle 6"/>
          <p:cNvSpPr/>
          <p:nvPr/>
        </p:nvSpPr>
        <p:spPr>
          <a:xfrm>
            <a:off x="4" y="6223069"/>
            <a:ext cx="9143999" cy="6400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91290" tIns="45645" rIns="91290" bIns="45645" rtlCol="0" anchor="ctr"/>
          <a:lstStyle/>
          <a:p>
            <a:pPr algn="ctr"/>
            <a:endParaRPr lang="en-US"/>
          </a:p>
        </p:txBody>
      </p:sp>
      <p:sp>
        <p:nvSpPr>
          <p:cNvPr id="2" name="Title Placeholder 1"/>
          <p:cNvSpPr>
            <a:spLocks noGrp="1"/>
          </p:cNvSpPr>
          <p:nvPr>
            <p:ph type="title"/>
          </p:nvPr>
        </p:nvSpPr>
        <p:spPr>
          <a:xfrm>
            <a:off x="457202" y="274639"/>
            <a:ext cx="8315569" cy="1143000"/>
          </a:xfrm>
          <a:prstGeom prst="rect">
            <a:avLst/>
          </a:prstGeom>
        </p:spPr>
        <p:txBody>
          <a:bodyPr vert="horz" lIns="91290" tIns="45645" rIns="91290" bIns="45645"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2" y="1600203"/>
            <a:ext cx="8315569" cy="4367299"/>
          </a:xfrm>
          <a:prstGeom prst="rect">
            <a:avLst/>
          </a:prstGeom>
        </p:spPr>
        <p:txBody>
          <a:bodyPr vert="horz" lIns="91290" tIns="45645" rIns="91290" bIns="4564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p:nvSpPr>
        <p:spPr>
          <a:xfrm>
            <a:off x="8458200" y="6223069"/>
            <a:ext cx="685800" cy="64008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91290" tIns="45645" rIns="91290" bIns="45645" rtlCol="0" anchor="ctr"/>
          <a:lstStyle/>
          <a:p>
            <a:pPr algn="ctr"/>
            <a:endParaRPr lang="en-US">
              <a:solidFill>
                <a:schemeClr val="accent6"/>
              </a:solidFill>
            </a:endParaRPr>
          </a:p>
        </p:txBody>
      </p:sp>
      <p:sp>
        <p:nvSpPr>
          <p:cNvPr id="6" name="Slide Number Placeholder 5"/>
          <p:cNvSpPr>
            <a:spLocks noGrp="1"/>
          </p:cNvSpPr>
          <p:nvPr>
            <p:ph type="sldNum" sz="quarter" idx="4"/>
          </p:nvPr>
        </p:nvSpPr>
        <p:spPr>
          <a:xfrm>
            <a:off x="8531788" y="6305882"/>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chemeClr val="bg1"/>
                </a:solidFill>
              </a:defRPr>
            </a:lvl1pPr>
          </a:lstStyle>
          <a:p>
            <a:fld id="{1D2EA5EF-C699-AF4C-BA42-C0A1CAAB713C}" type="slidenum">
              <a:rPr lang="en-US" smtClean="0"/>
              <a:t>‹#›</a:t>
            </a:fld>
            <a:endParaRPr lang="en-US"/>
          </a:p>
        </p:txBody>
      </p:sp>
      <p:sp>
        <p:nvSpPr>
          <p:cNvPr id="15" name="Date Placeholder 3"/>
          <p:cNvSpPr>
            <a:spLocks noGrp="1"/>
          </p:cNvSpPr>
          <p:nvPr>
            <p:ph type="dt" sz="half" idx="2"/>
          </p:nvPr>
        </p:nvSpPr>
        <p:spPr>
          <a:xfrm>
            <a:off x="7719760" y="6352708"/>
            <a:ext cx="738443" cy="365760"/>
          </a:xfrm>
          <a:prstGeom prst="rect">
            <a:avLst/>
          </a:prstGeom>
        </p:spPr>
        <p:txBody>
          <a:bodyPr lIns="91290" tIns="45645" rIns="91290" bIns="45645" anchor="ctr"/>
          <a:lstStyle>
            <a:lvl1pPr>
              <a:defRPr sz="1200">
                <a:solidFill>
                  <a:srgbClr val="88A7DF"/>
                </a:solidFill>
              </a:defRPr>
            </a:lvl1pPr>
          </a:lstStyle>
          <a:p>
            <a:fld id="{0C2C73F2-4B18-4912-A065-F9C436275722}" type="datetime1">
              <a:rPr lang="en-US" smtClean="0"/>
              <a:t>12/28/2017</a:t>
            </a:fld>
            <a:endParaRPr lang="en-US"/>
          </a:p>
        </p:txBody>
      </p:sp>
      <p:sp>
        <p:nvSpPr>
          <p:cNvPr id="16" name="Footer Placeholder 4"/>
          <p:cNvSpPr>
            <a:spLocks noGrp="1"/>
          </p:cNvSpPr>
          <p:nvPr>
            <p:ph type="ftr" sz="quarter" idx="3"/>
          </p:nvPr>
        </p:nvSpPr>
        <p:spPr>
          <a:xfrm>
            <a:off x="3352459" y="6352708"/>
            <a:ext cx="4367298" cy="365760"/>
          </a:xfrm>
          <a:prstGeom prst="rect">
            <a:avLst/>
          </a:prstGeom>
        </p:spPr>
        <p:txBody>
          <a:bodyPr lIns="91290" tIns="45645" rIns="91290" bIns="45645" anchor="ctr"/>
          <a:lstStyle>
            <a:lvl1pPr>
              <a:defRPr sz="1200">
                <a:solidFill>
                  <a:schemeClr val="tx2">
                    <a:lumMod val="40000"/>
                    <a:lumOff val="60000"/>
                  </a:schemeClr>
                </a:solidFill>
              </a:defRPr>
            </a:lvl1pPr>
          </a:lstStyle>
          <a:p>
            <a:r>
              <a:rPr lang="en-US"/>
              <a:t>aidsetc.org</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dt="0"/>
  <p:txStyles>
    <p:titleStyle>
      <a:lvl1pPr algn="l" defTabSz="912899" rtl="0" eaLnBrk="1" latinLnBrk="0" hangingPunct="1">
        <a:spcBef>
          <a:spcPct val="0"/>
        </a:spcBef>
        <a:buNone/>
        <a:defRPr sz="4000" b="0" i="0" kern="1200" cap="none" spc="-100" baseline="0">
          <a:ln>
            <a:noFill/>
          </a:ln>
          <a:solidFill>
            <a:schemeClr val="accent6"/>
          </a:solidFill>
          <a:effectLst/>
          <a:latin typeface="+mj-lt"/>
          <a:ea typeface="+mj-ea"/>
          <a:cs typeface="ITC Avant Garde Std Md"/>
        </a:defRPr>
      </a:lvl1pPr>
    </p:titleStyle>
    <p:bodyStyle>
      <a:lvl1pPr marL="342337" indent="-228225" algn="l" defTabSz="912899" rtl="0" eaLnBrk="1" latinLnBrk="0" hangingPunct="1">
        <a:spcBef>
          <a:spcPct val="20000"/>
        </a:spcBef>
        <a:buClr>
          <a:schemeClr val="accent6"/>
        </a:buClr>
        <a:buFont typeface="Wingdings" charset="2"/>
        <a:buChar char="§"/>
        <a:defRPr sz="2400" b="0" i="0" kern="1200">
          <a:solidFill>
            <a:schemeClr val="tx1"/>
          </a:solidFill>
          <a:latin typeface="+mn-lt"/>
          <a:ea typeface="+mn-ea"/>
          <a:cs typeface="ITC Avant Garde Std Md"/>
        </a:defRPr>
      </a:lvl1pPr>
      <a:lvl2pPr marL="639030" indent="-228225" algn="l" defTabSz="912899" rtl="0" eaLnBrk="1" latinLnBrk="0" hangingPunct="1">
        <a:spcBef>
          <a:spcPct val="20000"/>
        </a:spcBef>
        <a:buClr>
          <a:schemeClr val="accent6"/>
        </a:buClr>
        <a:buFont typeface="Wingdings" charset="2"/>
        <a:buChar char="§"/>
        <a:defRPr sz="2200" b="0" i="0" kern="1200">
          <a:solidFill>
            <a:schemeClr val="tx1"/>
          </a:solidFill>
          <a:latin typeface="+mn-lt"/>
          <a:ea typeface="+mn-ea"/>
          <a:cs typeface="ITC Avant Garde Std Md"/>
        </a:defRPr>
      </a:lvl2pPr>
      <a:lvl3pPr marL="1004189" indent="-228225" algn="l" defTabSz="912899" rtl="0" eaLnBrk="1" latinLnBrk="0" hangingPunct="1">
        <a:spcBef>
          <a:spcPct val="20000"/>
        </a:spcBef>
        <a:buClr>
          <a:schemeClr val="accent6"/>
        </a:buClr>
        <a:buFont typeface="Wingdings" charset="2"/>
        <a:buChar char="§"/>
        <a:defRPr sz="2000" b="0" i="0" kern="1200">
          <a:solidFill>
            <a:schemeClr val="tx1"/>
          </a:solidFill>
          <a:latin typeface="+mn-lt"/>
          <a:ea typeface="+mn-ea"/>
          <a:cs typeface="ITC Avant Garde Std Md"/>
        </a:defRPr>
      </a:lvl3pPr>
      <a:lvl4pPr marL="1278059" indent="-228225" algn="l" defTabSz="912899" rtl="0" eaLnBrk="1" latinLnBrk="0" hangingPunct="1">
        <a:spcBef>
          <a:spcPct val="20000"/>
        </a:spcBef>
        <a:buClr>
          <a:schemeClr val="accent6"/>
        </a:buClr>
        <a:buFont typeface="Wingdings" charset="2"/>
        <a:buChar char="§"/>
        <a:defRPr sz="1800" b="0" i="0" kern="1200">
          <a:solidFill>
            <a:schemeClr val="tx1"/>
          </a:solidFill>
          <a:latin typeface="+mn-lt"/>
          <a:ea typeface="+mn-ea"/>
          <a:cs typeface="ITC Avant Garde Std Md"/>
        </a:defRPr>
      </a:lvl4pPr>
      <a:lvl5pPr marL="1551928" indent="-228225" algn="l" defTabSz="912899" rtl="0" eaLnBrk="1" latinLnBrk="0" hangingPunct="1">
        <a:spcBef>
          <a:spcPct val="20000"/>
        </a:spcBef>
        <a:buClr>
          <a:schemeClr val="accent6"/>
        </a:buClr>
        <a:buFont typeface="Wingdings" charset="2"/>
        <a:buChar char="§"/>
        <a:defRPr sz="1600" b="0" i="0" kern="1200" baseline="0">
          <a:solidFill>
            <a:schemeClr val="tx1"/>
          </a:solidFill>
          <a:latin typeface="+mn-lt"/>
          <a:ea typeface="+mn-ea"/>
          <a:cs typeface="ITC Avant Garde Std Md"/>
        </a:defRPr>
      </a:lvl5pPr>
      <a:lvl6pPr marL="1734509" indent="-182580" algn="l" defTabSz="912899"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17088" indent="-182580" algn="l" defTabSz="912899"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099668" indent="-182580" algn="l" defTabSz="912899"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2248" indent="-182580" algn="l" defTabSz="912899"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2899" rtl="0" eaLnBrk="1" latinLnBrk="0" hangingPunct="1">
        <a:defRPr sz="1800" kern="1200">
          <a:solidFill>
            <a:schemeClr val="tx1"/>
          </a:solidFill>
          <a:latin typeface="+mn-lt"/>
          <a:ea typeface="+mn-ea"/>
          <a:cs typeface="+mn-cs"/>
        </a:defRPr>
      </a:lvl1pPr>
      <a:lvl2pPr marL="456449" algn="l" defTabSz="912899" rtl="0" eaLnBrk="1" latinLnBrk="0" hangingPunct="1">
        <a:defRPr sz="1800" kern="1200">
          <a:solidFill>
            <a:schemeClr val="tx1"/>
          </a:solidFill>
          <a:latin typeface="+mn-lt"/>
          <a:ea typeface="+mn-ea"/>
          <a:cs typeface="+mn-cs"/>
        </a:defRPr>
      </a:lvl2pPr>
      <a:lvl3pPr marL="912899" algn="l" defTabSz="912899" rtl="0" eaLnBrk="1" latinLnBrk="0" hangingPunct="1">
        <a:defRPr sz="1800" kern="1200">
          <a:solidFill>
            <a:schemeClr val="tx1"/>
          </a:solidFill>
          <a:latin typeface="+mn-lt"/>
          <a:ea typeface="+mn-ea"/>
          <a:cs typeface="+mn-cs"/>
        </a:defRPr>
      </a:lvl3pPr>
      <a:lvl4pPr marL="1369349" algn="l" defTabSz="912899" rtl="0" eaLnBrk="1" latinLnBrk="0" hangingPunct="1">
        <a:defRPr sz="1800" kern="1200">
          <a:solidFill>
            <a:schemeClr val="tx1"/>
          </a:solidFill>
          <a:latin typeface="+mn-lt"/>
          <a:ea typeface="+mn-ea"/>
          <a:cs typeface="+mn-cs"/>
        </a:defRPr>
      </a:lvl4pPr>
      <a:lvl5pPr marL="1825798" algn="l" defTabSz="912899" rtl="0" eaLnBrk="1" latinLnBrk="0" hangingPunct="1">
        <a:defRPr sz="1800" kern="1200">
          <a:solidFill>
            <a:schemeClr val="tx1"/>
          </a:solidFill>
          <a:latin typeface="+mn-lt"/>
          <a:ea typeface="+mn-ea"/>
          <a:cs typeface="+mn-cs"/>
        </a:defRPr>
      </a:lvl5pPr>
      <a:lvl6pPr marL="2282248" algn="l" defTabSz="912899" rtl="0" eaLnBrk="1" latinLnBrk="0" hangingPunct="1">
        <a:defRPr sz="1800" kern="1200">
          <a:solidFill>
            <a:schemeClr val="tx1"/>
          </a:solidFill>
          <a:latin typeface="+mn-lt"/>
          <a:ea typeface="+mn-ea"/>
          <a:cs typeface="+mn-cs"/>
        </a:defRPr>
      </a:lvl6pPr>
      <a:lvl7pPr marL="2738697" algn="l" defTabSz="912899" rtl="0" eaLnBrk="1" latinLnBrk="0" hangingPunct="1">
        <a:defRPr sz="1800" kern="1200">
          <a:solidFill>
            <a:schemeClr val="tx1"/>
          </a:solidFill>
          <a:latin typeface="+mn-lt"/>
          <a:ea typeface="+mn-ea"/>
          <a:cs typeface="+mn-cs"/>
        </a:defRPr>
      </a:lvl7pPr>
      <a:lvl8pPr marL="3195147" algn="l" defTabSz="912899" rtl="0" eaLnBrk="1" latinLnBrk="0" hangingPunct="1">
        <a:defRPr sz="1800" kern="1200">
          <a:solidFill>
            <a:schemeClr val="tx1"/>
          </a:solidFill>
          <a:latin typeface="+mn-lt"/>
          <a:ea typeface="+mn-ea"/>
          <a:cs typeface="+mn-cs"/>
        </a:defRPr>
      </a:lvl8pPr>
      <a:lvl9pPr marL="3651597" algn="l" defTabSz="91289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clint.ribble@vanderbilt.edu"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collinj3@sn.rutgers.edu"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3" y="2025526"/>
            <a:ext cx="8314359" cy="2656159"/>
          </a:xfrm>
        </p:spPr>
        <p:txBody>
          <a:bodyPr/>
          <a:lstStyle/>
          <a:p>
            <a:r>
              <a:rPr lang="en-US" sz="4000" dirty="0"/>
              <a:t>RSS Feeds 101: What, How &amp; Why</a:t>
            </a:r>
            <a:br>
              <a:rPr lang="en-US" sz="4000" dirty="0"/>
            </a:br>
            <a:r>
              <a:rPr lang="en-US" sz="2800" dirty="0">
                <a:solidFill>
                  <a:srgbClr val="C00000"/>
                </a:solidFill>
              </a:rPr>
              <a:t>Clint Ribble</a:t>
            </a:r>
            <a:br>
              <a:rPr lang="en-US" sz="2800" dirty="0">
                <a:solidFill>
                  <a:srgbClr val="C00000"/>
                </a:solidFill>
              </a:rPr>
            </a:br>
            <a:r>
              <a:rPr lang="en-US" sz="2800" dirty="0">
                <a:solidFill>
                  <a:srgbClr val="C00000"/>
                </a:solidFill>
              </a:rPr>
              <a:t>Southeast AETC – Media Specialist</a:t>
            </a:r>
            <a:br>
              <a:rPr lang="en-US" sz="4000" dirty="0">
                <a:solidFill>
                  <a:srgbClr val="C00000"/>
                </a:solidFill>
              </a:rPr>
            </a:br>
            <a:endParaRPr lang="en-US" sz="2800" dirty="0">
              <a:solidFill>
                <a:srgbClr val="C00000"/>
              </a:solidFill>
            </a:endParaRPr>
          </a:p>
        </p:txBody>
      </p:sp>
      <p:sp>
        <p:nvSpPr>
          <p:cNvPr id="3" name="Subtitle 2"/>
          <p:cNvSpPr>
            <a:spLocks noGrp="1"/>
          </p:cNvSpPr>
          <p:nvPr>
            <p:ph type="subTitle" idx="1"/>
          </p:nvPr>
        </p:nvSpPr>
        <p:spPr/>
        <p:txBody>
          <a:bodyPr/>
          <a:lstStyle/>
          <a:p>
            <a:r>
              <a:rPr lang="en-US" sz="2000" dirty="0"/>
              <a:t>June 2017 AETC Program E-Learn Committee Call: </a:t>
            </a:r>
          </a:p>
          <a:p>
            <a:r>
              <a:rPr lang="en-US" sz="2000" dirty="0"/>
              <a:t>June 20</a:t>
            </a:r>
            <a:r>
              <a:rPr lang="en-US" sz="2000" baseline="30000" dirty="0"/>
              <a:t>th</a:t>
            </a:r>
            <a:r>
              <a:rPr lang="en-US" sz="2000" dirty="0"/>
              <a:t>, 1-1:45 PM ET</a:t>
            </a:r>
          </a:p>
          <a:p>
            <a:endParaRPr lang="en-US" dirty="0"/>
          </a:p>
        </p:txBody>
      </p:sp>
      <p:sp>
        <p:nvSpPr>
          <p:cNvPr id="4" name="Slide Number Placeholder 3"/>
          <p:cNvSpPr>
            <a:spLocks noGrp="1"/>
          </p:cNvSpPr>
          <p:nvPr>
            <p:ph type="sldNum" sz="quarter" idx="12"/>
          </p:nvPr>
        </p:nvSpPr>
        <p:spPr/>
        <p:txBody>
          <a:bodyPr/>
          <a:lstStyle/>
          <a:p>
            <a:r>
              <a:rPr lang="en-US"/>
              <a:t>1</a:t>
            </a:r>
            <a:endParaRPr lang="en-US" dirty="0"/>
          </a:p>
        </p:txBody>
      </p:sp>
      <p:sp>
        <p:nvSpPr>
          <p:cNvPr id="5" name="Footer Placeholder 4"/>
          <p:cNvSpPr>
            <a:spLocks noGrp="1"/>
          </p:cNvSpPr>
          <p:nvPr>
            <p:ph type="ftr" sz="quarter" idx="11"/>
          </p:nvPr>
        </p:nvSpPr>
        <p:spPr/>
        <p:txBody>
          <a:bodyPr/>
          <a:lstStyle/>
          <a:p>
            <a:r>
              <a:rPr lang="en-US"/>
              <a:t>aidsetc.org</a:t>
            </a:r>
            <a:endParaRPr lang="en-US" dirty="0"/>
          </a:p>
        </p:txBody>
      </p:sp>
    </p:spTree>
    <p:extLst>
      <p:ext uri="{BB962C8B-B14F-4D97-AF65-F5344CB8AC3E}">
        <p14:creationId xmlns:p14="http://schemas.microsoft.com/office/powerpoint/2010/main" val="1848446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p:txBody>
          <a:bodyPr>
            <a:normAutofit/>
          </a:bodyPr>
          <a:lstStyle/>
          <a:p>
            <a:pPr lvl="0"/>
            <a:r>
              <a:rPr lang="en-US" dirty="0"/>
              <a:t>Understand the purpose of RSS feeds and similar platforms (JSON)</a:t>
            </a:r>
          </a:p>
          <a:p>
            <a:pPr>
              <a:buFont typeface="Wingdings" panose="05000000000000000000" pitchFamily="2" charset="2"/>
              <a:buChar char="§"/>
            </a:pPr>
            <a:r>
              <a:rPr lang="en-US" dirty="0"/>
              <a:t>Understand the value of these platforms</a:t>
            </a:r>
          </a:p>
          <a:p>
            <a:pPr>
              <a:buFont typeface="Wingdings" panose="05000000000000000000" pitchFamily="2" charset="2"/>
              <a:buChar char="§"/>
            </a:pPr>
            <a:r>
              <a:rPr lang="en-US" dirty="0"/>
              <a:t>Learn what to consider before implementing this technology</a:t>
            </a:r>
          </a:p>
          <a:p>
            <a:pPr>
              <a:buFont typeface="Wingdings" panose="05000000000000000000" pitchFamily="2" charset="2"/>
              <a:buChar char="§"/>
            </a:pPr>
            <a:r>
              <a:rPr lang="en-US" dirty="0"/>
              <a:t>Learn how to format content to disseminate via this technology, to advance AETC Program goals</a:t>
            </a:r>
          </a:p>
          <a:p>
            <a:pPr>
              <a:buFont typeface="Wingdings" panose="05000000000000000000" pitchFamily="2" charset="2"/>
              <a:buChar char="§"/>
            </a:pPr>
            <a:r>
              <a:rPr lang="en-US" dirty="0"/>
              <a:t>Learn about additional solutions that provide connections between different services</a:t>
            </a:r>
          </a:p>
          <a:p>
            <a:pPr marL="114112" indent="0">
              <a:buNone/>
            </a:pPr>
            <a:endParaRPr lang="en-US" dirty="0"/>
          </a:p>
        </p:txBody>
      </p:sp>
      <p:sp>
        <p:nvSpPr>
          <p:cNvPr id="4" name="Slide Number Placeholder 3"/>
          <p:cNvSpPr>
            <a:spLocks noGrp="1"/>
          </p:cNvSpPr>
          <p:nvPr>
            <p:ph type="sldNum" sz="quarter" idx="12"/>
          </p:nvPr>
        </p:nvSpPr>
        <p:spPr/>
        <p:txBody>
          <a:bodyPr/>
          <a:lstStyle/>
          <a:p>
            <a:fld id="{1D2EA5EF-C699-AF4C-BA42-C0A1CAAB713C}" type="slidenum">
              <a:rPr lang="en-US" smtClean="0"/>
              <a:t>2</a:t>
            </a:fld>
            <a:endParaRPr lang="en-US"/>
          </a:p>
        </p:txBody>
      </p:sp>
      <p:sp>
        <p:nvSpPr>
          <p:cNvPr id="5" name="Footer Placeholder 4"/>
          <p:cNvSpPr>
            <a:spLocks noGrp="1"/>
          </p:cNvSpPr>
          <p:nvPr>
            <p:ph type="ftr" sz="quarter" idx="3"/>
          </p:nvPr>
        </p:nvSpPr>
        <p:spPr/>
        <p:txBody>
          <a:bodyPr/>
          <a:lstStyle/>
          <a:p>
            <a:r>
              <a:rPr lang="en-US"/>
              <a:t>aidsetc.org</a:t>
            </a:r>
            <a:endParaRPr lang="en-US" dirty="0"/>
          </a:p>
        </p:txBody>
      </p:sp>
    </p:spTree>
    <p:extLst>
      <p:ext uri="{BB962C8B-B14F-4D97-AF65-F5344CB8AC3E}">
        <p14:creationId xmlns:p14="http://schemas.microsoft.com/office/powerpoint/2010/main" val="2378953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Presenter</a:t>
            </a:r>
          </a:p>
        </p:txBody>
      </p:sp>
      <p:sp>
        <p:nvSpPr>
          <p:cNvPr id="3" name="Content Placeholder 2"/>
          <p:cNvSpPr>
            <a:spLocks noGrp="1"/>
          </p:cNvSpPr>
          <p:nvPr>
            <p:ph idx="1"/>
          </p:nvPr>
        </p:nvSpPr>
        <p:spPr>
          <a:xfrm>
            <a:off x="344187" y="1261272"/>
            <a:ext cx="8522411" cy="5229545"/>
          </a:xfrm>
        </p:spPr>
        <p:txBody>
          <a:bodyPr>
            <a:noAutofit/>
          </a:bodyPr>
          <a:lstStyle/>
          <a:p>
            <a:pPr marL="114112" lvl="0" indent="0">
              <a:lnSpc>
                <a:spcPct val="120000"/>
              </a:lnSpc>
              <a:buClr>
                <a:srgbClr val="D6201A"/>
              </a:buClr>
              <a:buNone/>
            </a:pPr>
            <a:r>
              <a:rPr lang="en-US" sz="1500" dirty="0"/>
              <a:t>Clint’s focus on user experiences began in 1995 when he began developing websites and interactive media for clients while studying sound design and audio production at Berklee College of Music. He incorporates a multi-faceted approach to design combining both the auditory and visual senses for a holistic and engaging experience.</a:t>
            </a:r>
          </a:p>
          <a:p>
            <a:pPr marL="114112" lvl="0" indent="0">
              <a:lnSpc>
                <a:spcPct val="120000"/>
              </a:lnSpc>
              <a:buClr>
                <a:srgbClr val="D6201A"/>
              </a:buClr>
              <a:buNone/>
            </a:pPr>
            <a:endParaRPr lang="en-US" sz="1500" dirty="0"/>
          </a:p>
          <a:p>
            <a:pPr marL="114112" lvl="0" indent="0">
              <a:lnSpc>
                <a:spcPct val="120000"/>
              </a:lnSpc>
              <a:buClr>
                <a:srgbClr val="D6201A"/>
              </a:buClr>
              <a:buNone/>
            </a:pPr>
            <a:r>
              <a:rPr lang="en-US" sz="1500" dirty="0"/>
              <a:t>As an Interaction Designer &amp; Media Specialist at Vanderbilt University Medical Center working with the Southeast AIDS Education and Training Center, he works within the technical arts encompassing virtually every form of media. Primary deliverables include everything from printed designs and video production to web development and mobile applications.</a:t>
            </a:r>
          </a:p>
          <a:p>
            <a:pPr marL="114112" lvl="0" indent="0">
              <a:lnSpc>
                <a:spcPct val="120000"/>
              </a:lnSpc>
              <a:buClr>
                <a:srgbClr val="D6201A"/>
              </a:buClr>
              <a:buNone/>
            </a:pPr>
            <a:endParaRPr lang="en-US" sz="1500" dirty="0"/>
          </a:p>
          <a:p>
            <a:pPr marL="114112" lvl="0" indent="0">
              <a:lnSpc>
                <a:spcPct val="120000"/>
              </a:lnSpc>
              <a:buClr>
                <a:srgbClr val="D6201A"/>
              </a:buClr>
              <a:buNone/>
            </a:pPr>
            <a:r>
              <a:rPr lang="en-US" sz="1500" dirty="0"/>
              <a:t>Clint’s lives in Nashville with his wife and two boys who are his biggest motivators. His passion is discovering new experiences and creating once-in-a-lifetime memories with them. Professionally, Clint has a Mobile Sites Certification from Google and a UX to UI certification from Adobe Generation Professional. He holds a bachelor’s degree in Computer Information Technology from </a:t>
            </a:r>
            <a:r>
              <a:rPr lang="en-US" sz="1500" dirty="0" err="1"/>
              <a:t>Trevecca</a:t>
            </a:r>
            <a:r>
              <a:rPr lang="en-US" sz="1500" dirty="0"/>
              <a:t> University and is currently pursuing a Master’s of Science in User Experience Design from Kent State University.</a:t>
            </a:r>
          </a:p>
        </p:txBody>
      </p:sp>
      <p:sp>
        <p:nvSpPr>
          <p:cNvPr id="4" name="Slide Number Placeholder 3"/>
          <p:cNvSpPr>
            <a:spLocks noGrp="1"/>
          </p:cNvSpPr>
          <p:nvPr>
            <p:ph type="sldNum" sz="quarter" idx="12"/>
          </p:nvPr>
        </p:nvSpPr>
        <p:spPr/>
        <p:txBody>
          <a:bodyPr/>
          <a:lstStyle/>
          <a:p>
            <a:fld id="{1D2EA5EF-C699-AF4C-BA42-C0A1CAAB713C}" type="slidenum">
              <a:rPr lang="en-US" smtClean="0"/>
              <a:t>3</a:t>
            </a:fld>
            <a:endParaRPr lang="en-US"/>
          </a:p>
        </p:txBody>
      </p:sp>
      <p:sp>
        <p:nvSpPr>
          <p:cNvPr id="5" name="Footer Placeholder 4"/>
          <p:cNvSpPr>
            <a:spLocks noGrp="1"/>
          </p:cNvSpPr>
          <p:nvPr>
            <p:ph type="ftr" sz="quarter" idx="3"/>
          </p:nvPr>
        </p:nvSpPr>
        <p:spPr/>
        <p:txBody>
          <a:bodyPr/>
          <a:lstStyle/>
          <a:p>
            <a:r>
              <a:rPr lang="en-US"/>
              <a:t>aidsetc.org</a:t>
            </a:r>
            <a:endParaRPr lang="en-US" dirty="0"/>
          </a:p>
        </p:txBody>
      </p:sp>
    </p:spTree>
    <p:extLst>
      <p:ext uri="{BB962C8B-B14F-4D97-AF65-F5344CB8AC3E}">
        <p14:creationId xmlns:p14="http://schemas.microsoft.com/office/powerpoint/2010/main" val="2975578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ClinT RIBBLE</a:t>
            </a:r>
          </a:p>
        </p:txBody>
      </p:sp>
      <p:sp>
        <p:nvSpPr>
          <p:cNvPr id="4" name="Slide Number Placeholder 3"/>
          <p:cNvSpPr>
            <a:spLocks noGrp="1"/>
          </p:cNvSpPr>
          <p:nvPr>
            <p:ph type="sldNum" sz="quarter" idx="12"/>
          </p:nvPr>
        </p:nvSpPr>
        <p:spPr/>
        <p:txBody>
          <a:bodyPr/>
          <a:lstStyle/>
          <a:p>
            <a:fld id="{1D2EA5EF-C699-AF4C-BA42-C0A1CAAB713C}" type="slidenum">
              <a:rPr lang="en-US" smtClean="0"/>
              <a:t>4</a:t>
            </a:fld>
            <a:endParaRPr lang="en-US"/>
          </a:p>
        </p:txBody>
      </p:sp>
      <p:sp>
        <p:nvSpPr>
          <p:cNvPr id="3" name="Footer Placeholder 2"/>
          <p:cNvSpPr>
            <a:spLocks noGrp="1"/>
          </p:cNvSpPr>
          <p:nvPr>
            <p:ph type="ftr" sz="quarter" idx="3"/>
          </p:nvPr>
        </p:nvSpPr>
        <p:spPr/>
        <p:txBody>
          <a:bodyPr/>
          <a:lstStyle/>
          <a:p>
            <a:r>
              <a:rPr lang="en-US"/>
              <a:t>aidsetc.org</a:t>
            </a:r>
          </a:p>
        </p:txBody>
      </p:sp>
    </p:spTree>
    <p:extLst>
      <p:ext uri="{BB962C8B-B14F-4D97-AF65-F5344CB8AC3E}">
        <p14:creationId xmlns:p14="http://schemas.microsoft.com/office/powerpoint/2010/main" val="1138987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Questions?</a:t>
            </a:r>
          </a:p>
        </p:txBody>
      </p:sp>
      <p:pic>
        <p:nvPicPr>
          <p:cNvPr id="1026" name="Picture 2" descr="image of red question marks&#10;https://pixabay.com/static/uploads/photo/2010/12/13/10/03/question-marks-2215_960_720.jpg" title="question mark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140" y="113212"/>
            <a:ext cx="7541648" cy="6033319"/>
          </a:xfrm>
          <a:prstGeom prst="rect">
            <a:avLst/>
          </a:prstGeom>
          <a:noFill/>
          <a:extLst>
            <a:ext uri="{909E8E84-426E-40DD-AFC4-6F175D3DCCD1}">
              <a14:hiddenFill xmlns:a14="http://schemas.microsoft.com/office/drawing/2010/main">
                <a:solidFill>
                  <a:srgbClr val="FFFFFF"/>
                </a:solidFill>
              </a14:hiddenFill>
            </a:ext>
          </a:extLst>
        </p:spPr>
      </p:pic>
      <p:sp>
        <p:nvSpPr>
          <p:cNvPr id="3" name="Footer Placeholder 2"/>
          <p:cNvSpPr>
            <a:spLocks noGrp="1"/>
          </p:cNvSpPr>
          <p:nvPr>
            <p:ph type="ftr" sz="quarter" idx="3"/>
          </p:nvPr>
        </p:nvSpPr>
        <p:spPr/>
        <p:txBody>
          <a:bodyPr/>
          <a:lstStyle/>
          <a:p>
            <a:r>
              <a:rPr lang="en-US"/>
              <a:t>aidsetc.org</a:t>
            </a:r>
            <a:endParaRPr lang="en-US" dirty="0"/>
          </a:p>
        </p:txBody>
      </p:sp>
      <p:sp>
        <p:nvSpPr>
          <p:cNvPr id="4" name="Slide Number Placeholder 3"/>
          <p:cNvSpPr>
            <a:spLocks noGrp="1"/>
          </p:cNvSpPr>
          <p:nvPr>
            <p:ph type="sldNum" sz="quarter" idx="12"/>
          </p:nvPr>
        </p:nvSpPr>
        <p:spPr/>
        <p:txBody>
          <a:bodyPr/>
          <a:lstStyle/>
          <a:p>
            <a:fld id="{1D2EA5EF-C699-AF4C-BA42-C0A1CAAB713C}" type="slidenum">
              <a:rPr lang="en-US" smtClean="0"/>
              <a:t>5</a:t>
            </a:fld>
            <a:endParaRPr lang="en-US"/>
          </a:p>
        </p:txBody>
      </p:sp>
    </p:spTree>
    <p:extLst>
      <p:ext uri="{BB962C8B-B14F-4D97-AF65-F5344CB8AC3E}">
        <p14:creationId xmlns:p14="http://schemas.microsoft.com/office/powerpoint/2010/main" val="716355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Questions?</a:t>
            </a:r>
          </a:p>
        </p:txBody>
      </p:sp>
      <p:sp>
        <p:nvSpPr>
          <p:cNvPr id="3" name="Content Placeholder 2"/>
          <p:cNvSpPr>
            <a:spLocks noGrp="1"/>
          </p:cNvSpPr>
          <p:nvPr>
            <p:ph idx="1"/>
          </p:nvPr>
        </p:nvSpPr>
        <p:spPr/>
        <p:txBody>
          <a:bodyPr/>
          <a:lstStyle/>
          <a:p>
            <a:r>
              <a:rPr lang="en-US" dirty="0"/>
              <a:t>Clint Ribble: </a:t>
            </a:r>
            <a:r>
              <a:rPr lang="en-US" dirty="0">
                <a:hlinkClick r:id="rId2"/>
              </a:rPr>
              <a:t>clint.ribble@vanderbilt.edu</a:t>
            </a:r>
            <a:endParaRPr lang="en-US" dirty="0"/>
          </a:p>
          <a:p>
            <a:pPr marL="114112" indent="0">
              <a:buNone/>
            </a:pPr>
            <a:endParaRPr lang="en-US" dirty="0"/>
          </a:p>
          <a:p>
            <a:endParaRPr lang="en-US" dirty="0"/>
          </a:p>
          <a:p>
            <a:pPr marL="114112" indent="0">
              <a:buNone/>
            </a:pPr>
            <a:endParaRPr lang="en-US" dirty="0"/>
          </a:p>
        </p:txBody>
      </p:sp>
      <p:sp>
        <p:nvSpPr>
          <p:cNvPr id="4" name="Slide Number Placeholder 3"/>
          <p:cNvSpPr>
            <a:spLocks noGrp="1"/>
          </p:cNvSpPr>
          <p:nvPr>
            <p:ph type="sldNum" sz="quarter" idx="12"/>
          </p:nvPr>
        </p:nvSpPr>
        <p:spPr/>
        <p:txBody>
          <a:bodyPr/>
          <a:lstStyle/>
          <a:p>
            <a:fld id="{1D2EA5EF-C699-AF4C-BA42-C0A1CAAB713C}" type="slidenum">
              <a:rPr lang="en-US" smtClean="0"/>
              <a:t>6</a:t>
            </a:fld>
            <a:endParaRPr lang="en-US"/>
          </a:p>
        </p:txBody>
      </p:sp>
      <p:sp>
        <p:nvSpPr>
          <p:cNvPr id="5" name="Footer Placeholder 4"/>
          <p:cNvSpPr>
            <a:spLocks noGrp="1"/>
          </p:cNvSpPr>
          <p:nvPr>
            <p:ph type="ftr" sz="quarter" idx="3"/>
          </p:nvPr>
        </p:nvSpPr>
        <p:spPr/>
        <p:txBody>
          <a:bodyPr/>
          <a:lstStyle/>
          <a:p>
            <a:r>
              <a:rPr lang="en-US"/>
              <a:t>aidsetc.org</a:t>
            </a:r>
            <a:endParaRPr lang="en-US" dirty="0"/>
          </a:p>
        </p:txBody>
      </p:sp>
    </p:spTree>
    <p:extLst>
      <p:ext uri="{BB962C8B-B14F-4D97-AF65-F5344CB8AC3E}">
        <p14:creationId xmlns:p14="http://schemas.microsoft.com/office/powerpoint/2010/main" val="3796648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E-Learn Call</a:t>
            </a:r>
          </a:p>
        </p:txBody>
      </p:sp>
      <p:sp>
        <p:nvSpPr>
          <p:cNvPr id="3" name="Content Placeholder 2"/>
          <p:cNvSpPr>
            <a:spLocks noGrp="1"/>
          </p:cNvSpPr>
          <p:nvPr>
            <p:ph idx="1"/>
          </p:nvPr>
        </p:nvSpPr>
        <p:spPr/>
        <p:txBody>
          <a:bodyPr/>
          <a:lstStyle/>
          <a:p>
            <a:r>
              <a:rPr lang="en-US" dirty="0"/>
              <a:t>August 2017 </a:t>
            </a:r>
          </a:p>
          <a:p>
            <a:r>
              <a:rPr lang="en-US" dirty="0"/>
              <a:t>Topic suggestions, comments, thoughts - contact Judy Collins at </a:t>
            </a:r>
            <a:r>
              <a:rPr lang="en-US" dirty="0">
                <a:hlinkClick r:id="rId3"/>
              </a:rPr>
              <a:t>collinj3@sn.rutgers.edu</a:t>
            </a:r>
            <a:r>
              <a:rPr lang="en-US" dirty="0"/>
              <a:t> </a:t>
            </a:r>
          </a:p>
        </p:txBody>
      </p:sp>
      <p:sp>
        <p:nvSpPr>
          <p:cNvPr id="4" name="Slide Number Placeholder 3"/>
          <p:cNvSpPr>
            <a:spLocks noGrp="1"/>
          </p:cNvSpPr>
          <p:nvPr>
            <p:ph type="sldNum" sz="quarter" idx="12"/>
          </p:nvPr>
        </p:nvSpPr>
        <p:spPr/>
        <p:txBody>
          <a:bodyPr/>
          <a:lstStyle/>
          <a:p>
            <a:fld id="{1D2EA5EF-C699-AF4C-BA42-C0A1CAAB713C}" type="slidenum">
              <a:rPr lang="en-US" smtClean="0"/>
              <a:t>7</a:t>
            </a:fld>
            <a:endParaRPr lang="en-US"/>
          </a:p>
        </p:txBody>
      </p:sp>
      <p:sp>
        <p:nvSpPr>
          <p:cNvPr id="5" name="Footer Placeholder 4"/>
          <p:cNvSpPr>
            <a:spLocks noGrp="1"/>
          </p:cNvSpPr>
          <p:nvPr>
            <p:ph type="ftr" sz="quarter" idx="3"/>
          </p:nvPr>
        </p:nvSpPr>
        <p:spPr/>
        <p:txBody>
          <a:bodyPr/>
          <a:lstStyle/>
          <a:p>
            <a:r>
              <a:rPr lang="en-US"/>
              <a:t>aidsetc.org</a:t>
            </a:r>
            <a:endParaRPr lang="en-US" dirty="0"/>
          </a:p>
        </p:txBody>
      </p:sp>
    </p:spTree>
    <p:extLst>
      <p:ext uri="{BB962C8B-B14F-4D97-AF65-F5344CB8AC3E}">
        <p14:creationId xmlns:p14="http://schemas.microsoft.com/office/powerpoint/2010/main" val="24117047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ETC-NCRC master -16x9-template">
  <a:themeElements>
    <a:clrScheme name="Custom 8">
      <a:dk1>
        <a:srgbClr val="222222"/>
      </a:dk1>
      <a:lt1>
        <a:srgbClr val="FFFFFF"/>
      </a:lt1>
      <a:dk2>
        <a:srgbClr val="1C3768"/>
      </a:dk2>
      <a:lt2>
        <a:srgbClr val="D6D6D6"/>
      </a:lt2>
      <a:accent1>
        <a:srgbClr val="F1A21F"/>
      </a:accent1>
      <a:accent2>
        <a:srgbClr val="8F3E97"/>
      </a:accent2>
      <a:accent3>
        <a:srgbClr val="1EB24B"/>
      </a:accent3>
      <a:accent4>
        <a:srgbClr val="0054A6"/>
      </a:accent4>
      <a:accent5>
        <a:srgbClr val="F37520"/>
      </a:accent5>
      <a:accent6>
        <a:srgbClr val="D6201A"/>
      </a:accent6>
      <a:hlink>
        <a:srgbClr val="478FCC"/>
      </a:hlink>
      <a:folHlink>
        <a:srgbClr val="677983"/>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AETC-NCRC master -16x9-template</Template>
  <TotalTime>2225</TotalTime>
  <Words>381</Words>
  <Application>Microsoft Office PowerPoint</Application>
  <PresentationFormat>On-screen Show (4:3)</PresentationFormat>
  <Paragraphs>45</Paragraphs>
  <Slides>7</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ITC Avant Garde Std Bk</vt:lpstr>
      <vt:lpstr>ITC Avant Garde Std Bk Cn</vt:lpstr>
      <vt:lpstr>ITC Avant Garde Std Md</vt:lpstr>
      <vt:lpstr>Wingdings</vt:lpstr>
      <vt:lpstr>AETC-NCRC master -16x9-template</vt:lpstr>
      <vt:lpstr>RSS Feeds 101: What, How &amp; Why Clint Ribble Southeast AETC – Media Specialist </vt:lpstr>
      <vt:lpstr>Learning Objectives</vt:lpstr>
      <vt:lpstr>Presenter</vt:lpstr>
      <vt:lpstr>ClinT RIBBLE</vt:lpstr>
      <vt:lpstr>Questions?</vt:lpstr>
      <vt:lpstr>More Questions?</vt:lpstr>
      <vt:lpstr>Next E-Learn Call</vt:lpstr>
    </vt:vector>
  </TitlesOfParts>
  <Company>UMDNJ</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UMDNJ</dc:creator>
  <cp:lastModifiedBy>Collins, Judith</cp:lastModifiedBy>
  <cp:revision>75</cp:revision>
  <dcterms:created xsi:type="dcterms:W3CDTF">2016-05-10T21:18:57Z</dcterms:created>
  <dcterms:modified xsi:type="dcterms:W3CDTF">2017-12-28T20:26:33Z</dcterms:modified>
</cp:coreProperties>
</file>