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0" r:id="rId2"/>
  </p:sldMasterIdLst>
  <p:notesMasterIdLst>
    <p:notesMasterId r:id="rId30"/>
  </p:notesMasterIdLst>
  <p:handoutMasterIdLst>
    <p:handoutMasterId r:id="rId31"/>
  </p:handoutMasterIdLst>
  <p:sldIdLst>
    <p:sldId id="256" r:id="rId3"/>
    <p:sldId id="312" r:id="rId4"/>
    <p:sldId id="346" r:id="rId5"/>
    <p:sldId id="348" r:id="rId6"/>
    <p:sldId id="349" r:id="rId7"/>
    <p:sldId id="350" r:id="rId8"/>
    <p:sldId id="351" r:id="rId9"/>
    <p:sldId id="352" r:id="rId10"/>
    <p:sldId id="353" r:id="rId11"/>
    <p:sldId id="354" r:id="rId12"/>
    <p:sldId id="355" r:id="rId13"/>
    <p:sldId id="356" r:id="rId14"/>
    <p:sldId id="357" r:id="rId15"/>
    <p:sldId id="358" r:id="rId16"/>
    <p:sldId id="359" r:id="rId17"/>
    <p:sldId id="360" r:id="rId18"/>
    <p:sldId id="361" r:id="rId19"/>
    <p:sldId id="364" r:id="rId20"/>
    <p:sldId id="365" r:id="rId21"/>
    <p:sldId id="366" r:id="rId22"/>
    <p:sldId id="367" r:id="rId23"/>
    <p:sldId id="368" r:id="rId24"/>
    <p:sldId id="369" r:id="rId25"/>
    <p:sldId id="370" r:id="rId26"/>
    <p:sldId id="371" r:id="rId27"/>
    <p:sldId id="372" r:id="rId28"/>
    <p:sldId id="259" r:id="rId29"/>
  </p:sldIdLst>
  <p:sldSz cx="9144000" cy="6858000" type="screen4x3"/>
  <p:notesSz cx="7010400" cy="9296400"/>
  <p:custDataLst>
    <p:tags r:id="rId32"/>
  </p:custDataLst>
  <p:defaultTextStyle>
    <a:defPPr>
      <a:defRPr lang="en-US"/>
    </a:defPPr>
    <a:lvl1pPr marL="0" algn="l" defTabSz="456449" rtl="0" eaLnBrk="1" latinLnBrk="0" hangingPunct="1">
      <a:defRPr sz="1800" kern="1200">
        <a:solidFill>
          <a:schemeClr val="tx1"/>
        </a:solidFill>
        <a:latin typeface="+mn-lt"/>
        <a:ea typeface="+mn-ea"/>
        <a:cs typeface="+mn-cs"/>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07" autoAdjust="0"/>
    <p:restoredTop sz="84648" autoAdjust="0"/>
  </p:normalViewPr>
  <p:slideViewPr>
    <p:cSldViewPr snapToGrid="0" snapToObjects="1">
      <p:cViewPr varScale="1">
        <p:scale>
          <a:sx n="77" d="100"/>
          <a:sy n="77" d="100"/>
        </p:scale>
        <p:origin x="126" y="6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34"/>
    </p:cViewPr>
  </p:sorterViewPr>
  <p:notesViewPr>
    <p:cSldViewPr snapToGrid="0" snapToObjects="1">
      <p:cViewPr varScale="1">
        <p:scale>
          <a:sx n="95" d="100"/>
          <a:sy n="95" d="100"/>
        </p:scale>
        <p:origin x="-3936"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82"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16BDD8A-9D15-4AA1-A5B3-F351A32EA52A}"/>
    <pc:docChg chg="modSld">
      <pc:chgData name="" userId="" providerId="" clId="Web-{516BDD8A-9D15-4AA1-A5B3-F351A32EA52A}" dt="2018-04-10T01:38:48.748" v="661"/>
      <pc:docMkLst>
        <pc:docMk/>
      </pc:docMkLst>
      <pc:sldChg chg="modNotes">
        <pc:chgData name="" userId="" providerId="" clId="Web-{516BDD8A-9D15-4AA1-A5B3-F351A32EA52A}" dt="2018-04-10T01:02:05.990" v="245"/>
        <pc:sldMkLst>
          <pc:docMk/>
          <pc:sldMk cId="1848446502" sldId="256"/>
        </pc:sldMkLst>
      </pc:sldChg>
    </pc:docChg>
  </pc:docChgLst>
  <pc:docChgLst>
    <pc:chgData clId="Web-{307E6A1E-5E26-443C-9EC3-60FC5404FB0D}"/>
    <pc:docChg chg="modSld">
      <pc:chgData name="" userId="" providerId="" clId="Web-{307E6A1E-5E26-443C-9EC3-60FC5404FB0D}" dt="2018-04-10T00:17:42.610" v="40"/>
      <pc:docMkLst>
        <pc:docMk/>
      </pc:docMkLst>
      <pc:sldChg chg="modNotes">
        <pc:chgData name="" userId="" providerId="" clId="Web-{307E6A1E-5E26-443C-9EC3-60FC5404FB0D}" dt="2018-04-10T00:17:42.610" v="40"/>
        <pc:sldMkLst>
          <pc:docMk/>
          <pc:sldMk cId="1848446502" sldId="25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464A73-8E82-4159-AFA1-D87B7276F912}" type="doc">
      <dgm:prSet loTypeId="urn:microsoft.com/office/officeart/2005/8/layout/radial5" loCatId="cycle" qsTypeId="urn:microsoft.com/office/officeart/2005/8/quickstyle/simple1" qsCatId="simple" csTypeId="urn:microsoft.com/office/officeart/2005/8/colors/colorful2" csCatId="colorful" phldr="1"/>
      <dgm:spPr/>
      <dgm:t>
        <a:bodyPr/>
        <a:lstStyle/>
        <a:p>
          <a:endParaRPr lang="en-US"/>
        </a:p>
      </dgm:t>
    </dgm:pt>
    <dgm:pt modelId="{AE945CB9-A458-473C-8C98-4BFAC1D301D0}">
      <dgm:prSet phldrT="[Text]"/>
      <dgm:spPr/>
      <dgm:t>
        <a:bodyPr/>
        <a:lstStyle/>
        <a:p>
          <a:r>
            <a:rPr lang="en-US" dirty="0"/>
            <a:t>LEAPP</a:t>
          </a:r>
        </a:p>
        <a:p>
          <a:r>
            <a:rPr lang="en-US" dirty="0"/>
            <a:t>Website</a:t>
          </a:r>
        </a:p>
      </dgm:t>
    </dgm:pt>
    <dgm:pt modelId="{38CE5330-F31D-458B-856B-77545CCC2AEF}" type="parTrans" cxnId="{7782E7E4-7990-4C94-B37A-D1016C33C138}">
      <dgm:prSet/>
      <dgm:spPr/>
      <dgm:t>
        <a:bodyPr/>
        <a:lstStyle/>
        <a:p>
          <a:endParaRPr lang="en-US"/>
        </a:p>
      </dgm:t>
    </dgm:pt>
    <dgm:pt modelId="{2DB2E999-CEC8-414D-AB76-EFA5A3E19BF2}" type="sibTrans" cxnId="{7782E7E4-7990-4C94-B37A-D1016C33C138}">
      <dgm:prSet/>
      <dgm:spPr/>
      <dgm:t>
        <a:bodyPr/>
        <a:lstStyle/>
        <a:p>
          <a:endParaRPr lang="en-US"/>
        </a:p>
      </dgm:t>
    </dgm:pt>
    <dgm:pt modelId="{ADD1F8E1-D790-47EA-8E61-71EB4DC0B0D5}">
      <dgm:prSet phldrT="[Text]"/>
      <dgm:spPr/>
      <dgm:t>
        <a:bodyPr/>
        <a:lstStyle/>
        <a:p>
          <a:r>
            <a:rPr lang="en-US" dirty="0"/>
            <a:t>NEAETC</a:t>
          </a:r>
        </a:p>
        <a:p>
          <a:r>
            <a:rPr lang="en-US" dirty="0"/>
            <a:t>Website</a:t>
          </a:r>
        </a:p>
      </dgm:t>
    </dgm:pt>
    <dgm:pt modelId="{DEBAAAB2-3201-44ED-AE0A-ACEB2CA4993E}" type="parTrans" cxnId="{A0881348-D972-48F6-9C47-51109A6EF0DA}">
      <dgm:prSet/>
      <dgm:spPr/>
      <dgm:t>
        <a:bodyPr/>
        <a:lstStyle/>
        <a:p>
          <a:endParaRPr lang="en-US"/>
        </a:p>
      </dgm:t>
    </dgm:pt>
    <dgm:pt modelId="{83DD097A-4947-4030-81C2-D59024D02ECD}" type="sibTrans" cxnId="{A0881348-D972-48F6-9C47-51109A6EF0DA}">
      <dgm:prSet/>
      <dgm:spPr/>
      <dgm:t>
        <a:bodyPr/>
        <a:lstStyle/>
        <a:p>
          <a:endParaRPr lang="en-US"/>
        </a:p>
      </dgm:t>
    </dgm:pt>
    <dgm:pt modelId="{3344E284-3FC1-4175-BD92-F4E60AD73046}">
      <dgm:prSet phldrT="[Text]"/>
      <dgm:spPr/>
      <dgm:t>
        <a:bodyPr/>
        <a:lstStyle/>
        <a:p>
          <a:r>
            <a:rPr lang="en-US" dirty="0"/>
            <a:t>Future LEAPP Partner Site</a:t>
          </a:r>
        </a:p>
      </dgm:t>
    </dgm:pt>
    <dgm:pt modelId="{AA451CF9-7BDB-4709-8F60-75A0BAB1113F}" type="parTrans" cxnId="{82E3CC91-901E-40C0-A860-912DDD4579BB}">
      <dgm:prSet/>
      <dgm:spPr/>
      <dgm:t>
        <a:bodyPr/>
        <a:lstStyle/>
        <a:p>
          <a:endParaRPr lang="en-US"/>
        </a:p>
      </dgm:t>
    </dgm:pt>
    <dgm:pt modelId="{65824712-7C51-4EE7-AA97-D661F60B397A}" type="sibTrans" cxnId="{82E3CC91-901E-40C0-A860-912DDD4579BB}">
      <dgm:prSet/>
      <dgm:spPr/>
      <dgm:t>
        <a:bodyPr/>
        <a:lstStyle/>
        <a:p>
          <a:endParaRPr lang="en-US"/>
        </a:p>
      </dgm:t>
    </dgm:pt>
    <dgm:pt modelId="{B51BD54C-DD56-4F12-B858-6C1FC6B4E89E}">
      <dgm:prSet phldrT="[Text]"/>
      <dgm:spPr/>
      <dgm:t>
        <a:bodyPr/>
        <a:lstStyle/>
        <a:p>
          <a:r>
            <a:rPr lang="en-US" dirty="0"/>
            <a:t>MAAETC</a:t>
          </a:r>
        </a:p>
        <a:p>
          <a:r>
            <a:rPr lang="en-US" dirty="0"/>
            <a:t>Website</a:t>
          </a:r>
        </a:p>
      </dgm:t>
    </dgm:pt>
    <dgm:pt modelId="{28729455-252B-45CF-B2BD-D8989B15D012}" type="parTrans" cxnId="{97C00DB3-F817-4895-BBDC-1ECA2CE30DE3}">
      <dgm:prSet/>
      <dgm:spPr/>
      <dgm:t>
        <a:bodyPr/>
        <a:lstStyle/>
        <a:p>
          <a:endParaRPr lang="en-US"/>
        </a:p>
      </dgm:t>
    </dgm:pt>
    <dgm:pt modelId="{053E667A-041D-4879-BB9A-D8A516B9A67C}" type="sibTrans" cxnId="{97C00DB3-F817-4895-BBDC-1ECA2CE30DE3}">
      <dgm:prSet/>
      <dgm:spPr/>
      <dgm:t>
        <a:bodyPr/>
        <a:lstStyle/>
        <a:p>
          <a:endParaRPr lang="en-US"/>
        </a:p>
      </dgm:t>
    </dgm:pt>
    <dgm:pt modelId="{EF325750-4BFE-492F-978D-C05A4EAF3466}" type="pres">
      <dgm:prSet presAssocID="{EF464A73-8E82-4159-AFA1-D87B7276F912}" presName="Name0" presStyleCnt="0">
        <dgm:presLayoutVars>
          <dgm:chMax val="1"/>
          <dgm:dir/>
          <dgm:animLvl val="ctr"/>
          <dgm:resizeHandles val="exact"/>
        </dgm:presLayoutVars>
      </dgm:prSet>
      <dgm:spPr/>
    </dgm:pt>
    <dgm:pt modelId="{B8BC42F4-7DEC-45AD-8135-56D39295E403}" type="pres">
      <dgm:prSet presAssocID="{AE945CB9-A458-473C-8C98-4BFAC1D301D0}" presName="centerShape" presStyleLbl="node0" presStyleIdx="0" presStyleCnt="1"/>
      <dgm:spPr/>
    </dgm:pt>
    <dgm:pt modelId="{B995403F-9B49-45B5-962B-AC7AEB0FA97E}" type="pres">
      <dgm:prSet presAssocID="{DEBAAAB2-3201-44ED-AE0A-ACEB2CA4993E}" presName="parTrans" presStyleLbl="sibTrans2D1" presStyleIdx="0" presStyleCnt="3"/>
      <dgm:spPr/>
    </dgm:pt>
    <dgm:pt modelId="{5B3B8850-DCB8-4C66-81A3-1A536B05BFA8}" type="pres">
      <dgm:prSet presAssocID="{DEBAAAB2-3201-44ED-AE0A-ACEB2CA4993E}" presName="connectorText" presStyleLbl="sibTrans2D1" presStyleIdx="0" presStyleCnt="3"/>
      <dgm:spPr/>
    </dgm:pt>
    <dgm:pt modelId="{7478D5EF-10C7-47A6-A972-FC891E016B2F}" type="pres">
      <dgm:prSet presAssocID="{ADD1F8E1-D790-47EA-8E61-71EB4DC0B0D5}" presName="node" presStyleLbl="node1" presStyleIdx="0" presStyleCnt="3">
        <dgm:presLayoutVars>
          <dgm:bulletEnabled val="1"/>
        </dgm:presLayoutVars>
      </dgm:prSet>
      <dgm:spPr/>
    </dgm:pt>
    <dgm:pt modelId="{0CADC1C2-C143-4079-9E64-68176DFE0BE5}" type="pres">
      <dgm:prSet presAssocID="{AA451CF9-7BDB-4709-8F60-75A0BAB1113F}" presName="parTrans" presStyleLbl="sibTrans2D1" presStyleIdx="1" presStyleCnt="3"/>
      <dgm:spPr/>
    </dgm:pt>
    <dgm:pt modelId="{3834DB36-F3F1-46E8-81D3-8F86911E2099}" type="pres">
      <dgm:prSet presAssocID="{AA451CF9-7BDB-4709-8F60-75A0BAB1113F}" presName="connectorText" presStyleLbl="sibTrans2D1" presStyleIdx="1" presStyleCnt="3"/>
      <dgm:spPr/>
    </dgm:pt>
    <dgm:pt modelId="{E5537F09-6EC4-41AD-A039-E3E3E629E4C0}" type="pres">
      <dgm:prSet presAssocID="{3344E284-3FC1-4175-BD92-F4E60AD73046}" presName="node" presStyleLbl="node1" presStyleIdx="1" presStyleCnt="3">
        <dgm:presLayoutVars>
          <dgm:bulletEnabled val="1"/>
        </dgm:presLayoutVars>
      </dgm:prSet>
      <dgm:spPr/>
    </dgm:pt>
    <dgm:pt modelId="{1DCA0A5F-231F-48F9-9184-CFE1B9E3D27E}" type="pres">
      <dgm:prSet presAssocID="{28729455-252B-45CF-B2BD-D8989B15D012}" presName="parTrans" presStyleLbl="sibTrans2D1" presStyleIdx="2" presStyleCnt="3"/>
      <dgm:spPr/>
    </dgm:pt>
    <dgm:pt modelId="{0AC68CBE-C92D-4AAF-B0F8-325C71E67829}" type="pres">
      <dgm:prSet presAssocID="{28729455-252B-45CF-B2BD-D8989B15D012}" presName="connectorText" presStyleLbl="sibTrans2D1" presStyleIdx="2" presStyleCnt="3"/>
      <dgm:spPr/>
    </dgm:pt>
    <dgm:pt modelId="{228E4408-3A7F-4538-974E-C59A93CA7F80}" type="pres">
      <dgm:prSet presAssocID="{B51BD54C-DD56-4F12-B858-6C1FC6B4E89E}" presName="node" presStyleLbl="node1" presStyleIdx="2" presStyleCnt="3">
        <dgm:presLayoutVars>
          <dgm:bulletEnabled val="1"/>
        </dgm:presLayoutVars>
      </dgm:prSet>
      <dgm:spPr/>
    </dgm:pt>
  </dgm:ptLst>
  <dgm:cxnLst>
    <dgm:cxn modelId="{6989BC06-5215-46AC-A29C-88B87EAEE72E}" type="presOf" srcId="{B51BD54C-DD56-4F12-B858-6C1FC6B4E89E}" destId="{228E4408-3A7F-4538-974E-C59A93CA7F80}" srcOrd="0" destOrd="0" presId="urn:microsoft.com/office/officeart/2005/8/layout/radial5"/>
    <dgm:cxn modelId="{8DE4D00E-0BAC-4084-A4CD-548E6DE00F72}" type="presOf" srcId="{EF464A73-8E82-4159-AFA1-D87B7276F912}" destId="{EF325750-4BFE-492F-978D-C05A4EAF3466}" srcOrd="0" destOrd="0" presId="urn:microsoft.com/office/officeart/2005/8/layout/radial5"/>
    <dgm:cxn modelId="{17B5B311-0C6D-4CE5-A0C2-5724BFA2A3AD}" type="presOf" srcId="{AA451CF9-7BDB-4709-8F60-75A0BAB1113F}" destId="{0CADC1C2-C143-4079-9E64-68176DFE0BE5}" srcOrd="0" destOrd="0" presId="urn:microsoft.com/office/officeart/2005/8/layout/radial5"/>
    <dgm:cxn modelId="{06891815-AE45-4119-A2F2-E07F47A9BA6C}" type="presOf" srcId="{3344E284-3FC1-4175-BD92-F4E60AD73046}" destId="{E5537F09-6EC4-41AD-A039-E3E3E629E4C0}" srcOrd="0" destOrd="0" presId="urn:microsoft.com/office/officeart/2005/8/layout/radial5"/>
    <dgm:cxn modelId="{D065585B-1979-4D7F-B6ED-DAD2A0591DEA}" type="presOf" srcId="{28729455-252B-45CF-B2BD-D8989B15D012}" destId="{1DCA0A5F-231F-48F9-9184-CFE1B9E3D27E}" srcOrd="0" destOrd="0" presId="urn:microsoft.com/office/officeart/2005/8/layout/radial5"/>
    <dgm:cxn modelId="{67FDB35C-C4CA-4A28-91BB-BA55DFE63291}" type="presOf" srcId="{AA451CF9-7BDB-4709-8F60-75A0BAB1113F}" destId="{3834DB36-F3F1-46E8-81D3-8F86911E2099}" srcOrd="1" destOrd="0" presId="urn:microsoft.com/office/officeart/2005/8/layout/radial5"/>
    <dgm:cxn modelId="{A0881348-D972-48F6-9C47-51109A6EF0DA}" srcId="{AE945CB9-A458-473C-8C98-4BFAC1D301D0}" destId="{ADD1F8E1-D790-47EA-8E61-71EB4DC0B0D5}" srcOrd="0" destOrd="0" parTransId="{DEBAAAB2-3201-44ED-AE0A-ACEB2CA4993E}" sibTransId="{83DD097A-4947-4030-81C2-D59024D02ECD}"/>
    <dgm:cxn modelId="{6C02314A-DC40-43D4-BF06-472045A528E0}" type="presOf" srcId="{ADD1F8E1-D790-47EA-8E61-71EB4DC0B0D5}" destId="{7478D5EF-10C7-47A6-A972-FC891E016B2F}" srcOrd="0" destOrd="0" presId="urn:microsoft.com/office/officeart/2005/8/layout/radial5"/>
    <dgm:cxn modelId="{D097BE4E-C760-4600-9E44-1BBDD0BC3117}" type="presOf" srcId="{AE945CB9-A458-473C-8C98-4BFAC1D301D0}" destId="{B8BC42F4-7DEC-45AD-8135-56D39295E403}" srcOrd="0" destOrd="0" presId="urn:microsoft.com/office/officeart/2005/8/layout/radial5"/>
    <dgm:cxn modelId="{82E3CC91-901E-40C0-A860-912DDD4579BB}" srcId="{AE945CB9-A458-473C-8C98-4BFAC1D301D0}" destId="{3344E284-3FC1-4175-BD92-F4E60AD73046}" srcOrd="1" destOrd="0" parTransId="{AA451CF9-7BDB-4709-8F60-75A0BAB1113F}" sibTransId="{65824712-7C51-4EE7-AA97-D661F60B397A}"/>
    <dgm:cxn modelId="{DE8D5698-D646-4628-91A0-66EFB63B7C3E}" type="presOf" srcId="{DEBAAAB2-3201-44ED-AE0A-ACEB2CA4993E}" destId="{B995403F-9B49-45B5-962B-AC7AEB0FA97E}" srcOrd="0" destOrd="0" presId="urn:microsoft.com/office/officeart/2005/8/layout/radial5"/>
    <dgm:cxn modelId="{74EB10A2-35D1-4C5A-89AA-1197B09B7906}" type="presOf" srcId="{DEBAAAB2-3201-44ED-AE0A-ACEB2CA4993E}" destId="{5B3B8850-DCB8-4C66-81A3-1A536B05BFA8}" srcOrd="1" destOrd="0" presId="urn:microsoft.com/office/officeart/2005/8/layout/radial5"/>
    <dgm:cxn modelId="{ACB8B1A3-276F-4657-BF42-AA011622DE71}" type="presOf" srcId="{28729455-252B-45CF-B2BD-D8989B15D012}" destId="{0AC68CBE-C92D-4AAF-B0F8-325C71E67829}" srcOrd="1" destOrd="0" presId="urn:microsoft.com/office/officeart/2005/8/layout/radial5"/>
    <dgm:cxn modelId="{97C00DB3-F817-4895-BBDC-1ECA2CE30DE3}" srcId="{AE945CB9-A458-473C-8C98-4BFAC1D301D0}" destId="{B51BD54C-DD56-4F12-B858-6C1FC6B4E89E}" srcOrd="2" destOrd="0" parTransId="{28729455-252B-45CF-B2BD-D8989B15D012}" sibTransId="{053E667A-041D-4879-BB9A-D8A516B9A67C}"/>
    <dgm:cxn modelId="{7782E7E4-7990-4C94-B37A-D1016C33C138}" srcId="{EF464A73-8E82-4159-AFA1-D87B7276F912}" destId="{AE945CB9-A458-473C-8C98-4BFAC1D301D0}" srcOrd="0" destOrd="0" parTransId="{38CE5330-F31D-458B-856B-77545CCC2AEF}" sibTransId="{2DB2E999-CEC8-414D-AB76-EFA5A3E19BF2}"/>
    <dgm:cxn modelId="{A3495EDD-5210-4C28-8921-0D8B2A90E813}" type="presParOf" srcId="{EF325750-4BFE-492F-978D-C05A4EAF3466}" destId="{B8BC42F4-7DEC-45AD-8135-56D39295E403}" srcOrd="0" destOrd="0" presId="urn:microsoft.com/office/officeart/2005/8/layout/radial5"/>
    <dgm:cxn modelId="{08A5FAB1-1380-484D-A24B-5CFDB00FF49F}" type="presParOf" srcId="{EF325750-4BFE-492F-978D-C05A4EAF3466}" destId="{B995403F-9B49-45B5-962B-AC7AEB0FA97E}" srcOrd="1" destOrd="0" presId="urn:microsoft.com/office/officeart/2005/8/layout/radial5"/>
    <dgm:cxn modelId="{D5D2EFE8-2CD1-4368-9393-7D6FCAA115ED}" type="presParOf" srcId="{B995403F-9B49-45B5-962B-AC7AEB0FA97E}" destId="{5B3B8850-DCB8-4C66-81A3-1A536B05BFA8}" srcOrd="0" destOrd="0" presId="urn:microsoft.com/office/officeart/2005/8/layout/radial5"/>
    <dgm:cxn modelId="{DF094D59-10C2-451B-B4B3-33AB4C3BA215}" type="presParOf" srcId="{EF325750-4BFE-492F-978D-C05A4EAF3466}" destId="{7478D5EF-10C7-47A6-A972-FC891E016B2F}" srcOrd="2" destOrd="0" presId="urn:microsoft.com/office/officeart/2005/8/layout/radial5"/>
    <dgm:cxn modelId="{406113E5-F860-4F83-BD57-334FA4EC5989}" type="presParOf" srcId="{EF325750-4BFE-492F-978D-C05A4EAF3466}" destId="{0CADC1C2-C143-4079-9E64-68176DFE0BE5}" srcOrd="3" destOrd="0" presId="urn:microsoft.com/office/officeart/2005/8/layout/radial5"/>
    <dgm:cxn modelId="{63247EF7-FFDE-4696-92FF-61D291D91909}" type="presParOf" srcId="{0CADC1C2-C143-4079-9E64-68176DFE0BE5}" destId="{3834DB36-F3F1-46E8-81D3-8F86911E2099}" srcOrd="0" destOrd="0" presId="urn:microsoft.com/office/officeart/2005/8/layout/radial5"/>
    <dgm:cxn modelId="{5C72F6C1-6E56-40C6-9867-19148C03F6B9}" type="presParOf" srcId="{EF325750-4BFE-492F-978D-C05A4EAF3466}" destId="{E5537F09-6EC4-41AD-A039-E3E3E629E4C0}" srcOrd="4" destOrd="0" presId="urn:microsoft.com/office/officeart/2005/8/layout/radial5"/>
    <dgm:cxn modelId="{77EFB05E-9F9A-4013-8E06-F0EAF6D04623}" type="presParOf" srcId="{EF325750-4BFE-492F-978D-C05A4EAF3466}" destId="{1DCA0A5F-231F-48F9-9184-CFE1B9E3D27E}" srcOrd="5" destOrd="0" presId="urn:microsoft.com/office/officeart/2005/8/layout/radial5"/>
    <dgm:cxn modelId="{ECD0D294-F20B-4ED8-923D-40C1B2B3DBE0}" type="presParOf" srcId="{1DCA0A5F-231F-48F9-9184-CFE1B9E3D27E}" destId="{0AC68CBE-C92D-4AAF-B0F8-325C71E67829}" srcOrd="0" destOrd="0" presId="urn:microsoft.com/office/officeart/2005/8/layout/radial5"/>
    <dgm:cxn modelId="{9367DEE4-C1D3-428A-B137-36F24C1CC2DE}" type="presParOf" srcId="{EF325750-4BFE-492F-978D-C05A4EAF3466}" destId="{228E4408-3A7F-4538-974E-C59A93CA7F80}"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787143-489B-491D-9951-5C074F6B45FF}" type="doc">
      <dgm:prSet loTypeId="urn:microsoft.com/office/officeart/2011/layout/HexagonRadial" loCatId="cycle" qsTypeId="urn:microsoft.com/office/officeart/2005/8/quickstyle/simple1" qsCatId="simple" csTypeId="urn:microsoft.com/office/officeart/2005/8/colors/colorful2" csCatId="colorful" phldr="1"/>
      <dgm:spPr/>
    </dgm:pt>
    <dgm:pt modelId="{22EE6F95-3BCB-4439-B3E4-9F7842F3F547}">
      <dgm:prSet phldrT="[Text]"/>
      <dgm:spPr>
        <a:xfrm>
          <a:off x="916480" y="912406"/>
          <a:ext cx="1159708" cy="1003194"/>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Main Data Structure</a:t>
          </a:r>
        </a:p>
      </dgm:t>
    </dgm:pt>
    <dgm:pt modelId="{879F0618-40AD-4A33-9E2B-1DB665A503E5}" type="parTrans" cxnId="{4B1452D9-8A02-462B-BF6E-A9795E7941DC}">
      <dgm:prSet/>
      <dgm:spPr/>
      <dgm:t>
        <a:bodyPr/>
        <a:lstStyle/>
        <a:p>
          <a:endParaRPr lang="en-US"/>
        </a:p>
      </dgm:t>
    </dgm:pt>
    <dgm:pt modelId="{AD3DE929-69D0-4B53-B78C-1CF03A37D932}" type="sibTrans" cxnId="{4B1452D9-8A02-462B-BF6E-A9795E7941DC}">
      <dgm:prSet/>
      <dgm:spPr/>
      <dgm:t>
        <a:bodyPr/>
        <a:lstStyle/>
        <a:p>
          <a:endParaRPr lang="en-US"/>
        </a:p>
      </dgm:t>
    </dgm:pt>
    <dgm:pt modelId="{25B6689B-6384-43CB-BC38-864586D18D98}">
      <dgm:prSet phldrT="[Text]"/>
      <dgm:spPr>
        <a:xfrm>
          <a:off x="1023306" y="0"/>
          <a:ext cx="950372" cy="822183"/>
        </a:xfrm>
        <a:solidFill>
          <a:srgbClr val="953734"/>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User Features</a:t>
          </a:r>
        </a:p>
      </dgm:t>
    </dgm:pt>
    <dgm:pt modelId="{0559ED80-76D2-443F-BE15-DBA7358D0E17}" type="parTrans" cxnId="{B754B6BE-61B9-4F96-ACE7-73301A3FB494}">
      <dgm:prSet/>
      <dgm:spPr/>
      <dgm:t>
        <a:bodyPr/>
        <a:lstStyle/>
        <a:p>
          <a:endParaRPr lang="en-US"/>
        </a:p>
      </dgm:t>
    </dgm:pt>
    <dgm:pt modelId="{EA8AADA2-8728-42DD-9E0A-F0623D7AE815}" type="sibTrans" cxnId="{B754B6BE-61B9-4F96-ACE7-73301A3FB494}">
      <dgm:prSet/>
      <dgm:spPr/>
      <dgm:t>
        <a:bodyPr/>
        <a:lstStyle/>
        <a:p>
          <a:endParaRPr lang="en-US"/>
        </a:p>
      </dgm:t>
    </dgm:pt>
    <dgm:pt modelId="{BCD3B30A-333D-46A0-958B-FEC0A3E35341}">
      <dgm:prSet phldrT="[Text]"/>
      <dgm:spPr>
        <a:xfrm>
          <a:off x="1894908" y="1499842"/>
          <a:ext cx="950372" cy="822183"/>
        </a:xfrm>
        <a:solidFill>
          <a:srgbClr val="953734"/>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Event Features</a:t>
          </a:r>
        </a:p>
      </dgm:t>
    </dgm:pt>
    <dgm:pt modelId="{DBA778E7-E4FC-405E-A327-16E66B9A87E2}" type="parTrans" cxnId="{7F724C07-4D72-4541-9752-1CC868CA1F1F}">
      <dgm:prSet/>
      <dgm:spPr/>
      <dgm:t>
        <a:bodyPr/>
        <a:lstStyle/>
        <a:p>
          <a:endParaRPr lang="en-US"/>
        </a:p>
      </dgm:t>
    </dgm:pt>
    <dgm:pt modelId="{B98A6E15-7316-423E-B6DC-B5609CDD409E}" type="sibTrans" cxnId="{7F724C07-4D72-4541-9752-1CC868CA1F1F}">
      <dgm:prSet/>
      <dgm:spPr/>
      <dgm:t>
        <a:bodyPr/>
        <a:lstStyle/>
        <a:p>
          <a:endParaRPr lang="en-US"/>
        </a:p>
      </dgm:t>
    </dgm:pt>
    <dgm:pt modelId="{C8D04CAA-2357-4E61-8F2F-8D766505BA25}">
      <dgm:prSet phldrT="[Text]"/>
      <dgm:spPr>
        <a:xfrm>
          <a:off x="147657" y="1500407"/>
          <a:ext cx="950372" cy="822183"/>
        </a:xfrm>
        <a:solidFill>
          <a:srgbClr val="953734"/>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AETC Features</a:t>
          </a:r>
        </a:p>
      </dgm:t>
    </dgm:pt>
    <dgm:pt modelId="{B27343EA-C60C-48F4-A0D9-CEF22039FFC9}" type="parTrans" cxnId="{9DD38C3F-0137-4D21-8E46-A84AD37B05D3}">
      <dgm:prSet/>
      <dgm:spPr/>
      <dgm:t>
        <a:bodyPr/>
        <a:lstStyle/>
        <a:p>
          <a:endParaRPr lang="en-US"/>
        </a:p>
      </dgm:t>
    </dgm:pt>
    <dgm:pt modelId="{A0113058-E343-4A88-A196-146AB17445DC}" type="sibTrans" cxnId="{9DD38C3F-0137-4D21-8E46-A84AD37B05D3}">
      <dgm:prSet/>
      <dgm:spPr/>
      <dgm:t>
        <a:bodyPr/>
        <a:lstStyle/>
        <a:p>
          <a:endParaRPr lang="en-US"/>
        </a:p>
      </dgm:t>
    </dgm:pt>
    <dgm:pt modelId="{FB36141F-85BD-4D8E-B057-FB332F2FD96F}">
      <dgm:prSet phldrT="[Text]"/>
      <dgm:spPr>
        <a:xfrm>
          <a:off x="147657" y="504566"/>
          <a:ext cx="950372" cy="822183"/>
        </a:xfrm>
        <a:solidFill>
          <a:srgbClr val="953734"/>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Help Desk Features</a:t>
          </a:r>
        </a:p>
      </dgm:t>
    </dgm:pt>
    <dgm:pt modelId="{0F694A67-2655-428E-BBCC-AF52BD447AEF}" type="parTrans" cxnId="{B28F1804-67EA-42FF-9765-A77CF4DDFA37}">
      <dgm:prSet/>
      <dgm:spPr/>
      <dgm:t>
        <a:bodyPr/>
        <a:lstStyle/>
        <a:p>
          <a:endParaRPr lang="en-US"/>
        </a:p>
      </dgm:t>
    </dgm:pt>
    <dgm:pt modelId="{2C13811F-A6AE-4E29-AF81-B240B1117CC5}" type="sibTrans" cxnId="{B28F1804-67EA-42FF-9765-A77CF4DDFA37}">
      <dgm:prSet/>
      <dgm:spPr/>
      <dgm:t>
        <a:bodyPr/>
        <a:lstStyle/>
        <a:p>
          <a:endParaRPr lang="en-US"/>
        </a:p>
      </dgm:t>
    </dgm:pt>
    <dgm:pt modelId="{74A2BEE4-AEA8-41DC-B1D3-96EC9A4AE418}">
      <dgm:prSet phldrT="[Text]"/>
      <dgm:spPr>
        <a:xfrm>
          <a:off x="1894908" y="505698"/>
          <a:ext cx="950372" cy="822183"/>
        </a:xfrm>
        <a:solidFill>
          <a:srgbClr val="953734"/>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Content Features</a:t>
          </a:r>
        </a:p>
      </dgm:t>
    </dgm:pt>
    <dgm:pt modelId="{3B552537-43E4-49D3-A504-9B4022E5016D}" type="parTrans" cxnId="{17F0C02A-EDF4-4914-94F2-D8AECC9CE644}">
      <dgm:prSet/>
      <dgm:spPr/>
      <dgm:t>
        <a:bodyPr/>
        <a:lstStyle/>
        <a:p>
          <a:endParaRPr lang="en-US"/>
        </a:p>
      </dgm:t>
    </dgm:pt>
    <dgm:pt modelId="{5C6A17B4-801D-4116-9215-125D83C6EF6B}" type="sibTrans" cxnId="{17F0C02A-EDF4-4914-94F2-D8AECC9CE644}">
      <dgm:prSet/>
      <dgm:spPr/>
      <dgm:t>
        <a:bodyPr/>
        <a:lstStyle/>
        <a:p>
          <a:endParaRPr lang="en-US"/>
        </a:p>
      </dgm:t>
    </dgm:pt>
    <dgm:pt modelId="{7E6329F4-FC6F-4079-B40C-7944A9CE5C2B}">
      <dgm:prSet phldrT="[Text]"/>
      <dgm:spPr>
        <a:xfrm>
          <a:off x="1023306" y="2006106"/>
          <a:ext cx="950372" cy="822183"/>
        </a:xfrm>
        <a:solidFill>
          <a:srgbClr val="953734"/>
        </a:solidFill>
        <a:ln w="76200" cap="flat" cmpd="sng" algn="ctr">
          <a:solidFill>
            <a:scrgbClr r="0" g="0" b="0"/>
          </a:solidFill>
          <a:prstDash val="solid"/>
        </a:ln>
        <a:effectLst/>
      </dgm:spPr>
      <dgm:t>
        <a:bodyPr/>
        <a:lstStyle/>
        <a:p>
          <a:r>
            <a:rPr lang="en-US" dirty="0">
              <a:solidFill>
                <a:sysClr val="window" lastClr="FFFFFF"/>
              </a:solidFill>
              <a:latin typeface="Calibri"/>
              <a:ea typeface="+mn-ea"/>
              <a:cs typeface="+mn-cs"/>
            </a:rPr>
            <a:t>Homepage Features</a:t>
          </a:r>
        </a:p>
      </dgm:t>
    </dgm:pt>
    <dgm:pt modelId="{A79E7FD9-6907-4EA7-B3D7-73F8D0F02088}" type="parTrans" cxnId="{A4B7309F-5C1D-4764-8C3E-ADE694AC3D88}">
      <dgm:prSet/>
      <dgm:spPr/>
      <dgm:t>
        <a:bodyPr/>
        <a:lstStyle/>
        <a:p>
          <a:endParaRPr lang="en-US"/>
        </a:p>
      </dgm:t>
    </dgm:pt>
    <dgm:pt modelId="{D2E1691D-6C2E-41E7-AFBA-A7917DC26068}" type="sibTrans" cxnId="{A4B7309F-5C1D-4764-8C3E-ADE694AC3D88}">
      <dgm:prSet/>
      <dgm:spPr/>
      <dgm:t>
        <a:bodyPr/>
        <a:lstStyle/>
        <a:p>
          <a:endParaRPr lang="en-US"/>
        </a:p>
      </dgm:t>
    </dgm:pt>
    <dgm:pt modelId="{B130265D-0280-4FE7-95AE-2E88D4DC0D09}" type="pres">
      <dgm:prSet presAssocID="{B9787143-489B-491D-9951-5C074F6B45FF}" presName="Name0" presStyleCnt="0">
        <dgm:presLayoutVars>
          <dgm:chMax val="1"/>
          <dgm:chPref val="1"/>
          <dgm:dir/>
          <dgm:animOne val="branch"/>
          <dgm:animLvl val="lvl"/>
        </dgm:presLayoutVars>
      </dgm:prSet>
      <dgm:spPr/>
    </dgm:pt>
    <dgm:pt modelId="{BDF401C0-C194-44D6-94F5-1025C775C86B}" type="pres">
      <dgm:prSet presAssocID="{22EE6F95-3BCB-4439-B3E4-9F7842F3F547}" presName="Parent" presStyleLbl="node0" presStyleIdx="0" presStyleCnt="1">
        <dgm:presLayoutVars>
          <dgm:chMax val="6"/>
          <dgm:chPref val="6"/>
        </dgm:presLayoutVars>
      </dgm:prSet>
      <dgm:spPr>
        <a:prstGeom prst="hexagon">
          <a:avLst>
            <a:gd name="adj" fmla="val 28570"/>
            <a:gd name="vf" fmla="val 115470"/>
          </a:avLst>
        </a:prstGeom>
      </dgm:spPr>
    </dgm:pt>
    <dgm:pt modelId="{AFE4EFA1-0CD8-454B-B9F6-4ADA8D28FF02}" type="pres">
      <dgm:prSet presAssocID="{25B6689B-6384-43CB-BC38-864586D18D98}" presName="Accent1" presStyleCnt="0"/>
      <dgm:spPr/>
    </dgm:pt>
    <dgm:pt modelId="{2DC6BA1C-9C99-4E09-9A2E-460C5CF16244}" type="pres">
      <dgm:prSet presAssocID="{25B6689B-6384-43CB-BC38-864586D18D98}" presName="Accent" presStyleLbl="bgShp" presStyleIdx="0" presStyleCnt="6"/>
      <dgm:spPr/>
    </dgm:pt>
    <dgm:pt modelId="{2530F18A-AF3D-463F-89E8-4F1DE4F4165E}" type="pres">
      <dgm:prSet presAssocID="{25B6689B-6384-43CB-BC38-864586D18D98}" presName="Child1" presStyleLbl="node1" presStyleIdx="0" presStyleCnt="6">
        <dgm:presLayoutVars>
          <dgm:chMax val="0"/>
          <dgm:chPref val="0"/>
          <dgm:bulletEnabled val="1"/>
        </dgm:presLayoutVars>
      </dgm:prSet>
      <dgm:spPr>
        <a:prstGeom prst="hexagon">
          <a:avLst>
            <a:gd name="adj" fmla="val 28570"/>
            <a:gd name="vf" fmla="val 115470"/>
          </a:avLst>
        </a:prstGeom>
      </dgm:spPr>
    </dgm:pt>
    <dgm:pt modelId="{FC303578-BDA5-42CF-81E1-CA566431791D}" type="pres">
      <dgm:prSet presAssocID="{74A2BEE4-AEA8-41DC-B1D3-96EC9A4AE418}" presName="Accent2" presStyleCnt="0"/>
      <dgm:spPr/>
    </dgm:pt>
    <dgm:pt modelId="{82FB9CBC-F593-4AC0-B672-BA8A3685E512}" type="pres">
      <dgm:prSet presAssocID="{74A2BEE4-AEA8-41DC-B1D3-96EC9A4AE418}" presName="Accent" presStyleLbl="bgShp" presStyleIdx="1" presStyleCnt="6"/>
      <dgm:spPr>
        <a:xfrm>
          <a:off x="1642680" y="432445"/>
          <a:ext cx="437554" cy="377011"/>
        </a:xfrm>
        <a:prstGeom prst="hexagon">
          <a:avLst>
            <a:gd name="adj" fmla="val 28900"/>
            <a:gd name="vf" fmla="val 115470"/>
          </a:avLst>
        </a:prstGeom>
        <a:solidFill>
          <a:srgbClr val="632423">
            <a:tint val="40000"/>
            <a:hueOff val="0"/>
            <a:satOff val="0"/>
            <a:lumOff val="0"/>
            <a:alphaOff val="0"/>
          </a:srgbClr>
        </a:solidFill>
        <a:ln>
          <a:noFill/>
        </a:ln>
        <a:effectLst/>
      </dgm:spPr>
    </dgm:pt>
    <dgm:pt modelId="{F97DB5BE-A008-41BF-A184-F0B9361D62EF}" type="pres">
      <dgm:prSet presAssocID="{74A2BEE4-AEA8-41DC-B1D3-96EC9A4AE418}" presName="Child2" presStyleLbl="node1" presStyleIdx="1" presStyleCnt="6">
        <dgm:presLayoutVars>
          <dgm:chMax val="0"/>
          <dgm:chPref val="0"/>
          <dgm:bulletEnabled val="1"/>
        </dgm:presLayoutVars>
      </dgm:prSet>
      <dgm:spPr>
        <a:prstGeom prst="hexagon">
          <a:avLst>
            <a:gd name="adj" fmla="val 28570"/>
            <a:gd name="vf" fmla="val 115470"/>
          </a:avLst>
        </a:prstGeom>
      </dgm:spPr>
    </dgm:pt>
    <dgm:pt modelId="{BD061CD2-8167-4C53-9621-D437FA898A84}" type="pres">
      <dgm:prSet presAssocID="{BCD3B30A-333D-46A0-958B-FEC0A3E35341}" presName="Accent3" presStyleCnt="0"/>
      <dgm:spPr/>
    </dgm:pt>
    <dgm:pt modelId="{6A006674-7E1E-44F0-AAC0-1AE3E2B1C0F2}" type="pres">
      <dgm:prSet presAssocID="{BCD3B30A-333D-46A0-958B-FEC0A3E35341}" presName="Accent" presStyleLbl="bgShp" presStyleIdx="2" presStyleCnt="6"/>
      <dgm:spPr>
        <a:xfrm>
          <a:off x="2153340" y="1137255"/>
          <a:ext cx="437554" cy="377011"/>
        </a:xfrm>
        <a:prstGeom prst="hexagon">
          <a:avLst>
            <a:gd name="adj" fmla="val 28900"/>
            <a:gd name="vf" fmla="val 115470"/>
          </a:avLst>
        </a:prstGeom>
        <a:solidFill>
          <a:srgbClr val="632423">
            <a:tint val="40000"/>
            <a:hueOff val="0"/>
            <a:satOff val="0"/>
            <a:lumOff val="0"/>
            <a:alphaOff val="0"/>
          </a:srgbClr>
        </a:solidFill>
        <a:ln>
          <a:noFill/>
        </a:ln>
        <a:effectLst/>
      </dgm:spPr>
    </dgm:pt>
    <dgm:pt modelId="{FA48F020-18ED-4490-AAE0-34D291BA8187}" type="pres">
      <dgm:prSet presAssocID="{BCD3B30A-333D-46A0-958B-FEC0A3E35341}" presName="Child3" presStyleLbl="node1" presStyleIdx="2" presStyleCnt="6">
        <dgm:presLayoutVars>
          <dgm:chMax val="0"/>
          <dgm:chPref val="0"/>
          <dgm:bulletEnabled val="1"/>
        </dgm:presLayoutVars>
      </dgm:prSet>
      <dgm:spPr>
        <a:prstGeom prst="hexagon">
          <a:avLst>
            <a:gd name="adj" fmla="val 28570"/>
            <a:gd name="vf" fmla="val 115470"/>
          </a:avLst>
        </a:prstGeom>
      </dgm:spPr>
    </dgm:pt>
    <dgm:pt modelId="{3261F403-0B6C-4394-9179-744783C197C3}" type="pres">
      <dgm:prSet presAssocID="{7E6329F4-FC6F-4079-B40C-7944A9CE5C2B}" presName="Accent4" presStyleCnt="0"/>
      <dgm:spPr/>
    </dgm:pt>
    <dgm:pt modelId="{96E3DBBF-B0AF-44D8-80CA-7C7588C7D6DB}" type="pres">
      <dgm:prSet presAssocID="{7E6329F4-FC6F-4079-B40C-7944A9CE5C2B}" presName="Accent" presStyleLbl="bgShp" presStyleIdx="3" presStyleCnt="6"/>
      <dgm:spPr>
        <a:xfrm>
          <a:off x="1798603" y="1932853"/>
          <a:ext cx="437554" cy="377011"/>
        </a:xfrm>
        <a:prstGeom prst="hexagon">
          <a:avLst>
            <a:gd name="adj" fmla="val 28900"/>
            <a:gd name="vf" fmla="val 115470"/>
          </a:avLst>
        </a:prstGeom>
        <a:solidFill>
          <a:srgbClr val="632423">
            <a:tint val="40000"/>
            <a:hueOff val="0"/>
            <a:satOff val="0"/>
            <a:lumOff val="0"/>
            <a:alphaOff val="0"/>
          </a:srgbClr>
        </a:solidFill>
        <a:ln>
          <a:noFill/>
        </a:ln>
        <a:effectLst/>
      </dgm:spPr>
    </dgm:pt>
    <dgm:pt modelId="{C5E1B584-31EA-49D4-B9E3-B03642D1D563}" type="pres">
      <dgm:prSet presAssocID="{7E6329F4-FC6F-4079-B40C-7944A9CE5C2B}" presName="Child4" presStyleLbl="node1" presStyleIdx="3" presStyleCnt="6">
        <dgm:presLayoutVars>
          <dgm:chMax val="0"/>
          <dgm:chPref val="0"/>
          <dgm:bulletEnabled val="1"/>
        </dgm:presLayoutVars>
      </dgm:prSet>
      <dgm:spPr>
        <a:prstGeom prst="hexagon">
          <a:avLst>
            <a:gd name="adj" fmla="val 28570"/>
            <a:gd name="vf" fmla="val 115470"/>
          </a:avLst>
        </a:prstGeom>
      </dgm:spPr>
    </dgm:pt>
    <dgm:pt modelId="{03597DCD-4511-4ECB-A261-E6651D6C2454}" type="pres">
      <dgm:prSet presAssocID="{C8D04CAA-2357-4E61-8F2F-8D766505BA25}" presName="Accent5" presStyleCnt="0"/>
      <dgm:spPr/>
    </dgm:pt>
    <dgm:pt modelId="{08149F3D-D736-4D41-8DA6-E36BB1D0B6A8}" type="pres">
      <dgm:prSet presAssocID="{C8D04CAA-2357-4E61-8F2F-8D766505BA25}" presName="Accent" presStyleLbl="bgShp" presStyleIdx="4" presStyleCnt="6"/>
      <dgm:spPr>
        <a:xfrm>
          <a:off x="918638" y="2015439"/>
          <a:ext cx="437554" cy="377011"/>
        </a:xfrm>
        <a:prstGeom prst="hexagon">
          <a:avLst>
            <a:gd name="adj" fmla="val 28900"/>
            <a:gd name="vf" fmla="val 115470"/>
          </a:avLst>
        </a:prstGeom>
        <a:solidFill>
          <a:srgbClr val="632423">
            <a:tint val="40000"/>
            <a:hueOff val="0"/>
            <a:satOff val="0"/>
            <a:lumOff val="0"/>
            <a:alphaOff val="0"/>
          </a:srgbClr>
        </a:solidFill>
        <a:ln>
          <a:noFill/>
        </a:ln>
        <a:effectLst/>
      </dgm:spPr>
    </dgm:pt>
    <dgm:pt modelId="{DE6FBF87-899A-446A-924E-9729A9083F39}" type="pres">
      <dgm:prSet presAssocID="{C8D04CAA-2357-4E61-8F2F-8D766505BA25}" presName="Child5" presStyleLbl="node1" presStyleIdx="4" presStyleCnt="6">
        <dgm:presLayoutVars>
          <dgm:chMax val="0"/>
          <dgm:chPref val="0"/>
          <dgm:bulletEnabled val="1"/>
        </dgm:presLayoutVars>
      </dgm:prSet>
      <dgm:spPr>
        <a:prstGeom prst="hexagon">
          <a:avLst>
            <a:gd name="adj" fmla="val 28570"/>
            <a:gd name="vf" fmla="val 115470"/>
          </a:avLst>
        </a:prstGeom>
      </dgm:spPr>
    </dgm:pt>
    <dgm:pt modelId="{5A7D3C20-2084-418C-A31F-9232D0823F5D}" type="pres">
      <dgm:prSet presAssocID="{FB36141F-85BD-4D8E-B057-FB332F2FD96F}" presName="Accent6" presStyleCnt="0"/>
      <dgm:spPr/>
    </dgm:pt>
    <dgm:pt modelId="{ACED9461-B75D-47AF-A66A-790FDD9666C9}" type="pres">
      <dgm:prSet presAssocID="{FB36141F-85BD-4D8E-B057-FB332F2FD96F}" presName="Accent" presStyleLbl="bgShp" presStyleIdx="5" presStyleCnt="6"/>
      <dgm:spPr>
        <a:xfrm>
          <a:off x="399615" y="1310912"/>
          <a:ext cx="437554" cy="377011"/>
        </a:xfrm>
        <a:prstGeom prst="hexagon">
          <a:avLst>
            <a:gd name="adj" fmla="val 28900"/>
            <a:gd name="vf" fmla="val 115470"/>
          </a:avLst>
        </a:prstGeom>
        <a:solidFill>
          <a:srgbClr val="632423">
            <a:tint val="40000"/>
            <a:hueOff val="0"/>
            <a:satOff val="0"/>
            <a:lumOff val="0"/>
            <a:alphaOff val="0"/>
          </a:srgbClr>
        </a:solidFill>
        <a:ln>
          <a:noFill/>
        </a:ln>
        <a:effectLst/>
      </dgm:spPr>
    </dgm:pt>
    <dgm:pt modelId="{7A089D0F-3E3B-43E8-979F-666D1BB3F6D3}" type="pres">
      <dgm:prSet presAssocID="{FB36141F-85BD-4D8E-B057-FB332F2FD96F}" presName="Child6" presStyleLbl="node1" presStyleIdx="5" presStyleCnt="6">
        <dgm:presLayoutVars>
          <dgm:chMax val="0"/>
          <dgm:chPref val="0"/>
          <dgm:bulletEnabled val="1"/>
        </dgm:presLayoutVars>
      </dgm:prSet>
      <dgm:spPr>
        <a:prstGeom prst="hexagon">
          <a:avLst>
            <a:gd name="adj" fmla="val 28570"/>
            <a:gd name="vf" fmla="val 115470"/>
          </a:avLst>
        </a:prstGeom>
      </dgm:spPr>
    </dgm:pt>
  </dgm:ptLst>
  <dgm:cxnLst>
    <dgm:cxn modelId="{B28F1804-67EA-42FF-9765-A77CF4DDFA37}" srcId="{22EE6F95-3BCB-4439-B3E4-9F7842F3F547}" destId="{FB36141F-85BD-4D8E-B057-FB332F2FD96F}" srcOrd="5" destOrd="0" parTransId="{0F694A67-2655-428E-BBCC-AF52BD447AEF}" sibTransId="{2C13811F-A6AE-4E29-AF81-B240B1117CC5}"/>
    <dgm:cxn modelId="{7F724C07-4D72-4541-9752-1CC868CA1F1F}" srcId="{22EE6F95-3BCB-4439-B3E4-9F7842F3F547}" destId="{BCD3B30A-333D-46A0-958B-FEC0A3E35341}" srcOrd="2" destOrd="0" parTransId="{DBA778E7-E4FC-405E-A327-16E66B9A87E2}" sibTransId="{B98A6E15-7316-423E-B6DC-B5609CDD409E}"/>
    <dgm:cxn modelId="{25F88F12-5324-45DA-9165-A7D28D4235E6}" type="presOf" srcId="{74A2BEE4-AEA8-41DC-B1D3-96EC9A4AE418}" destId="{F97DB5BE-A008-41BF-A184-F0B9361D62EF}" srcOrd="0" destOrd="0" presId="urn:microsoft.com/office/officeart/2011/layout/HexagonRadial"/>
    <dgm:cxn modelId="{A3D94C1C-14EE-407C-BDCE-91E549AC92E2}" type="presOf" srcId="{22EE6F95-3BCB-4439-B3E4-9F7842F3F547}" destId="{BDF401C0-C194-44D6-94F5-1025C775C86B}" srcOrd="0" destOrd="0" presId="urn:microsoft.com/office/officeart/2011/layout/HexagonRadial"/>
    <dgm:cxn modelId="{AB5BB021-8E45-4413-97BB-9675A813FE84}" type="presOf" srcId="{B9787143-489B-491D-9951-5C074F6B45FF}" destId="{B130265D-0280-4FE7-95AE-2E88D4DC0D09}" srcOrd="0" destOrd="0" presId="urn:microsoft.com/office/officeart/2011/layout/HexagonRadial"/>
    <dgm:cxn modelId="{17F0C02A-EDF4-4914-94F2-D8AECC9CE644}" srcId="{22EE6F95-3BCB-4439-B3E4-9F7842F3F547}" destId="{74A2BEE4-AEA8-41DC-B1D3-96EC9A4AE418}" srcOrd="1" destOrd="0" parTransId="{3B552537-43E4-49D3-A504-9B4022E5016D}" sibTransId="{5C6A17B4-801D-4116-9215-125D83C6EF6B}"/>
    <dgm:cxn modelId="{9DD38C3F-0137-4D21-8E46-A84AD37B05D3}" srcId="{22EE6F95-3BCB-4439-B3E4-9F7842F3F547}" destId="{C8D04CAA-2357-4E61-8F2F-8D766505BA25}" srcOrd="4" destOrd="0" parTransId="{B27343EA-C60C-48F4-A0D9-CEF22039FFC9}" sibTransId="{A0113058-E343-4A88-A196-146AB17445DC}"/>
    <dgm:cxn modelId="{4E428B4E-8222-4E1E-94A2-98951BCE95CE}" type="presOf" srcId="{BCD3B30A-333D-46A0-958B-FEC0A3E35341}" destId="{FA48F020-18ED-4490-AAE0-34D291BA8187}" srcOrd="0" destOrd="0" presId="urn:microsoft.com/office/officeart/2011/layout/HexagonRadial"/>
    <dgm:cxn modelId="{EE0A028E-4DD2-4F71-BDBE-3C9C3541A84E}" type="presOf" srcId="{FB36141F-85BD-4D8E-B057-FB332F2FD96F}" destId="{7A089D0F-3E3B-43E8-979F-666D1BB3F6D3}" srcOrd="0" destOrd="0" presId="urn:microsoft.com/office/officeart/2011/layout/HexagonRadial"/>
    <dgm:cxn modelId="{A4B7309F-5C1D-4764-8C3E-ADE694AC3D88}" srcId="{22EE6F95-3BCB-4439-B3E4-9F7842F3F547}" destId="{7E6329F4-FC6F-4079-B40C-7944A9CE5C2B}" srcOrd="3" destOrd="0" parTransId="{A79E7FD9-6907-4EA7-B3D7-73F8D0F02088}" sibTransId="{D2E1691D-6C2E-41E7-AFBA-A7917DC26068}"/>
    <dgm:cxn modelId="{3D653CB0-7D91-4DB9-B676-6FB12E95A5AF}" type="presOf" srcId="{25B6689B-6384-43CB-BC38-864586D18D98}" destId="{2530F18A-AF3D-463F-89E8-4F1DE4F4165E}" srcOrd="0" destOrd="0" presId="urn:microsoft.com/office/officeart/2011/layout/HexagonRadial"/>
    <dgm:cxn modelId="{994751B5-86B5-4111-B19E-71CCBED09734}" type="presOf" srcId="{C8D04CAA-2357-4E61-8F2F-8D766505BA25}" destId="{DE6FBF87-899A-446A-924E-9729A9083F39}" srcOrd="0" destOrd="0" presId="urn:microsoft.com/office/officeart/2011/layout/HexagonRadial"/>
    <dgm:cxn modelId="{B754B6BE-61B9-4F96-ACE7-73301A3FB494}" srcId="{22EE6F95-3BCB-4439-B3E4-9F7842F3F547}" destId="{25B6689B-6384-43CB-BC38-864586D18D98}" srcOrd="0" destOrd="0" parTransId="{0559ED80-76D2-443F-BE15-DBA7358D0E17}" sibTransId="{EA8AADA2-8728-42DD-9E0A-F0623D7AE815}"/>
    <dgm:cxn modelId="{CF3599CE-6C63-47B2-B7CD-5EC5481B5E6F}" type="presOf" srcId="{7E6329F4-FC6F-4079-B40C-7944A9CE5C2B}" destId="{C5E1B584-31EA-49D4-B9E3-B03642D1D563}" srcOrd="0" destOrd="0" presId="urn:microsoft.com/office/officeart/2011/layout/HexagonRadial"/>
    <dgm:cxn modelId="{4B1452D9-8A02-462B-BF6E-A9795E7941DC}" srcId="{B9787143-489B-491D-9951-5C074F6B45FF}" destId="{22EE6F95-3BCB-4439-B3E4-9F7842F3F547}" srcOrd="0" destOrd="0" parTransId="{879F0618-40AD-4A33-9E2B-1DB665A503E5}" sibTransId="{AD3DE929-69D0-4B53-B78C-1CF03A37D932}"/>
    <dgm:cxn modelId="{5C0A46CB-C624-4CBC-860D-65AE56AB4634}" type="presParOf" srcId="{B130265D-0280-4FE7-95AE-2E88D4DC0D09}" destId="{BDF401C0-C194-44D6-94F5-1025C775C86B}" srcOrd="0" destOrd="0" presId="urn:microsoft.com/office/officeart/2011/layout/HexagonRadial"/>
    <dgm:cxn modelId="{ACAA9272-8966-40C9-AB18-39F125D8B743}" type="presParOf" srcId="{B130265D-0280-4FE7-95AE-2E88D4DC0D09}" destId="{AFE4EFA1-0CD8-454B-B9F6-4ADA8D28FF02}" srcOrd="1" destOrd="0" presId="urn:microsoft.com/office/officeart/2011/layout/HexagonRadial"/>
    <dgm:cxn modelId="{EA26404F-C95C-47BD-A38F-F2EAD6E870DC}" type="presParOf" srcId="{AFE4EFA1-0CD8-454B-B9F6-4ADA8D28FF02}" destId="{2DC6BA1C-9C99-4E09-9A2E-460C5CF16244}" srcOrd="0" destOrd="0" presId="urn:microsoft.com/office/officeart/2011/layout/HexagonRadial"/>
    <dgm:cxn modelId="{24D5EDF6-5657-4C4C-A76D-D15DE123B1AE}" type="presParOf" srcId="{B130265D-0280-4FE7-95AE-2E88D4DC0D09}" destId="{2530F18A-AF3D-463F-89E8-4F1DE4F4165E}" srcOrd="2" destOrd="0" presId="urn:microsoft.com/office/officeart/2011/layout/HexagonRadial"/>
    <dgm:cxn modelId="{3AFF7AA8-F4B7-4625-8A24-2B745DEB9D5B}" type="presParOf" srcId="{B130265D-0280-4FE7-95AE-2E88D4DC0D09}" destId="{FC303578-BDA5-42CF-81E1-CA566431791D}" srcOrd="3" destOrd="0" presId="urn:microsoft.com/office/officeart/2011/layout/HexagonRadial"/>
    <dgm:cxn modelId="{C43710F9-0150-4DDC-B445-A93275C73AF1}" type="presParOf" srcId="{FC303578-BDA5-42CF-81E1-CA566431791D}" destId="{82FB9CBC-F593-4AC0-B672-BA8A3685E512}" srcOrd="0" destOrd="0" presId="urn:microsoft.com/office/officeart/2011/layout/HexagonRadial"/>
    <dgm:cxn modelId="{95F9C14A-D519-4325-9865-C06D44E4C8DD}" type="presParOf" srcId="{B130265D-0280-4FE7-95AE-2E88D4DC0D09}" destId="{F97DB5BE-A008-41BF-A184-F0B9361D62EF}" srcOrd="4" destOrd="0" presId="urn:microsoft.com/office/officeart/2011/layout/HexagonRadial"/>
    <dgm:cxn modelId="{A2BB371B-0B7D-466F-AF98-E41302C50006}" type="presParOf" srcId="{B130265D-0280-4FE7-95AE-2E88D4DC0D09}" destId="{BD061CD2-8167-4C53-9621-D437FA898A84}" srcOrd="5" destOrd="0" presId="urn:microsoft.com/office/officeart/2011/layout/HexagonRadial"/>
    <dgm:cxn modelId="{C2E58792-36F8-4605-A505-A1ED86A962A0}" type="presParOf" srcId="{BD061CD2-8167-4C53-9621-D437FA898A84}" destId="{6A006674-7E1E-44F0-AAC0-1AE3E2B1C0F2}" srcOrd="0" destOrd="0" presId="urn:microsoft.com/office/officeart/2011/layout/HexagonRadial"/>
    <dgm:cxn modelId="{9A13AAE8-8841-49AB-8192-67A663EC46BC}" type="presParOf" srcId="{B130265D-0280-4FE7-95AE-2E88D4DC0D09}" destId="{FA48F020-18ED-4490-AAE0-34D291BA8187}" srcOrd="6" destOrd="0" presId="urn:microsoft.com/office/officeart/2011/layout/HexagonRadial"/>
    <dgm:cxn modelId="{98996F27-D7C2-4452-BAF8-DB64EE2BFAC9}" type="presParOf" srcId="{B130265D-0280-4FE7-95AE-2E88D4DC0D09}" destId="{3261F403-0B6C-4394-9179-744783C197C3}" srcOrd="7" destOrd="0" presId="urn:microsoft.com/office/officeart/2011/layout/HexagonRadial"/>
    <dgm:cxn modelId="{78155B18-18E7-438B-B267-A1A45C50977E}" type="presParOf" srcId="{3261F403-0B6C-4394-9179-744783C197C3}" destId="{96E3DBBF-B0AF-44D8-80CA-7C7588C7D6DB}" srcOrd="0" destOrd="0" presId="urn:microsoft.com/office/officeart/2011/layout/HexagonRadial"/>
    <dgm:cxn modelId="{82D887F8-7115-4F67-9566-A2395FD0ED09}" type="presParOf" srcId="{B130265D-0280-4FE7-95AE-2E88D4DC0D09}" destId="{C5E1B584-31EA-49D4-B9E3-B03642D1D563}" srcOrd="8" destOrd="0" presId="urn:microsoft.com/office/officeart/2011/layout/HexagonRadial"/>
    <dgm:cxn modelId="{1FEDF263-7328-4CB9-B2E4-0DF224A0F791}" type="presParOf" srcId="{B130265D-0280-4FE7-95AE-2E88D4DC0D09}" destId="{03597DCD-4511-4ECB-A261-E6651D6C2454}" srcOrd="9" destOrd="0" presId="urn:microsoft.com/office/officeart/2011/layout/HexagonRadial"/>
    <dgm:cxn modelId="{D828933D-7A9E-4ADE-8075-331794513DC1}" type="presParOf" srcId="{03597DCD-4511-4ECB-A261-E6651D6C2454}" destId="{08149F3D-D736-4D41-8DA6-E36BB1D0B6A8}" srcOrd="0" destOrd="0" presId="urn:microsoft.com/office/officeart/2011/layout/HexagonRadial"/>
    <dgm:cxn modelId="{B04502E4-8C32-45AA-9030-879C9D7C3A60}" type="presParOf" srcId="{B130265D-0280-4FE7-95AE-2E88D4DC0D09}" destId="{DE6FBF87-899A-446A-924E-9729A9083F39}" srcOrd="10" destOrd="0" presId="urn:microsoft.com/office/officeart/2011/layout/HexagonRadial"/>
    <dgm:cxn modelId="{1F8BCA1E-8700-4094-9A7B-FF171692EF59}" type="presParOf" srcId="{B130265D-0280-4FE7-95AE-2E88D4DC0D09}" destId="{5A7D3C20-2084-418C-A31F-9232D0823F5D}" srcOrd="11" destOrd="0" presId="urn:microsoft.com/office/officeart/2011/layout/HexagonRadial"/>
    <dgm:cxn modelId="{4C30B87A-C8F2-4DB8-A987-32D7A4A0848D}" type="presParOf" srcId="{5A7D3C20-2084-418C-A31F-9232D0823F5D}" destId="{ACED9461-B75D-47AF-A66A-790FDD9666C9}" srcOrd="0" destOrd="0" presId="urn:microsoft.com/office/officeart/2011/layout/HexagonRadial"/>
    <dgm:cxn modelId="{50C03F38-0DEB-41D4-900E-5D9A3F579EDC}" type="presParOf" srcId="{B130265D-0280-4FE7-95AE-2E88D4DC0D09}" destId="{7A089D0F-3E3B-43E8-979F-666D1BB3F6D3}"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787143-489B-491D-9951-5C074F6B45FF}" type="doc">
      <dgm:prSet loTypeId="urn:microsoft.com/office/officeart/2011/layout/HexagonRadial" loCatId="cycle" qsTypeId="urn:microsoft.com/office/officeart/2005/8/quickstyle/simple1" qsCatId="simple" csTypeId="urn:microsoft.com/office/officeart/2005/8/colors/accent3_3" csCatId="accent3" phldr="1"/>
      <dgm:spPr/>
    </dgm:pt>
    <dgm:pt modelId="{22EE6F95-3BCB-4439-B3E4-9F7842F3F547}">
      <dgm:prSet phldrT="[Text]"/>
      <dgm:spPr>
        <a:xfrm>
          <a:off x="843351" y="926910"/>
          <a:ext cx="1178143" cy="1019142"/>
        </a:xfrm>
        <a:solidFill>
          <a:srgbClr val="953734"/>
        </a:solidFill>
        <a:ln w="76200" cap="flat" cmpd="sng" algn="ctr">
          <a:solidFill>
            <a:scrgbClr r="0" g="0" b="0"/>
          </a:solidFill>
          <a:prstDash val="solid"/>
        </a:ln>
        <a:effectLst/>
      </dgm:spPr>
      <dgm:t>
        <a:bodyPr/>
        <a:lstStyle/>
        <a:p>
          <a:r>
            <a:rPr lang="en-US" dirty="0">
              <a:solidFill>
                <a:sysClr val="window" lastClr="FFFFFF"/>
              </a:solidFill>
              <a:latin typeface="Calibri"/>
              <a:ea typeface="+mn-ea"/>
              <a:cs typeface="+mn-cs"/>
            </a:rPr>
            <a:t>Homepage Features</a:t>
          </a:r>
        </a:p>
      </dgm:t>
      <dgm:extLst>
        <a:ext uri="{E40237B7-FDA0-4F09-8148-C483321AD2D9}">
          <dgm14:cNvPr xmlns:dgm14="http://schemas.microsoft.com/office/drawing/2010/diagram" id="0" name="" title="Hompage "/>
        </a:ext>
      </dgm:extLst>
    </dgm:pt>
    <dgm:pt modelId="{879F0618-40AD-4A33-9E2B-1DB665A503E5}" type="parTrans" cxnId="{4B1452D9-8A02-462B-BF6E-A9795E7941DC}">
      <dgm:prSet/>
      <dgm:spPr/>
      <dgm:t>
        <a:bodyPr/>
        <a:lstStyle/>
        <a:p>
          <a:endParaRPr lang="en-US"/>
        </a:p>
      </dgm:t>
    </dgm:pt>
    <dgm:pt modelId="{AD3DE929-69D0-4B53-B78C-1CF03A37D932}" type="sibTrans" cxnId="{4B1452D9-8A02-462B-BF6E-A9795E7941DC}">
      <dgm:prSet/>
      <dgm:spPr/>
      <dgm:t>
        <a:bodyPr/>
        <a:lstStyle/>
        <a:p>
          <a:endParaRPr lang="en-US"/>
        </a:p>
      </dgm:t>
    </dgm:pt>
    <dgm:pt modelId="{25B6689B-6384-43CB-BC38-864586D18D98}">
      <dgm:prSet phldrT="[Text]"/>
      <dgm:spPr>
        <a:xfrm>
          <a:off x="951875" y="0"/>
          <a:ext cx="965480" cy="835254"/>
        </a:xfrm>
        <a:solidFill>
          <a:srgbClr val="00B050"/>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Calendar</a:t>
          </a:r>
        </a:p>
      </dgm:t>
      <dgm:extLst>
        <a:ext uri="{E40237B7-FDA0-4F09-8148-C483321AD2D9}">
          <dgm14:cNvPr xmlns:dgm14="http://schemas.microsoft.com/office/drawing/2010/diagram" id="0" name="" title="Hompage "/>
        </a:ext>
      </dgm:extLst>
    </dgm:pt>
    <dgm:pt modelId="{0559ED80-76D2-443F-BE15-DBA7358D0E17}" type="parTrans" cxnId="{B754B6BE-61B9-4F96-ACE7-73301A3FB494}">
      <dgm:prSet/>
      <dgm:spPr/>
      <dgm:t>
        <a:bodyPr/>
        <a:lstStyle/>
        <a:p>
          <a:endParaRPr lang="en-US"/>
        </a:p>
      </dgm:t>
    </dgm:pt>
    <dgm:pt modelId="{EA8AADA2-8728-42DD-9E0A-F0623D7AE815}" type="sibTrans" cxnId="{B754B6BE-61B9-4F96-ACE7-73301A3FB494}">
      <dgm:prSet/>
      <dgm:spPr/>
      <dgm:t>
        <a:bodyPr/>
        <a:lstStyle/>
        <a:p>
          <a:endParaRPr lang="en-US"/>
        </a:p>
      </dgm:t>
    </dgm:pt>
    <dgm:pt modelId="{BCD3B30A-333D-46A0-958B-FEC0A3E35341}">
      <dgm:prSet phldrT="[Text]"/>
      <dgm:spPr>
        <a:xfrm>
          <a:off x="1837332" y="513737"/>
          <a:ext cx="965480" cy="835254"/>
        </a:xfrm>
        <a:solidFill>
          <a:srgbClr val="00B050"/>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RSS Feed</a:t>
          </a:r>
        </a:p>
      </dgm:t>
      <dgm:extLst>
        <a:ext uri="{E40237B7-FDA0-4F09-8148-C483321AD2D9}">
          <dgm14:cNvPr xmlns:dgm14="http://schemas.microsoft.com/office/drawing/2010/diagram" id="0" name="" title="Hompage "/>
        </a:ext>
      </dgm:extLst>
    </dgm:pt>
    <dgm:pt modelId="{DBA778E7-E4FC-405E-A327-16E66B9A87E2}" type="parTrans" cxnId="{7F724C07-4D72-4541-9752-1CC868CA1F1F}">
      <dgm:prSet/>
      <dgm:spPr/>
      <dgm:t>
        <a:bodyPr/>
        <a:lstStyle/>
        <a:p>
          <a:endParaRPr lang="en-US"/>
        </a:p>
      </dgm:t>
    </dgm:pt>
    <dgm:pt modelId="{B98A6E15-7316-423E-B6DC-B5609CDD409E}" type="sibTrans" cxnId="{7F724C07-4D72-4541-9752-1CC868CA1F1F}">
      <dgm:prSet/>
      <dgm:spPr/>
      <dgm:t>
        <a:bodyPr/>
        <a:lstStyle/>
        <a:p>
          <a:endParaRPr lang="en-US"/>
        </a:p>
      </dgm:t>
    </dgm:pt>
    <dgm:pt modelId="{2CF23D6A-919E-40BE-9F2F-58392B70EB0C}">
      <dgm:prSet phldrT="[Text]"/>
      <dgm:spPr>
        <a:xfrm>
          <a:off x="1837332" y="1523685"/>
          <a:ext cx="965480" cy="835254"/>
        </a:xfrm>
        <a:solidFill>
          <a:srgbClr val="00B050"/>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Image Slides</a:t>
          </a:r>
        </a:p>
      </dgm:t>
      <dgm:extLst>
        <a:ext uri="{E40237B7-FDA0-4F09-8148-C483321AD2D9}">
          <dgm14:cNvPr xmlns:dgm14="http://schemas.microsoft.com/office/drawing/2010/diagram" id="0" name="" title="Hompage "/>
        </a:ext>
      </dgm:extLst>
    </dgm:pt>
    <dgm:pt modelId="{B75680A8-960E-47B4-81B6-0C760120E930}" type="parTrans" cxnId="{17D92F8F-8C75-4D21-8FAD-F4C78DEE884F}">
      <dgm:prSet/>
      <dgm:spPr/>
      <dgm:t>
        <a:bodyPr/>
        <a:lstStyle/>
        <a:p>
          <a:endParaRPr lang="en-US"/>
        </a:p>
      </dgm:t>
    </dgm:pt>
    <dgm:pt modelId="{2D63B3A7-62B7-498F-A2AC-EF48B49ECADA}" type="sibTrans" cxnId="{17D92F8F-8C75-4D21-8FAD-F4C78DEE884F}">
      <dgm:prSet/>
      <dgm:spPr/>
      <dgm:t>
        <a:bodyPr/>
        <a:lstStyle/>
        <a:p>
          <a:endParaRPr lang="en-US"/>
        </a:p>
      </dgm:t>
    </dgm:pt>
    <dgm:pt modelId="{FE08082C-0346-4436-96CB-25D007FF7ED0}">
      <dgm:prSet phldrT="[Text]"/>
      <dgm:spPr>
        <a:xfrm>
          <a:off x="951875" y="2037996"/>
          <a:ext cx="965480" cy="835254"/>
        </a:xfrm>
        <a:solidFill>
          <a:srgbClr val="00B050"/>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News Features</a:t>
          </a:r>
        </a:p>
      </dgm:t>
      <dgm:extLst>
        <a:ext uri="{E40237B7-FDA0-4F09-8148-C483321AD2D9}">
          <dgm14:cNvPr xmlns:dgm14="http://schemas.microsoft.com/office/drawing/2010/diagram" id="0" name="" title="Hompage "/>
        </a:ext>
      </dgm:extLst>
    </dgm:pt>
    <dgm:pt modelId="{502E6365-5057-44B9-94AE-B9583B696798}" type="parTrans" cxnId="{438763C9-8F6A-4C50-935B-43B9A610CF9C}">
      <dgm:prSet/>
      <dgm:spPr/>
      <dgm:t>
        <a:bodyPr/>
        <a:lstStyle/>
        <a:p>
          <a:endParaRPr lang="en-US"/>
        </a:p>
      </dgm:t>
    </dgm:pt>
    <dgm:pt modelId="{D38A3D73-2BC9-40E1-8F1D-69DCAB68D630}" type="sibTrans" cxnId="{438763C9-8F6A-4C50-935B-43B9A610CF9C}">
      <dgm:prSet/>
      <dgm:spPr/>
      <dgm:t>
        <a:bodyPr/>
        <a:lstStyle/>
        <a:p>
          <a:endParaRPr lang="en-US"/>
        </a:p>
      </dgm:t>
    </dgm:pt>
    <dgm:pt modelId="{C8D04CAA-2357-4E61-8F2F-8D766505BA25}">
      <dgm:prSet phldrT="[Text]"/>
      <dgm:spPr>
        <a:xfrm>
          <a:off x="62306" y="1524259"/>
          <a:ext cx="965480" cy="835254"/>
        </a:xfrm>
        <a:solidFill>
          <a:srgbClr val="00B050"/>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Quick</a:t>
          </a:r>
        </a:p>
        <a:p>
          <a:r>
            <a:rPr lang="en-US" dirty="0">
              <a:solidFill>
                <a:sysClr val="window" lastClr="FFFFFF"/>
              </a:solidFill>
              <a:latin typeface="Calibri"/>
              <a:ea typeface="+mn-ea"/>
              <a:cs typeface="+mn-cs"/>
            </a:rPr>
            <a:t>links</a:t>
          </a:r>
        </a:p>
      </dgm:t>
      <dgm:extLst>
        <a:ext uri="{E40237B7-FDA0-4F09-8148-C483321AD2D9}">
          <dgm14:cNvPr xmlns:dgm14="http://schemas.microsoft.com/office/drawing/2010/diagram" id="0" name="" title="Hompage "/>
        </a:ext>
      </dgm:extLst>
    </dgm:pt>
    <dgm:pt modelId="{B27343EA-C60C-48F4-A0D9-CEF22039FFC9}" type="parTrans" cxnId="{9DD38C3F-0137-4D21-8E46-A84AD37B05D3}">
      <dgm:prSet/>
      <dgm:spPr/>
      <dgm:t>
        <a:bodyPr/>
        <a:lstStyle/>
        <a:p>
          <a:endParaRPr lang="en-US"/>
        </a:p>
      </dgm:t>
    </dgm:pt>
    <dgm:pt modelId="{A0113058-E343-4A88-A196-146AB17445DC}" type="sibTrans" cxnId="{9DD38C3F-0137-4D21-8E46-A84AD37B05D3}">
      <dgm:prSet/>
      <dgm:spPr/>
      <dgm:t>
        <a:bodyPr/>
        <a:lstStyle/>
        <a:p>
          <a:endParaRPr lang="en-US"/>
        </a:p>
      </dgm:t>
    </dgm:pt>
    <dgm:pt modelId="{FB36141F-85BD-4D8E-B057-FB332F2FD96F}">
      <dgm:prSet phldrT="[Text]"/>
      <dgm:spPr>
        <a:xfrm>
          <a:off x="62306" y="512587"/>
          <a:ext cx="965480" cy="835254"/>
        </a:xfrm>
        <a:solidFill>
          <a:srgbClr val="00B050"/>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National Resource</a:t>
          </a:r>
        </a:p>
      </dgm:t>
      <dgm:extLst>
        <a:ext uri="{E40237B7-FDA0-4F09-8148-C483321AD2D9}">
          <dgm14:cNvPr xmlns:dgm14="http://schemas.microsoft.com/office/drawing/2010/diagram" id="0" name="" title="Hompage "/>
        </a:ext>
      </dgm:extLst>
    </dgm:pt>
    <dgm:pt modelId="{0F694A67-2655-428E-BBCC-AF52BD447AEF}" type="parTrans" cxnId="{B28F1804-67EA-42FF-9765-A77CF4DDFA37}">
      <dgm:prSet/>
      <dgm:spPr/>
      <dgm:t>
        <a:bodyPr/>
        <a:lstStyle/>
        <a:p>
          <a:endParaRPr lang="en-US"/>
        </a:p>
      </dgm:t>
    </dgm:pt>
    <dgm:pt modelId="{2C13811F-A6AE-4E29-AF81-B240B1117CC5}" type="sibTrans" cxnId="{B28F1804-67EA-42FF-9765-A77CF4DDFA37}">
      <dgm:prSet/>
      <dgm:spPr/>
      <dgm:t>
        <a:bodyPr/>
        <a:lstStyle/>
        <a:p>
          <a:endParaRPr lang="en-US"/>
        </a:p>
      </dgm:t>
    </dgm:pt>
    <dgm:pt modelId="{B130265D-0280-4FE7-95AE-2E88D4DC0D09}" type="pres">
      <dgm:prSet presAssocID="{B9787143-489B-491D-9951-5C074F6B45FF}" presName="Name0" presStyleCnt="0">
        <dgm:presLayoutVars>
          <dgm:chMax val="1"/>
          <dgm:chPref val="1"/>
          <dgm:dir/>
          <dgm:animOne val="branch"/>
          <dgm:animLvl val="lvl"/>
        </dgm:presLayoutVars>
      </dgm:prSet>
      <dgm:spPr/>
    </dgm:pt>
    <dgm:pt modelId="{BDF401C0-C194-44D6-94F5-1025C775C86B}" type="pres">
      <dgm:prSet presAssocID="{22EE6F95-3BCB-4439-B3E4-9F7842F3F547}" presName="Parent" presStyleLbl="node0" presStyleIdx="0" presStyleCnt="1">
        <dgm:presLayoutVars>
          <dgm:chMax val="6"/>
          <dgm:chPref val="6"/>
        </dgm:presLayoutVars>
      </dgm:prSet>
      <dgm:spPr>
        <a:prstGeom prst="hexagon">
          <a:avLst>
            <a:gd name="adj" fmla="val 28570"/>
            <a:gd name="vf" fmla="val 115470"/>
          </a:avLst>
        </a:prstGeom>
      </dgm:spPr>
    </dgm:pt>
    <dgm:pt modelId="{AFE4EFA1-0CD8-454B-B9F6-4ADA8D28FF02}" type="pres">
      <dgm:prSet presAssocID="{25B6689B-6384-43CB-BC38-864586D18D98}" presName="Accent1" presStyleCnt="0"/>
      <dgm:spPr/>
    </dgm:pt>
    <dgm:pt modelId="{2DC6BA1C-9C99-4E09-9A2E-460C5CF16244}" type="pres">
      <dgm:prSet presAssocID="{25B6689B-6384-43CB-BC38-864586D18D98}" presName="Accent" presStyleLbl="bgShp" presStyleIdx="0" presStyleCnt="6"/>
      <dgm:spPr/>
    </dgm:pt>
    <dgm:pt modelId="{2530F18A-AF3D-463F-89E8-4F1DE4F4165E}" type="pres">
      <dgm:prSet presAssocID="{25B6689B-6384-43CB-BC38-864586D18D98}" presName="Child1" presStyleLbl="node1" presStyleIdx="0" presStyleCnt="6">
        <dgm:presLayoutVars>
          <dgm:chMax val="0"/>
          <dgm:chPref val="0"/>
          <dgm:bulletEnabled val="1"/>
        </dgm:presLayoutVars>
      </dgm:prSet>
      <dgm:spPr>
        <a:prstGeom prst="hexagon">
          <a:avLst>
            <a:gd name="adj" fmla="val 28570"/>
            <a:gd name="vf" fmla="val 115470"/>
          </a:avLst>
        </a:prstGeom>
      </dgm:spPr>
    </dgm:pt>
    <dgm:pt modelId="{A70E662D-89CD-4CF6-B528-9D27C990CCD8}" type="pres">
      <dgm:prSet presAssocID="{BCD3B30A-333D-46A0-958B-FEC0A3E35341}" presName="Accent2" presStyleCnt="0"/>
      <dgm:spPr/>
    </dgm:pt>
    <dgm:pt modelId="{6A006674-7E1E-44F0-AAC0-1AE3E2B1C0F2}" type="pres">
      <dgm:prSet presAssocID="{BCD3B30A-333D-46A0-958B-FEC0A3E35341}" presName="Accent" presStyleLbl="bgShp" presStyleIdx="1" presStyleCnt="6"/>
      <dgm:spPr>
        <a:xfrm>
          <a:off x="1581095" y="439320"/>
          <a:ext cx="444510" cy="383004"/>
        </a:xfrm>
        <a:prstGeom prst="hexagon">
          <a:avLst>
            <a:gd name="adj" fmla="val 28900"/>
            <a:gd name="vf" fmla="val 115470"/>
          </a:avLst>
        </a:prstGeom>
        <a:solidFill>
          <a:srgbClr val="953734">
            <a:tint val="40000"/>
            <a:hueOff val="0"/>
            <a:satOff val="0"/>
            <a:lumOff val="0"/>
            <a:alphaOff val="0"/>
          </a:srgbClr>
        </a:solidFill>
        <a:ln>
          <a:noFill/>
        </a:ln>
        <a:effectLst/>
      </dgm:spPr>
    </dgm:pt>
    <dgm:pt modelId="{EC795AEC-7CE7-4C47-A40A-A0C4F60FBD72}" type="pres">
      <dgm:prSet presAssocID="{BCD3B30A-333D-46A0-958B-FEC0A3E35341}" presName="Child2" presStyleLbl="node1" presStyleIdx="1" presStyleCnt="6">
        <dgm:presLayoutVars>
          <dgm:chMax val="0"/>
          <dgm:chPref val="0"/>
          <dgm:bulletEnabled val="1"/>
        </dgm:presLayoutVars>
      </dgm:prSet>
      <dgm:spPr>
        <a:prstGeom prst="hexagon">
          <a:avLst>
            <a:gd name="adj" fmla="val 28570"/>
            <a:gd name="vf" fmla="val 115470"/>
          </a:avLst>
        </a:prstGeom>
      </dgm:spPr>
    </dgm:pt>
    <dgm:pt modelId="{CCB9228A-FE6A-4058-B3FC-49D0AC7F80AF}" type="pres">
      <dgm:prSet presAssocID="{2CF23D6A-919E-40BE-9F2F-58392B70EB0C}" presName="Accent3" presStyleCnt="0"/>
      <dgm:spPr/>
    </dgm:pt>
    <dgm:pt modelId="{1A04A387-A6AE-46F7-94E3-676DD437CE36}" type="pres">
      <dgm:prSet presAssocID="{2CF23D6A-919E-40BE-9F2F-58392B70EB0C}" presName="Accent" presStyleLbl="bgShp" presStyleIdx="2" presStyleCnt="6"/>
      <dgm:spPr>
        <a:xfrm>
          <a:off x="2099873" y="1155334"/>
          <a:ext cx="444510" cy="383004"/>
        </a:xfrm>
        <a:prstGeom prst="hexagon">
          <a:avLst>
            <a:gd name="adj" fmla="val 28900"/>
            <a:gd name="vf" fmla="val 115470"/>
          </a:avLst>
        </a:prstGeom>
        <a:solidFill>
          <a:srgbClr val="953734">
            <a:tint val="40000"/>
            <a:hueOff val="0"/>
            <a:satOff val="0"/>
            <a:lumOff val="0"/>
            <a:alphaOff val="0"/>
          </a:srgbClr>
        </a:solidFill>
        <a:ln>
          <a:noFill/>
        </a:ln>
        <a:effectLst/>
      </dgm:spPr>
    </dgm:pt>
    <dgm:pt modelId="{103DDD92-7E73-4828-896C-AC4E6F19E096}" type="pres">
      <dgm:prSet presAssocID="{2CF23D6A-919E-40BE-9F2F-58392B70EB0C}" presName="Child3" presStyleLbl="node1" presStyleIdx="2" presStyleCnt="6">
        <dgm:presLayoutVars>
          <dgm:chMax val="0"/>
          <dgm:chPref val="0"/>
          <dgm:bulletEnabled val="1"/>
        </dgm:presLayoutVars>
      </dgm:prSet>
      <dgm:spPr>
        <a:prstGeom prst="hexagon">
          <a:avLst>
            <a:gd name="adj" fmla="val 28570"/>
            <a:gd name="vf" fmla="val 115470"/>
          </a:avLst>
        </a:prstGeom>
      </dgm:spPr>
    </dgm:pt>
    <dgm:pt modelId="{CF8A2263-7722-45FD-8B22-1492CDE5AF6B}" type="pres">
      <dgm:prSet presAssocID="{FE08082C-0346-4436-96CB-25D007FF7ED0}" presName="Accent4" presStyleCnt="0"/>
      <dgm:spPr/>
    </dgm:pt>
    <dgm:pt modelId="{D14206DD-3DB1-4570-9E56-4B9E4F0E547A}" type="pres">
      <dgm:prSet presAssocID="{FE08082C-0346-4436-96CB-25D007FF7ED0}" presName="Accent" presStyleLbl="bgShp" presStyleIdx="3" presStyleCnt="6"/>
      <dgm:spPr>
        <a:xfrm>
          <a:off x="1739496" y="1963579"/>
          <a:ext cx="444510" cy="383004"/>
        </a:xfrm>
        <a:prstGeom prst="hexagon">
          <a:avLst>
            <a:gd name="adj" fmla="val 28900"/>
            <a:gd name="vf" fmla="val 115470"/>
          </a:avLst>
        </a:prstGeom>
        <a:solidFill>
          <a:srgbClr val="953734">
            <a:tint val="40000"/>
            <a:hueOff val="0"/>
            <a:satOff val="0"/>
            <a:lumOff val="0"/>
            <a:alphaOff val="0"/>
          </a:srgbClr>
        </a:solidFill>
        <a:ln>
          <a:noFill/>
        </a:ln>
        <a:effectLst/>
      </dgm:spPr>
    </dgm:pt>
    <dgm:pt modelId="{256697F2-A18D-4105-9288-6F37CF1F029C}" type="pres">
      <dgm:prSet presAssocID="{FE08082C-0346-4436-96CB-25D007FF7ED0}" presName="Child4" presStyleLbl="node1" presStyleIdx="3" presStyleCnt="6">
        <dgm:presLayoutVars>
          <dgm:chMax val="0"/>
          <dgm:chPref val="0"/>
          <dgm:bulletEnabled val="1"/>
        </dgm:presLayoutVars>
      </dgm:prSet>
      <dgm:spPr>
        <a:prstGeom prst="hexagon">
          <a:avLst>
            <a:gd name="adj" fmla="val 28570"/>
            <a:gd name="vf" fmla="val 115470"/>
          </a:avLst>
        </a:prstGeom>
      </dgm:spPr>
    </dgm:pt>
    <dgm:pt modelId="{03597DCD-4511-4ECB-A261-E6651D6C2454}" type="pres">
      <dgm:prSet presAssocID="{C8D04CAA-2357-4E61-8F2F-8D766505BA25}" presName="Accent5" presStyleCnt="0"/>
      <dgm:spPr/>
    </dgm:pt>
    <dgm:pt modelId="{08149F3D-D736-4D41-8DA6-E36BB1D0B6A8}" type="pres">
      <dgm:prSet presAssocID="{C8D04CAA-2357-4E61-8F2F-8D766505BA25}" presName="Accent" presStyleLbl="bgShp" presStyleIdx="4" presStyleCnt="6"/>
      <dgm:spPr>
        <a:xfrm>
          <a:off x="845543" y="2047478"/>
          <a:ext cx="444510" cy="383004"/>
        </a:xfrm>
        <a:prstGeom prst="hexagon">
          <a:avLst>
            <a:gd name="adj" fmla="val 28900"/>
            <a:gd name="vf" fmla="val 115470"/>
          </a:avLst>
        </a:prstGeom>
        <a:solidFill>
          <a:srgbClr val="953734">
            <a:tint val="40000"/>
            <a:hueOff val="0"/>
            <a:satOff val="0"/>
            <a:lumOff val="0"/>
            <a:alphaOff val="0"/>
          </a:srgbClr>
        </a:solidFill>
        <a:ln>
          <a:noFill/>
        </a:ln>
        <a:effectLst/>
      </dgm:spPr>
    </dgm:pt>
    <dgm:pt modelId="{DE6FBF87-899A-446A-924E-9729A9083F39}" type="pres">
      <dgm:prSet presAssocID="{C8D04CAA-2357-4E61-8F2F-8D766505BA25}" presName="Child5" presStyleLbl="node1" presStyleIdx="4" presStyleCnt="6">
        <dgm:presLayoutVars>
          <dgm:chMax val="0"/>
          <dgm:chPref val="0"/>
          <dgm:bulletEnabled val="1"/>
        </dgm:presLayoutVars>
      </dgm:prSet>
      <dgm:spPr>
        <a:prstGeom prst="hexagon">
          <a:avLst>
            <a:gd name="adj" fmla="val 28570"/>
            <a:gd name="vf" fmla="val 115470"/>
          </a:avLst>
        </a:prstGeom>
      </dgm:spPr>
    </dgm:pt>
    <dgm:pt modelId="{5A7D3C20-2084-418C-A31F-9232D0823F5D}" type="pres">
      <dgm:prSet presAssocID="{FB36141F-85BD-4D8E-B057-FB332F2FD96F}" presName="Accent6" presStyleCnt="0"/>
      <dgm:spPr/>
    </dgm:pt>
    <dgm:pt modelId="{ACED9461-B75D-47AF-A66A-790FDD9666C9}" type="pres">
      <dgm:prSet presAssocID="{FB36141F-85BD-4D8E-B057-FB332F2FD96F}" presName="Accent" presStyleLbl="bgShp" presStyleIdx="5" presStyleCnt="6"/>
      <dgm:spPr>
        <a:xfrm>
          <a:off x="318269" y="1331751"/>
          <a:ext cx="444510" cy="383004"/>
        </a:xfrm>
        <a:prstGeom prst="hexagon">
          <a:avLst>
            <a:gd name="adj" fmla="val 28900"/>
            <a:gd name="vf" fmla="val 115470"/>
          </a:avLst>
        </a:prstGeom>
        <a:solidFill>
          <a:srgbClr val="953734">
            <a:tint val="40000"/>
            <a:hueOff val="0"/>
            <a:satOff val="0"/>
            <a:lumOff val="0"/>
            <a:alphaOff val="0"/>
          </a:srgbClr>
        </a:solidFill>
        <a:ln>
          <a:noFill/>
        </a:ln>
        <a:effectLst/>
      </dgm:spPr>
    </dgm:pt>
    <dgm:pt modelId="{7A089D0F-3E3B-43E8-979F-666D1BB3F6D3}" type="pres">
      <dgm:prSet presAssocID="{FB36141F-85BD-4D8E-B057-FB332F2FD96F}" presName="Child6" presStyleLbl="node1" presStyleIdx="5" presStyleCnt="6">
        <dgm:presLayoutVars>
          <dgm:chMax val="0"/>
          <dgm:chPref val="0"/>
          <dgm:bulletEnabled val="1"/>
        </dgm:presLayoutVars>
      </dgm:prSet>
      <dgm:spPr>
        <a:prstGeom prst="hexagon">
          <a:avLst>
            <a:gd name="adj" fmla="val 28570"/>
            <a:gd name="vf" fmla="val 115470"/>
          </a:avLst>
        </a:prstGeom>
      </dgm:spPr>
    </dgm:pt>
  </dgm:ptLst>
  <dgm:cxnLst>
    <dgm:cxn modelId="{B28F1804-67EA-42FF-9765-A77CF4DDFA37}" srcId="{22EE6F95-3BCB-4439-B3E4-9F7842F3F547}" destId="{FB36141F-85BD-4D8E-B057-FB332F2FD96F}" srcOrd="5" destOrd="0" parTransId="{0F694A67-2655-428E-BBCC-AF52BD447AEF}" sibTransId="{2C13811F-A6AE-4E29-AF81-B240B1117CC5}"/>
    <dgm:cxn modelId="{7F724C07-4D72-4541-9752-1CC868CA1F1F}" srcId="{22EE6F95-3BCB-4439-B3E4-9F7842F3F547}" destId="{BCD3B30A-333D-46A0-958B-FEC0A3E35341}" srcOrd="1" destOrd="0" parTransId="{DBA778E7-E4FC-405E-A327-16E66B9A87E2}" sibTransId="{B98A6E15-7316-423E-B6DC-B5609CDD409E}"/>
    <dgm:cxn modelId="{F20EBA25-F53F-433B-B457-04F3E14C2B95}" type="presOf" srcId="{22EE6F95-3BCB-4439-B3E4-9F7842F3F547}" destId="{BDF401C0-C194-44D6-94F5-1025C775C86B}" srcOrd="0" destOrd="0" presId="urn:microsoft.com/office/officeart/2011/layout/HexagonRadial"/>
    <dgm:cxn modelId="{4B89CC2E-035D-44A2-8CC2-E84F07DF1C73}" type="presOf" srcId="{25B6689B-6384-43CB-BC38-864586D18D98}" destId="{2530F18A-AF3D-463F-89E8-4F1DE4F4165E}" srcOrd="0" destOrd="0" presId="urn:microsoft.com/office/officeart/2011/layout/HexagonRadial"/>
    <dgm:cxn modelId="{4BE17231-C2D7-4E62-B29A-B4C9E1C25A6D}" type="presOf" srcId="{B9787143-489B-491D-9951-5C074F6B45FF}" destId="{B130265D-0280-4FE7-95AE-2E88D4DC0D09}" srcOrd="0" destOrd="0" presId="urn:microsoft.com/office/officeart/2011/layout/HexagonRadial"/>
    <dgm:cxn modelId="{2C339435-256E-4BF6-9EA8-FE0928BDF3FE}" type="presOf" srcId="{FB36141F-85BD-4D8E-B057-FB332F2FD96F}" destId="{7A089D0F-3E3B-43E8-979F-666D1BB3F6D3}" srcOrd="0" destOrd="0" presId="urn:microsoft.com/office/officeart/2011/layout/HexagonRadial"/>
    <dgm:cxn modelId="{9C175C3A-7F58-4AA6-BB41-C2925C5ACB96}" type="presOf" srcId="{BCD3B30A-333D-46A0-958B-FEC0A3E35341}" destId="{EC795AEC-7CE7-4C47-A40A-A0C4F60FBD72}" srcOrd="0" destOrd="0" presId="urn:microsoft.com/office/officeart/2011/layout/HexagonRadial"/>
    <dgm:cxn modelId="{9DD38C3F-0137-4D21-8E46-A84AD37B05D3}" srcId="{22EE6F95-3BCB-4439-B3E4-9F7842F3F547}" destId="{C8D04CAA-2357-4E61-8F2F-8D766505BA25}" srcOrd="4" destOrd="0" parTransId="{B27343EA-C60C-48F4-A0D9-CEF22039FFC9}" sibTransId="{A0113058-E343-4A88-A196-146AB17445DC}"/>
    <dgm:cxn modelId="{7980546B-F584-4F60-919B-D8CFA511E513}" type="presOf" srcId="{C8D04CAA-2357-4E61-8F2F-8D766505BA25}" destId="{DE6FBF87-899A-446A-924E-9729A9083F39}" srcOrd="0" destOrd="0" presId="urn:microsoft.com/office/officeart/2011/layout/HexagonRadial"/>
    <dgm:cxn modelId="{420A5F6E-F5D8-4BDF-BC2F-BD975FD2B4D9}" type="presOf" srcId="{FE08082C-0346-4436-96CB-25D007FF7ED0}" destId="{256697F2-A18D-4105-9288-6F37CF1F029C}" srcOrd="0" destOrd="0" presId="urn:microsoft.com/office/officeart/2011/layout/HexagonRadial"/>
    <dgm:cxn modelId="{17D92F8F-8C75-4D21-8FAD-F4C78DEE884F}" srcId="{22EE6F95-3BCB-4439-B3E4-9F7842F3F547}" destId="{2CF23D6A-919E-40BE-9F2F-58392B70EB0C}" srcOrd="2" destOrd="0" parTransId="{B75680A8-960E-47B4-81B6-0C760120E930}" sibTransId="{2D63B3A7-62B7-498F-A2AC-EF48B49ECADA}"/>
    <dgm:cxn modelId="{B754B6BE-61B9-4F96-ACE7-73301A3FB494}" srcId="{22EE6F95-3BCB-4439-B3E4-9F7842F3F547}" destId="{25B6689B-6384-43CB-BC38-864586D18D98}" srcOrd="0" destOrd="0" parTransId="{0559ED80-76D2-443F-BE15-DBA7358D0E17}" sibTransId="{EA8AADA2-8728-42DD-9E0A-F0623D7AE815}"/>
    <dgm:cxn modelId="{438763C9-8F6A-4C50-935B-43B9A610CF9C}" srcId="{22EE6F95-3BCB-4439-B3E4-9F7842F3F547}" destId="{FE08082C-0346-4436-96CB-25D007FF7ED0}" srcOrd="3" destOrd="0" parTransId="{502E6365-5057-44B9-94AE-B9583B696798}" sibTransId="{D38A3D73-2BC9-40E1-8F1D-69DCAB68D630}"/>
    <dgm:cxn modelId="{4B1452D9-8A02-462B-BF6E-A9795E7941DC}" srcId="{B9787143-489B-491D-9951-5C074F6B45FF}" destId="{22EE6F95-3BCB-4439-B3E4-9F7842F3F547}" srcOrd="0" destOrd="0" parTransId="{879F0618-40AD-4A33-9E2B-1DB665A503E5}" sibTransId="{AD3DE929-69D0-4B53-B78C-1CF03A37D932}"/>
    <dgm:cxn modelId="{FBAA6EE0-ADE0-4AD9-802E-7492DD6DB4B7}" type="presOf" srcId="{2CF23D6A-919E-40BE-9F2F-58392B70EB0C}" destId="{103DDD92-7E73-4828-896C-AC4E6F19E096}" srcOrd="0" destOrd="0" presId="urn:microsoft.com/office/officeart/2011/layout/HexagonRadial"/>
    <dgm:cxn modelId="{152E7DB9-1407-46D6-B8F9-3AB0D6CECB5A}" type="presParOf" srcId="{B130265D-0280-4FE7-95AE-2E88D4DC0D09}" destId="{BDF401C0-C194-44D6-94F5-1025C775C86B}" srcOrd="0" destOrd="0" presId="urn:microsoft.com/office/officeart/2011/layout/HexagonRadial"/>
    <dgm:cxn modelId="{26297633-41EC-4CB6-B1A8-3883EF215D98}" type="presParOf" srcId="{B130265D-0280-4FE7-95AE-2E88D4DC0D09}" destId="{AFE4EFA1-0CD8-454B-B9F6-4ADA8D28FF02}" srcOrd="1" destOrd="0" presId="urn:microsoft.com/office/officeart/2011/layout/HexagonRadial"/>
    <dgm:cxn modelId="{A0B66243-A989-408F-824D-70640C249EAE}" type="presParOf" srcId="{AFE4EFA1-0CD8-454B-B9F6-4ADA8D28FF02}" destId="{2DC6BA1C-9C99-4E09-9A2E-460C5CF16244}" srcOrd="0" destOrd="0" presId="urn:microsoft.com/office/officeart/2011/layout/HexagonRadial"/>
    <dgm:cxn modelId="{01491242-6D83-4674-B111-4413AFC20AFA}" type="presParOf" srcId="{B130265D-0280-4FE7-95AE-2E88D4DC0D09}" destId="{2530F18A-AF3D-463F-89E8-4F1DE4F4165E}" srcOrd="2" destOrd="0" presId="urn:microsoft.com/office/officeart/2011/layout/HexagonRadial"/>
    <dgm:cxn modelId="{396C7834-79DF-429B-92FB-07A2F6C4BB4A}" type="presParOf" srcId="{B130265D-0280-4FE7-95AE-2E88D4DC0D09}" destId="{A70E662D-89CD-4CF6-B528-9D27C990CCD8}" srcOrd="3" destOrd="0" presId="urn:microsoft.com/office/officeart/2011/layout/HexagonRadial"/>
    <dgm:cxn modelId="{FFF37578-C251-4EC3-AC17-C53AC61E1BE1}" type="presParOf" srcId="{A70E662D-89CD-4CF6-B528-9D27C990CCD8}" destId="{6A006674-7E1E-44F0-AAC0-1AE3E2B1C0F2}" srcOrd="0" destOrd="0" presId="urn:microsoft.com/office/officeart/2011/layout/HexagonRadial"/>
    <dgm:cxn modelId="{BADA20D4-9DC3-440A-87E6-E5C8AC190F48}" type="presParOf" srcId="{B130265D-0280-4FE7-95AE-2E88D4DC0D09}" destId="{EC795AEC-7CE7-4C47-A40A-A0C4F60FBD72}" srcOrd="4" destOrd="0" presId="urn:microsoft.com/office/officeart/2011/layout/HexagonRadial"/>
    <dgm:cxn modelId="{BB780A1E-7294-4405-9FCD-421FFA236E4F}" type="presParOf" srcId="{B130265D-0280-4FE7-95AE-2E88D4DC0D09}" destId="{CCB9228A-FE6A-4058-B3FC-49D0AC7F80AF}" srcOrd="5" destOrd="0" presId="urn:microsoft.com/office/officeart/2011/layout/HexagonRadial"/>
    <dgm:cxn modelId="{9E0217FF-30FE-4BD8-819E-360A48ED91FC}" type="presParOf" srcId="{CCB9228A-FE6A-4058-B3FC-49D0AC7F80AF}" destId="{1A04A387-A6AE-46F7-94E3-676DD437CE36}" srcOrd="0" destOrd="0" presId="urn:microsoft.com/office/officeart/2011/layout/HexagonRadial"/>
    <dgm:cxn modelId="{AB6E6314-5775-4A12-9498-A8C19B631D53}" type="presParOf" srcId="{B130265D-0280-4FE7-95AE-2E88D4DC0D09}" destId="{103DDD92-7E73-4828-896C-AC4E6F19E096}" srcOrd="6" destOrd="0" presId="urn:microsoft.com/office/officeart/2011/layout/HexagonRadial"/>
    <dgm:cxn modelId="{3F7200D8-FC96-4E9C-A861-939FE027B637}" type="presParOf" srcId="{B130265D-0280-4FE7-95AE-2E88D4DC0D09}" destId="{CF8A2263-7722-45FD-8B22-1492CDE5AF6B}" srcOrd="7" destOrd="0" presId="urn:microsoft.com/office/officeart/2011/layout/HexagonRadial"/>
    <dgm:cxn modelId="{1F479E81-A279-4A3A-B7A6-CEACD2B5BAE3}" type="presParOf" srcId="{CF8A2263-7722-45FD-8B22-1492CDE5AF6B}" destId="{D14206DD-3DB1-4570-9E56-4B9E4F0E547A}" srcOrd="0" destOrd="0" presId="urn:microsoft.com/office/officeart/2011/layout/HexagonRadial"/>
    <dgm:cxn modelId="{8CDAB293-D793-4913-9A1A-0939ED0451E4}" type="presParOf" srcId="{B130265D-0280-4FE7-95AE-2E88D4DC0D09}" destId="{256697F2-A18D-4105-9288-6F37CF1F029C}" srcOrd="8" destOrd="0" presId="urn:microsoft.com/office/officeart/2011/layout/HexagonRadial"/>
    <dgm:cxn modelId="{17A8CFDD-FC3D-4FAE-ABD2-6A9EB7EB1243}" type="presParOf" srcId="{B130265D-0280-4FE7-95AE-2E88D4DC0D09}" destId="{03597DCD-4511-4ECB-A261-E6651D6C2454}" srcOrd="9" destOrd="0" presId="urn:microsoft.com/office/officeart/2011/layout/HexagonRadial"/>
    <dgm:cxn modelId="{075CB87B-21AD-44A7-B0D2-F8F171557E10}" type="presParOf" srcId="{03597DCD-4511-4ECB-A261-E6651D6C2454}" destId="{08149F3D-D736-4D41-8DA6-E36BB1D0B6A8}" srcOrd="0" destOrd="0" presId="urn:microsoft.com/office/officeart/2011/layout/HexagonRadial"/>
    <dgm:cxn modelId="{1E0CDDE8-5358-472D-B375-641578A8FFDB}" type="presParOf" srcId="{B130265D-0280-4FE7-95AE-2E88D4DC0D09}" destId="{DE6FBF87-899A-446A-924E-9729A9083F39}" srcOrd="10" destOrd="0" presId="urn:microsoft.com/office/officeart/2011/layout/HexagonRadial"/>
    <dgm:cxn modelId="{77062E5E-FB62-402F-BC1E-AE49A3773182}" type="presParOf" srcId="{B130265D-0280-4FE7-95AE-2E88D4DC0D09}" destId="{5A7D3C20-2084-418C-A31F-9232D0823F5D}" srcOrd="11" destOrd="0" presId="urn:microsoft.com/office/officeart/2011/layout/HexagonRadial"/>
    <dgm:cxn modelId="{AB149453-1C6D-4268-90B2-4C0BC3AC71D9}" type="presParOf" srcId="{5A7D3C20-2084-418C-A31F-9232D0823F5D}" destId="{ACED9461-B75D-47AF-A66A-790FDD9666C9}" srcOrd="0" destOrd="0" presId="urn:microsoft.com/office/officeart/2011/layout/HexagonRadial"/>
    <dgm:cxn modelId="{2C978C94-121C-4679-906A-91D5EA58C7AE}" type="presParOf" srcId="{B130265D-0280-4FE7-95AE-2E88D4DC0D09}" destId="{7A089D0F-3E3B-43E8-979F-666D1BB3F6D3}" srcOrd="12" destOrd="0" presId="urn:microsoft.com/office/officeart/2011/layout/HexagonRadial"/>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C42F4-7DEC-45AD-8135-56D39295E403}">
      <dsp:nvSpPr>
        <dsp:cNvPr id="0" name=""/>
        <dsp:cNvSpPr/>
      </dsp:nvSpPr>
      <dsp:spPr>
        <a:xfrm>
          <a:off x="1501139" y="2139871"/>
          <a:ext cx="1036320" cy="10363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LEAPP</a:t>
          </a:r>
        </a:p>
        <a:p>
          <a:pPr marL="0" lvl="0" indent="0" algn="ctr" defTabSz="711200">
            <a:lnSpc>
              <a:spcPct val="90000"/>
            </a:lnSpc>
            <a:spcBef>
              <a:spcPct val="0"/>
            </a:spcBef>
            <a:spcAft>
              <a:spcPct val="35000"/>
            </a:spcAft>
            <a:buNone/>
          </a:pPr>
          <a:r>
            <a:rPr lang="en-US" sz="1600" kern="1200" dirty="0"/>
            <a:t>Website</a:t>
          </a:r>
        </a:p>
      </dsp:txBody>
      <dsp:txXfrm>
        <a:off x="1652905" y="2291637"/>
        <a:ext cx="732788" cy="732788"/>
      </dsp:txXfrm>
    </dsp:sp>
    <dsp:sp modelId="{B995403F-9B49-45B5-962B-AC7AEB0FA97E}">
      <dsp:nvSpPr>
        <dsp:cNvPr id="0" name=""/>
        <dsp:cNvSpPr/>
      </dsp:nvSpPr>
      <dsp:spPr>
        <a:xfrm rot="16200000">
          <a:off x="1908426" y="1769167"/>
          <a:ext cx="221746" cy="33557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941688" y="1869543"/>
        <a:ext cx="155222" cy="201342"/>
      </dsp:txXfrm>
    </dsp:sp>
    <dsp:sp modelId="{7478D5EF-10C7-47A6-A972-FC891E016B2F}">
      <dsp:nvSpPr>
        <dsp:cNvPr id="0" name=""/>
        <dsp:cNvSpPr/>
      </dsp:nvSpPr>
      <dsp:spPr>
        <a:xfrm>
          <a:off x="1375647" y="434177"/>
          <a:ext cx="1287304" cy="128730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NEAETC</a:t>
          </a:r>
        </a:p>
        <a:p>
          <a:pPr marL="0" lvl="0" indent="0" algn="ctr" defTabSz="666750">
            <a:lnSpc>
              <a:spcPct val="90000"/>
            </a:lnSpc>
            <a:spcBef>
              <a:spcPct val="0"/>
            </a:spcBef>
            <a:spcAft>
              <a:spcPct val="35000"/>
            </a:spcAft>
            <a:buNone/>
          </a:pPr>
          <a:r>
            <a:rPr lang="en-US" sz="1500" kern="1200" dirty="0"/>
            <a:t>Website</a:t>
          </a:r>
        </a:p>
      </dsp:txBody>
      <dsp:txXfrm>
        <a:off x="1564168" y="622698"/>
        <a:ext cx="910262" cy="910262"/>
      </dsp:txXfrm>
    </dsp:sp>
    <dsp:sp modelId="{0CADC1C2-C143-4079-9E64-68176DFE0BE5}">
      <dsp:nvSpPr>
        <dsp:cNvPr id="0" name=""/>
        <dsp:cNvSpPr/>
      </dsp:nvSpPr>
      <dsp:spPr>
        <a:xfrm rot="1800000">
          <a:off x="2532899" y="2850786"/>
          <a:ext cx="221746" cy="335570"/>
        </a:xfrm>
        <a:prstGeom prst="rightArrow">
          <a:avLst>
            <a:gd name="adj1" fmla="val 60000"/>
            <a:gd name="adj2" fmla="val 50000"/>
          </a:avLst>
        </a:prstGeom>
        <a:solidFill>
          <a:schemeClr val="accent2">
            <a:hueOff val="27635"/>
            <a:satOff val="251"/>
            <a:lumOff val="6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537355" y="2901269"/>
        <a:ext cx="155222" cy="201342"/>
      </dsp:txXfrm>
    </dsp:sp>
    <dsp:sp modelId="{E5537F09-6EC4-41AD-A039-E3E3E629E4C0}">
      <dsp:nvSpPr>
        <dsp:cNvPr id="0" name=""/>
        <dsp:cNvSpPr/>
      </dsp:nvSpPr>
      <dsp:spPr>
        <a:xfrm>
          <a:off x="2744142" y="2804480"/>
          <a:ext cx="1287304" cy="1287304"/>
        </a:xfrm>
        <a:prstGeom prst="ellipse">
          <a:avLst/>
        </a:prstGeom>
        <a:solidFill>
          <a:schemeClr val="accent2">
            <a:hueOff val="27635"/>
            <a:satOff val="251"/>
            <a:lumOff val="6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Future LEAPP Partner Site</a:t>
          </a:r>
        </a:p>
      </dsp:txBody>
      <dsp:txXfrm>
        <a:off x="2932663" y="2993001"/>
        <a:ext cx="910262" cy="910262"/>
      </dsp:txXfrm>
    </dsp:sp>
    <dsp:sp modelId="{1DCA0A5F-231F-48F9-9184-CFE1B9E3D27E}">
      <dsp:nvSpPr>
        <dsp:cNvPr id="0" name=""/>
        <dsp:cNvSpPr/>
      </dsp:nvSpPr>
      <dsp:spPr>
        <a:xfrm rot="9000000">
          <a:off x="1283954" y="2850786"/>
          <a:ext cx="221746" cy="335570"/>
        </a:xfrm>
        <a:prstGeom prst="rightArrow">
          <a:avLst>
            <a:gd name="adj1" fmla="val 60000"/>
            <a:gd name="adj2" fmla="val 50000"/>
          </a:avLst>
        </a:prstGeom>
        <a:solidFill>
          <a:schemeClr val="accent2">
            <a:hueOff val="55270"/>
            <a:satOff val="501"/>
            <a:lumOff val="131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1346022" y="2901269"/>
        <a:ext cx="155222" cy="201342"/>
      </dsp:txXfrm>
    </dsp:sp>
    <dsp:sp modelId="{228E4408-3A7F-4538-974E-C59A93CA7F80}">
      <dsp:nvSpPr>
        <dsp:cNvPr id="0" name=""/>
        <dsp:cNvSpPr/>
      </dsp:nvSpPr>
      <dsp:spPr>
        <a:xfrm>
          <a:off x="7152" y="2804480"/>
          <a:ext cx="1287304" cy="1287304"/>
        </a:xfrm>
        <a:prstGeom prst="ellipse">
          <a:avLst/>
        </a:prstGeom>
        <a:solidFill>
          <a:schemeClr val="accent2">
            <a:hueOff val="55270"/>
            <a:satOff val="501"/>
            <a:lumOff val="1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MAAETC</a:t>
          </a:r>
        </a:p>
        <a:p>
          <a:pPr marL="0" lvl="0" indent="0" algn="ctr" defTabSz="666750">
            <a:lnSpc>
              <a:spcPct val="90000"/>
            </a:lnSpc>
            <a:spcBef>
              <a:spcPct val="0"/>
            </a:spcBef>
            <a:spcAft>
              <a:spcPct val="35000"/>
            </a:spcAft>
            <a:buNone/>
          </a:pPr>
          <a:r>
            <a:rPr lang="en-US" sz="1500" kern="1200" dirty="0"/>
            <a:t>Website</a:t>
          </a:r>
        </a:p>
      </dsp:txBody>
      <dsp:txXfrm>
        <a:off x="195673" y="2993001"/>
        <a:ext cx="910262" cy="9102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401C0-C194-44D6-94F5-1025C775C86B}">
      <dsp:nvSpPr>
        <dsp:cNvPr id="0" name=""/>
        <dsp:cNvSpPr/>
      </dsp:nvSpPr>
      <dsp:spPr>
        <a:xfrm>
          <a:off x="996871" y="1086433"/>
          <a:ext cx="1380904" cy="1194538"/>
        </a:xfrm>
        <a:prstGeom prst="hexagon">
          <a:avLst>
            <a:gd name="adj" fmla="val 28570"/>
            <a:gd name="vf" fmla="val 1154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a:ea typeface="+mn-ea"/>
              <a:cs typeface="+mn-cs"/>
            </a:rPr>
            <a:t>Main Data Structure</a:t>
          </a:r>
        </a:p>
      </dsp:txBody>
      <dsp:txXfrm>
        <a:off x="1225706" y="1284385"/>
        <a:ext cx="923234" cy="798634"/>
      </dsp:txXfrm>
    </dsp:sp>
    <dsp:sp modelId="{82FB9CBC-F593-4AC0-B672-BA8A3685E512}">
      <dsp:nvSpPr>
        <dsp:cNvPr id="0" name=""/>
        <dsp:cNvSpPr/>
      </dsp:nvSpPr>
      <dsp:spPr>
        <a:xfrm>
          <a:off x="1861582" y="514927"/>
          <a:ext cx="521011" cy="448920"/>
        </a:xfrm>
        <a:prstGeom prst="hexagon">
          <a:avLst>
            <a:gd name="adj" fmla="val 28900"/>
            <a:gd name="vf" fmla="val 115470"/>
          </a:avLst>
        </a:prstGeom>
        <a:solidFill>
          <a:srgbClr val="632423">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2530F18A-AF3D-463F-89E8-4F1DE4F4165E}">
      <dsp:nvSpPr>
        <dsp:cNvPr id="0" name=""/>
        <dsp:cNvSpPr/>
      </dsp:nvSpPr>
      <dsp:spPr>
        <a:xfrm>
          <a:off x="1124072" y="0"/>
          <a:ext cx="1131641" cy="979002"/>
        </a:xfrm>
        <a:prstGeom prst="hexagon">
          <a:avLst>
            <a:gd name="adj" fmla="val 28570"/>
            <a:gd name="vf" fmla="val 115470"/>
          </a:avLst>
        </a:prstGeom>
        <a:solidFill>
          <a:srgbClr val="953734"/>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a:ea typeface="+mn-ea"/>
              <a:cs typeface="+mn-cs"/>
            </a:rPr>
            <a:t>User Features</a:t>
          </a:r>
        </a:p>
      </dsp:txBody>
      <dsp:txXfrm>
        <a:off x="1311609" y="162242"/>
        <a:ext cx="756567" cy="654518"/>
      </dsp:txXfrm>
    </dsp:sp>
    <dsp:sp modelId="{6A006674-7E1E-44F0-AAC0-1AE3E2B1C0F2}">
      <dsp:nvSpPr>
        <dsp:cNvPr id="0" name=""/>
        <dsp:cNvSpPr/>
      </dsp:nvSpPr>
      <dsp:spPr>
        <a:xfrm>
          <a:off x="2469643" y="1354169"/>
          <a:ext cx="521011" cy="448920"/>
        </a:xfrm>
        <a:prstGeom prst="hexagon">
          <a:avLst>
            <a:gd name="adj" fmla="val 28900"/>
            <a:gd name="vf" fmla="val 115470"/>
          </a:avLst>
        </a:prstGeom>
        <a:solidFill>
          <a:srgbClr val="632423">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97DB5BE-A008-41BF-A184-F0B9361D62EF}">
      <dsp:nvSpPr>
        <dsp:cNvPr id="0" name=""/>
        <dsp:cNvSpPr/>
      </dsp:nvSpPr>
      <dsp:spPr>
        <a:xfrm>
          <a:off x="2161919" y="602152"/>
          <a:ext cx="1131641" cy="979002"/>
        </a:xfrm>
        <a:prstGeom prst="hexagon">
          <a:avLst>
            <a:gd name="adj" fmla="val 28570"/>
            <a:gd name="vf" fmla="val 115470"/>
          </a:avLst>
        </a:prstGeom>
        <a:solidFill>
          <a:srgbClr val="953734"/>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a:ea typeface="+mn-ea"/>
              <a:cs typeface="+mn-cs"/>
            </a:rPr>
            <a:t>Content Features</a:t>
          </a:r>
        </a:p>
      </dsp:txBody>
      <dsp:txXfrm>
        <a:off x="2349456" y="764394"/>
        <a:ext cx="756567" cy="654518"/>
      </dsp:txXfrm>
    </dsp:sp>
    <dsp:sp modelId="{96E3DBBF-B0AF-44D8-80CA-7C7588C7D6DB}">
      <dsp:nvSpPr>
        <dsp:cNvPr id="0" name=""/>
        <dsp:cNvSpPr/>
      </dsp:nvSpPr>
      <dsp:spPr>
        <a:xfrm>
          <a:off x="2047245" y="2301515"/>
          <a:ext cx="521011" cy="448920"/>
        </a:xfrm>
        <a:prstGeom prst="hexagon">
          <a:avLst>
            <a:gd name="adj" fmla="val 28900"/>
            <a:gd name="vf" fmla="val 115470"/>
          </a:avLst>
        </a:prstGeom>
        <a:solidFill>
          <a:srgbClr val="632423">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A48F020-18ED-4490-AAE0-34D291BA8187}">
      <dsp:nvSpPr>
        <dsp:cNvPr id="0" name=""/>
        <dsp:cNvSpPr/>
      </dsp:nvSpPr>
      <dsp:spPr>
        <a:xfrm>
          <a:off x="2161919" y="1785914"/>
          <a:ext cx="1131641" cy="979002"/>
        </a:xfrm>
        <a:prstGeom prst="hexagon">
          <a:avLst>
            <a:gd name="adj" fmla="val 28570"/>
            <a:gd name="vf" fmla="val 115470"/>
          </a:avLst>
        </a:prstGeom>
        <a:solidFill>
          <a:srgbClr val="953734"/>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a:ea typeface="+mn-ea"/>
              <a:cs typeface="+mn-cs"/>
            </a:rPr>
            <a:t>Event Features</a:t>
          </a:r>
        </a:p>
      </dsp:txBody>
      <dsp:txXfrm>
        <a:off x="2349456" y="1948156"/>
        <a:ext cx="756567" cy="654518"/>
      </dsp:txXfrm>
    </dsp:sp>
    <dsp:sp modelId="{08149F3D-D736-4D41-8DA6-E36BB1D0B6A8}">
      <dsp:nvSpPr>
        <dsp:cNvPr id="0" name=""/>
        <dsp:cNvSpPr/>
      </dsp:nvSpPr>
      <dsp:spPr>
        <a:xfrm>
          <a:off x="999440" y="2399853"/>
          <a:ext cx="521011" cy="448920"/>
        </a:xfrm>
        <a:prstGeom prst="hexagon">
          <a:avLst>
            <a:gd name="adj" fmla="val 28900"/>
            <a:gd name="vf" fmla="val 115470"/>
          </a:avLst>
        </a:prstGeom>
        <a:solidFill>
          <a:srgbClr val="632423">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C5E1B584-31EA-49D4-B9E3-B03642D1D563}">
      <dsp:nvSpPr>
        <dsp:cNvPr id="0" name=""/>
        <dsp:cNvSpPr/>
      </dsp:nvSpPr>
      <dsp:spPr>
        <a:xfrm>
          <a:off x="1124072" y="2388740"/>
          <a:ext cx="1131641" cy="979002"/>
        </a:xfrm>
        <a:prstGeom prst="hexagon">
          <a:avLst>
            <a:gd name="adj" fmla="val 28570"/>
            <a:gd name="vf" fmla="val 115470"/>
          </a:avLst>
        </a:prstGeom>
        <a:solidFill>
          <a:srgbClr val="953734"/>
        </a:solidFill>
        <a:ln w="762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a:ea typeface="+mn-ea"/>
              <a:cs typeface="+mn-cs"/>
            </a:rPr>
            <a:t>Homepage Features</a:t>
          </a:r>
        </a:p>
      </dsp:txBody>
      <dsp:txXfrm>
        <a:off x="1311609" y="2550982"/>
        <a:ext cx="756567" cy="654518"/>
      </dsp:txXfrm>
    </dsp:sp>
    <dsp:sp modelId="{ACED9461-B75D-47AF-A66A-790FDD9666C9}">
      <dsp:nvSpPr>
        <dsp:cNvPr id="0" name=""/>
        <dsp:cNvSpPr/>
      </dsp:nvSpPr>
      <dsp:spPr>
        <a:xfrm>
          <a:off x="381422" y="1560948"/>
          <a:ext cx="521011" cy="448920"/>
        </a:xfrm>
        <a:prstGeom prst="hexagon">
          <a:avLst>
            <a:gd name="adj" fmla="val 28900"/>
            <a:gd name="vf" fmla="val 115470"/>
          </a:avLst>
        </a:prstGeom>
        <a:solidFill>
          <a:srgbClr val="632423">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DE6FBF87-899A-446A-924E-9729A9083F39}">
      <dsp:nvSpPr>
        <dsp:cNvPr id="0" name=""/>
        <dsp:cNvSpPr/>
      </dsp:nvSpPr>
      <dsp:spPr>
        <a:xfrm>
          <a:off x="81407" y="1786587"/>
          <a:ext cx="1131641" cy="979002"/>
        </a:xfrm>
        <a:prstGeom prst="hexagon">
          <a:avLst>
            <a:gd name="adj" fmla="val 28570"/>
            <a:gd name="vf" fmla="val 115470"/>
          </a:avLst>
        </a:prstGeom>
        <a:solidFill>
          <a:srgbClr val="953734"/>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a:ea typeface="+mn-ea"/>
              <a:cs typeface="+mn-cs"/>
            </a:rPr>
            <a:t>AETC Features</a:t>
          </a:r>
        </a:p>
      </dsp:txBody>
      <dsp:txXfrm>
        <a:off x="268944" y="1948829"/>
        <a:ext cx="756567" cy="654518"/>
      </dsp:txXfrm>
    </dsp:sp>
    <dsp:sp modelId="{7A089D0F-3E3B-43E8-979F-666D1BB3F6D3}">
      <dsp:nvSpPr>
        <dsp:cNvPr id="0" name=""/>
        <dsp:cNvSpPr/>
      </dsp:nvSpPr>
      <dsp:spPr>
        <a:xfrm>
          <a:off x="81407" y="600805"/>
          <a:ext cx="1131641" cy="979002"/>
        </a:xfrm>
        <a:prstGeom prst="hexagon">
          <a:avLst>
            <a:gd name="adj" fmla="val 28570"/>
            <a:gd name="vf" fmla="val 115470"/>
          </a:avLst>
        </a:prstGeom>
        <a:solidFill>
          <a:srgbClr val="953734"/>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a:ea typeface="+mn-ea"/>
              <a:cs typeface="+mn-cs"/>
            </a:rPr>
            <a:t>Help Desk Features</a:t>
          </a:r>
        </a:p>
      </dsp:txBody>
      <dsp:txXfrm>
        <a:off x="268944" y="763047"/>
        <a:ext cx="756567" cy="6545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401C0-C194-44D6-94F5-1025C775C86B}">
      <dsp:nvSpPr>
        <dsp:cNvPr id="0" name=""/>
        <dsp:cNvSpPr/>
      </dsp:nvSpPr>
      <dsp:spPr>
        <a:xfrm>
          <a:off x="924855" y="1019096"/>
          <a:ext cx="1295315" cy="1120500"/>
        </a:xfrm>
        <a:prstGeom prst="hexagon">
          <a:avLst>
            <a:gd name="adj" fmla="val 28570"/>
            <a:gd name="vf" fmla="val 115470"/>
          </a:avLst>
        </a:prstGeom>
        <a:solidFill>
          <a:srgbClr val="953734"/>
        </a:solidFill>
        <a:ln w="762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Calibri"/>
              <a:ea typeface="+mn-ea"/>
              <a:cs typeface="+mn-cs"/>
            </a:rPr>
            <a:t>Homepage Features</a:t>
          </a:r>
        </a:p>
      </dsp:txBody>
      <dsp:txXfrm>
        <a:off x="1139507" y="1204779"/>
        <a:ext cx="866011" cy="749134"/>
      </dsp:txXfrm>
    </dsp:sp>
    <dsp:sp modelId="{6A006674-7E1E-44F0-AAC0-1AE3E2B1C0F2}">
      <dsp:nvSpPr>
        <dsp:cNvPr id="0" name=""/>
        <dsp:cNvSpPr/>
      </dsp:nvSpPr>
      <dsp:spPr>
        <a:xfrm>
          <a:off x="1735972" y="483012"/>
          <a:ext cx="488718" cy="421095"/>
        </a:xfrm>
        <a:prstGeom prst="hexagon">
          <a:avLst>
            <a:gd name="adj" fmla="val 28900"/>
            <a:gd name="vf" fmla="val 115470"/>
          </a:avLst>
        </a:prstGeom>
        <a:solidFill>
          <a:srgbClr val="953734">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2530F18A-AF3D-463F-89E8-4F1DE4F4165E}">
      <dsp:nvSpPr>
        <dsp:cNvPr id="0" name=""/>
        <dsp:cNvSpPr/>
      </dsp:nvSpPr>
      <dsp:spPr>
        <a:xfrm>
          <a:off x="1044172" y="0"/>
          <a:ext cx="1061502" cy="918323"/>
        </a:xfrm>
        <a:prstGeom prst="hexagon">
          <a:avLst>
            <a:gd name="adj" fmla="val 28570"/>
            <a:gd name="vf" fmla="val 115470"/>
          </a:avLst>
        </a:prstGeom>
        <a:solidFill>
          <a:srgbClr val="00B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Calibri"/>
              <a:ea typeface="+mn-ea"/>
              <a:cs typeface="+mn-cs"/>
            </a:rPr>
            <a:t>Calendar</a:t>
          </a:r>
        </a:p>
      </dsp:txBody>
      <dsp:txXfrm>
        <a:off x="1220085" y="152186"/>
        <a:ext cx="709676" cy="613951"/>
      </dsp:txXfrm>
    </dsp:sp>
    <dsp:sp modelId="{1A04A387-A6AE-46F7-94E3-676DD437CE36}">
      <dsp:nvSpPr>
        <dsp:cNvPr id="0" name=""/>
        <dsp:cNvSpPr/>
      </dsp:nvSpPr>
      <dsp:spPr>
        <a:xfrm>
          <a:off x="2306344" y="1270237"/>
          <a:ext cx="488718" cy="421095"/>
        </a:xfrm>
        <a:prstGeom prst="hexagon">
          <a:avLst>
            <a:gd name="adj" fmla="val 28900"/>
            <a:gd name="vf" fmla="val 115470"/>
          </a:avLst>
        </a:prstGeom>
        <a:solidFill>
          <a:srgbClr val="953734">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C795AEC-7CE7-4C47-A40A-A0C4F60FBD72}">
      <dsp:nvSpPr>
        <dsp:cNvPr id="0" name=""/>
        <dsp:cNvSpPr/>
      </dsp:nvSpPr>
      <dsp:spPr>
        <a:xfrm>
          <a:off x="2017693" y="564830"/>
          <a:ext cx="1061502" cy="918323"/>
        </a:xfrm>
        <a:prstGeom prst="hexagon">
          <a:avLst>
            <a:gd name="adj" fmla="val 28570"/>
            <a:gd name="vf" fmla="val 115470"/>
          </a:avLst>
        </a:prstGeom>
        <a:solidFill>
          <a:srgbClr val="00B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Calibri"/>
              <a:ea typeface="+mn-ea"/>
              <a:cs typeface="+mn-cs"/>
            </a:rPr>
            <a:t>RSS Feed</a:t>
          </a:r>
        </a:p>
      </dsp:txBody>
      <dsp:txXfrm>
        <a:off x="2193606" y="717016"/>
        <a:ext cx="709676" cy="613951"/>
      </dsp:txXfrm>
    </dsp:sp>
    <dsp:sp modelId="{D14206DD-3DB1-4570-9E56-4B9E4F0E547A}">
      <dsp:nvSpPr>
        <dsp:cNvPr id="0" name=""/>
        <dsp:cNvSpPr/>
      </dsp:nvSpPr>
      <dsp:spPr>
        <a:xfrm>
          <a:off x="1910127" y="2158866"/>
          <a:ext cx="488718" cy="421095"/>
        </a:xfrm>
        <a:prstGeom prst="hexagon">
          <a:avLst>
            <a:gd name="adj" fmla="val 28900"/>
            <a:gd name="vf" fmla="val 115470"/>
          </a:avLst>
        </a:prstGeom>
        <a:solidFill>
          <a:srgbClr val="953734">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103DDD92-7E73-4828-896C-AC4E6F19E096}">
      <dsp:nvSpPr>
        <dsp:cNvPr id="0" name=""/>
        <dsp:cNvSpPr/>
      </dsp:nvSpPr>
      <dsp:spPr>
        <a:xfrm>
          <a:off x="2017693" y="1675222"/>
          <a:ext cx="1061502" cy="918323"/>
        </a:xfrm>
        <a:prstGeom prst="hexagon">
          <a:avLst>
            <a:gd name="adj" fmla="val 28570"/>
            <a:gd name="vf" fmla="val 115470"/>
          </a:avLst>
        </a:prstGeom>
        <a:solidFill>
          <a:srgbClr val="00B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Calibri"/>
              <a:ea typeface="+mn-ea"/>
              <a:cs typeface="+mn-cs"/>
            </a:rPr>
            <a:t>Image Slides</a:t>
          </a:r>
        </a:p>
      </dsp:txBody>
      <dsp:txXfrm>
        <a:off x="2193606" y="1827408"/>
        <a:ext cx="709676" cy="613951"/>
      </dsp:txXfrm>
    </dsp:sp>
    <dsp:sp modelId="{08149F3D-D736-4D41-8DA6-E36BB1D0B6A8}">
      <dsp:nvSpPr>
        <dsp:cNvPr id="0" name=""/>
        <dsp:cNvSpPr/>
      </dsp:nvSpPr>
      <dsp:spPr>
        <a:xfrm>
          <a:off x="927265" y="2251109"/>
          <a:ext cx="488718" cy="421095"/>
        </a:xfrm>
        <a:prstGeom prst="hexagon">
          <a:avLst>
            <a:gd name="adj" fmla="val 28900"/>
            <a:gd name="vf" fmla="val 115470"/>
          </a:avLst>
        </a:prstGeom>
        <a:solidFill>
          <a:srgbClr val="953734">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256697F2-A18D-4105-9288-6F37CF1F029C}">
      <dsp:nvSpPr>
        <dsp:cNvPr id="0" name=""/>
        <dsp:cNvSpPr/>
      </dsp:nvSpPr>
      <dsp:spPr>
        <a:xfrm>
          <a:off x="1044172" y="2240685"/>
          <a:ext cx="1061502" cy="918323"/>
        </a:xfrm>
        <a:prstGeom prst="hexagon">
          <a:avLst>
            <a:gd name="adj" fmla="val 28570"/>
            <a:gd name="vf" fmla="val 115470"/>
          </a:avLst>
        </a:prstGeom>
        <a:solidFill>
          <a:srgbClr val="00B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Calibri"/>
              <a:ea typeface="+mn-ea"/>
              <a:cs typeface="+mn-cs"/>
            </a:rPr>
            <a:t>News Features</a:t>
          </a:r>
        </a:p>
      </dsp:txBody>
      <dsp:txXfrm>
        <a:off x="1220085" y="2392871"/>
        <a:ext cx="709676" cy="613951"/>
      </dsp:txXfrm>
    </dsp:sp>
    <dsp:sp modelId="{ACED9461-B75D-47AF-A66A-790FDD9666C9}">
      <dsp:nvSpPr>
        <dsp:cNvPr id="0" name=""/>
        <dsp:cNvSpPr/>
      </dsp:nvSpPr>
      <dsp:spPr>
        <a:xfrm>
          <a:off x="347552" y="1464200"/>
          <a:ext cx="488718" cy="421095"/>
        </a:xfrm>
        <a:prstGeom prst="hexagon">
          <a:avLst>
            <a:gd name="adj" fmla="val 28900"/>
            <a:gd name="vf" fmla="val 115470"/>
          </a:avLst>
        </a:prstGeom>
        <a:solidFill>
          <a:srgbClr val="953734">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DE6FBF87-899A-446A-924E-9729A9083F39}">
      <dsp:nvSpPr>
        <dsp:cNvPr id="0" name=""/>
        <dsp:cNvSpPr/>
      </dsp:nvSpPr>
      <dsp:spPr>
        <a:xfrm>
          <a:off x="66132" y="1675854"/>
          <a:ext cx="1061502" cy="918323"/>
        </a:xfrm>
        <a:prstGeom prst="hexagon">
          <a:avLst>
            <a:gd name="adj" fmla="val 28570"/>
            <a:gd name="vf" fmla="val 115470"/>
          </a:avLst>
        </a:prstGeom>
        <a:solidFill>
          <a:srgbClr val="00B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Calibri"/>
              <a:ea typeface="+mn-ea"/>
              <a:cs typeface="+mn-cs"/>
            </a:rPr>
            <a:t>Quick</a:t>
          </a:r>
        </a:p>
        <a:p>
          <a:pPr marL="0" lvl="0" indent="0" algn="ctr" defTabSz="622300">
            <a:lnSpc>
              <a:spcPct val="90000"/>
            </a:lnSpc>
            <a:spcBef>
              <a:spcPct val="0"/>
            </a:spcBef>
            <a:spcAft>
              <a:spcPct val="35000"/>
            </a:spcAft>
            <a:buNone/>
          </a:pPr>
          <a:r>
            <a:rPr lang="en-US" sz="1400" kern="1200" dirty="0">
              <a:solidFill>
                <a:sysClr val="window" lastClr="FFFFFF"/>
              </a:solidFill>
              <a:latin typeface="Calibri"/>
              <a:ea typeface="+mn-ea"/>
              <a:cs typeface="+mn-cs"/>
            </a:rPr>
            <a:t>links</a:t>
          </a:r>
        </a:p>
      </dsp:txBody>
      <dsp:txXfrm>
        <a:off x="242045" y="1828040"/>
        <a:ext cx="709676" cy="613951"/>
      </dsp:txXfrm>
    </dsp:sp>
    <dsp:sp modelId="{7A089D0F-3E3B-43E8-979F-666D1BB3F6D3}">
      <dsp:nvSpPr>
        <dsp:cNvPr id="0" name=""/>
        <dsp:cNvSpPr/>
      </dsp:nvSpPr>
      <dsp:spPr>
        <a:xfrm>
          <a:off x="66132" y="563567"/>
          <a:ext cx="1061502" cy="918323"/>
        </a:xfrm>
        <a:prstGeom prst="hexagon">
          <a:avLst>
            <a:gd name="adj" fmla="val 28570"/>
            <a:gd name="vf" fmla="val 115470"/>
          </a:avLst>
        </a:prstGeom>
        <a:solidFill>
          <a:srgbClr val="00B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Calibri"/>
              <a:ea typeface="+mn-ea"/>
              <a:cs typeface="+mn-cs"/>
            </a:rPr>
            <a:t>National Resource</a:t>
          </a:r>
        </a:p>
      </dsp:txBody>
      <dsp:txXfrm>
        <a:off x="242045" y="715753"/>
        <a:ext cx="709676" cy="61395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B355C59-C1FD-6442-AEB5-D92696AF80D8}" type="datetimeFigureOut">
              <a:rPr lang="en-US" smtClean="0"/>
              <a:t>3/22/2019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https://artherworldblog.wordpress.com/2012/06/25/internet-memes-and-copyright/</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F7E4F94-7953-2847-870B-5C6DE618401D}" type="slidenum">
              <a:rPr lang="en-US" smtClean="0"/>
              <a:t>‹#›</a:t>
            </a:fld>
            <a:endParaRPr lang="en-US"/>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809A58B-C66D-0E4D-9CF4-D0A97D2815BD}" type="datetimeFigureOut">
              <a:rPr lang="en-US" smtClean="0"/>
              <a:t>3/22/2019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https://artherworldblog.wordpress.com/2012/06/25/internet-memes-and-copyright/</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EAF3D7C-E79C-464D-870B-78CB3C2428AA}" type="slidenum">
              <a:rPr lang="en-US" smtClean="0"/>
              <a:t>‹#›</a:t>
            </a:fld>
            <a:endParaRPr lang="en-US"/>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hf hdr="0" dt="0"/>
  <p:notesStyle>
    <a:lvl1pPr marL="0" algn="l" defTabSz="456449" rtl="0" eaLnBrk="1" latinLnBrk="0" hangingPunct="1">
      <a:defRPr sz="1200" kern="1200">
        <a:solidFill>
          <a:schemeClr val="tx1"/>
        </a:solidFill>
        <a:latin typeface="+mn-lt"/>
        <a:ea typeface="+mn-ea"/>
        <a:cs typeface="+mn-cs"/>
      </a:defRPr>
    </a:lvl1pPr>
    <a:lvl2pPr marL="456449" algn="l" defTabSz="456449" rtl="0" eaLnBrk="1" latinLnBrk="0" hangingPunct="1">
      <a:defRPr sz="1200" kern="1200">
        <a:solidFill>
          <a:schemeClr val="tx1"/>
        </a:solidFill>
        <a:latin typeface="+mn-lt"/>
        <a:ea typeface="+mn-ea"/>
        <a:cs typeface="+mn-cs"/>
      </a:defRPr>
    </a:lvl2pPr>
    <a:lvl3pPr marL="912899" algn="l" defTabSz="456449" rtl="0" eaLnBrk="1" latinLnBrk="0" hangingPunct="1">
      <a:defRPr sz="1200" kern="1200">
        <a:solidFill>
          <a:schemeClr val="tx1"/>
        </a:solidFill>
        <a:latin typeface="+mn-lt"/>
        <a:ea typeface="+mn-ea"/>
        <a:cs typeface="+mn-cs"/>
      </a:defRPr>
    </a:lvl3pPr>
    <a:lvl4pPr marL="1369349" algn="l" defTabSz="456449" rtl="0" eaLnBrk="1" latinLnBrk="0" hangingPunct="1">
      <a:defRPr sz="1200" kern="1200">
        <a:solidFill>
          <a:schemeClr val="tx1"/>
        </a:solidFill>
        <a:latin typeface="+mn-lt"/>
        <a:ea typeface="+mn-ea"/>
        <a:cs typeface="+mn-cs"/>
      </a:defRPr>
    </a:lvl4pPr>
    <a:lvl5pPr marL="1825798" algn="l" defTabSz="456449" rtl="0" eaLnBrk="1" latinLnBrk="0" hangingPunct="1">
      <a:defRPr sz="1200" kern="1200">
        <a:solidFill>
          <a:schemeClr val="tx1"/>
        </a:solidFill>
        <a:latin typeface="+mn-lt"/>
        <a:ea typeface="+mn-ea"/>
        <a:cs typeface="+mn-cs"/>
      </a:defRPr>
    </a:lvl5pPr>
    <a:lvl6pPr marL="2282248" algn="l" defTabSz="456449" rtl="0" eaLnBrk="1" latinLnBrk="0" hangingPunct="1">
      <a:defRPr sz="1200" kern="1200">
        <a:solidFill>
          <a:schemeClr val="tx1"/>
        </a:solidFill>
        <a:latin typeface="+mn-lt"/>
        <a:ea typeface="+mn-ea"/>
        <a:cs typeface="+mn-cs"/>
      </a:defRPr>
    </a:lvl6pPr>
    <a:lvl7pPr marL="2738697" algn="l" defTabSz="456449" rtl="0" eaLnBrk="1" latinLnBrk="0" hangingPunct="1">
      <a:defRPr sz="1200" kern="1200">
        <a:solidFill>
          <a:schemeClr val="tx1"/>
        </a:solidFill>
        <a:latin typeface="+mn-lt"/>
        <a:ea typeface="+mn-ea"/>
        <a:cs typeface="+mn-cs"/>
      </a:defRPr>
    </a:lvl7pPr>
    <a:lvl8pPr marL="3195147" algn="l" defTabSz="456449" rtl="0" eaLnBrk="1" latinLnBrk="0" hangingPunct="1">
      <a:defRPr sz="1200" kern="1200">
        <a:solidFill>
          <a:schemeClr val="tx1"/>
        </a:solidFill>
        <a:latin typeface="+mn-lt"/>
        <a:ea typeface="+mn-ea"/>
        <a:cs typeface="+mn-cs"/>
      </a:defRPr>
    </a:lvl8pPr>
    <a:lvl9pPr marL="3651597" algn="l" defTabSz="4564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a:t>
            </a:r>
            <a:r>
              <a:rPr lang="en-US" baseline="0" dirty="0"/>
              <a:t> and housekeeping</a:t>
            </a:r>
            <a:r>
              <a:rPr lang="en-US" dirty="0"/>
              <a:t> </a:t>
            </a: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2EAF3D7C-E79C-464D-870B-78CB3C2428AA}" type="slidenum">
              <a:rPr lang="en-US" smtClean="0"/>
              <a:t>1</a:t>
            </a:fld>
            <a:endParaRPr lang="en-US"/>
          </a:p>
        </p:txBody>
      </p:sp>
      <p:sp>
        <p:nvSpPr>
          <p:cNvPr id="5" name="Footer Placeholder 4"/>
          <p:cNvSpPr>
            <a:spLocks noGrp="1"/>
          </p:cNvSpPr>
          <p:nvPr>
            <p:ph type="ftr" sz="quarter" idx="11"/>
          </p:nvPr>
        </p:nvSpPr>
        <p:spPr/>
        <p:txBody>
          <a:bodyPr/>
          <a:lstStyle/>
          <a:p>
            <a:r>
              <a:rPr lang="en-US"/>
              <a:t>https://artherworldblog.wordpress.com/2012/06/25/internet-memes-and-copyright/</a:t>
            </a:r>
          </a:p>
        </p:txBody>
      </p:sp>
    </p:spTree>
    <p:extLst>
      <p:ext uri="{BB962C8B-B14F-4D97-AF65-F5344CB8AC3E}">
        <p14:creationId xmlns:p14="http://schemas.microsoft.com/office/powerpoint/2010/main" val="1581088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934721" y="4416427"/>
            <a:ext cx="5140959" cy="4183061"/>
          </a:xfrm>
          <a:prstGeom prst="rect">
            <a:avLst/>
          </a:prstGeom>
        </p:spPr>
        <p:txBody>
          <a:bodyPr lIns="91918" tIns="91918" rIns="91918" bIns="91918" anchor="ctr" anchorCtr="0">
            <a:noAutofit/>
          </a:bodyPr>
          <a:lstStyle/>
          <a:p>
            <a:pPr>
              <a:spcBef>
                <a:spcPts val="0"/>
              </a:spcBef>
            </a:pPr>
            <a:endParaRPr/>
          </a:p>
        </p:txBody>
      </p:sp>
      <p:sp>
        <p:nvSpPr>
          <p:cNvPr id="126" name="Shape 126"/>
          <p:cNvSpPr>
            <a:spLocks noGrp="1" noRot="1" noChangeAspect="1"/>
          </p:cNvSpPr>
          <p:nvPr>
            <p:ph type="sldImg" idx="2"/>
          </p:nvPr>
        </p:nvSpPr>
        <p:spPr>
          <a:xfrm>
            <a:off x="1182688" y="698500"/>
            <a:ext cx="4645025"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1382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https://artherworldblog.wordpress.com/2012/06/25/internet-memes-and-copyright/</a:t>
            </a:r>
          </a:p>
        </p:txBody>
      </p:sp>
      <p:sp>
        <p:nvSpPr>
          <p:cNvPr id="5" name="Slide Number Placeholder 4"/>
          <p:cNvSpPr>
            <a:spLocks noGrp="1"/>
          </p:cNvSpPr>
          <p:nvPr>
            <p:ph type="sldNum" sz="quarter" idx="11"/>
          </p:nvPr>
        </p:nvSpPr>
        <p:spPr/>
        <p:txBody>
          <a:bodyPr/>
          <a:lstStyle/>
          <a:p>
            <a:fld id="{2EAF3D7C-E79C-464D-870B-78CB3C2428AA}" type="slidenum">
              <a:rPr lang="en-US" smtClean="0"/>
              <a:t>27</a:t>
            </a:fld>
            <a:endParaRPr lang="en-US"/>
          </a:p>
        </p:txBody>
      </p:sp>
    </p:spTree>
    <p:extLst>
      <p:ext uri="{BB962C8B-B14F-4D97-AF65-F5344CB8AC3E}">
        <p14:creationId xmlns:p14="http://schemas.microsoft.com/office/powerpoint/2010/main" val="2268104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Master" Target="../slideMasters/slideMaster2.xml"/><Relationship Id="rId4" Type="http://schemas.openxmlformats.org/officeDocument/2006/relationships/image" Target="../media/image7.gi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Master" Target="../slideMasters/slideMaster2.xml"/><Relationship Id="rId4" Type="http://schemas.openxmlformats.org/officeDocument/2006/relationships/image" Target="../media/image7.gi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025526"/>
            <a:ext cx="77723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1" y="4681685"/>
            <a:ext cx="7772398" cy="1066800"/>
          </a:xfrm>
        </p:spPr>
        <p:txBody>
          <a:bodyPr anchor="t">
            <a:normAutofit/>
          </a:bodyPr>
          <a:lstStyle>
            <a:lvl1pPr marL="0" indent="0" algn="l">
              <a:buNone/>
              <a:defRPr sz="2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r>
              <a:rPr lang="en-US" dirty="0"/>
              <a:t>1</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48" y="209653"/>
            <a:ext cx="5791212" cy="1249683"/>
          </a:xfrm>
          <a:prstGeom prst="rect">
            <a:avLst/>
          </a:prstGeom>
        </p:spPr>
      </p:pic>
      <p:sp>
        <p:nvSpPr>
          <p:cNvPr id="11" name="Date Placeholder 3"/>
          <p:cNvSpPr>
            <a:spLocks noGrp="1"/>
          </p:cNvSpPr>
          <p:nvPr>
            <p:ph type="dt" sz="half" idx="10"/>
          </p:nvPr>
        </p:nvSpPr>
        <p:spPr>
          <a:xfrm>
            <a:off x="7719760" y="6352708"/>
            <a:ext cx="738443" cy="365760"/>
          </a:xfrm>
          <a:prstGeom prst="rect">
            <a:avLst/>
          </a:prstGeom>
        </p:spPr>
        <p:txBody>
          <a:bodyPr anchor="ctr"/>
          <a:lstStyle>
            <a:lvl1pPr>
              <a:defRPr sz="1200" b="0" i="0">
                <a:solidFill>
                  <a:srgbClr val="88A7DF"/>
                </a:solidFill>
                <a:latin typeface="+mn-lt"/>
                <a:cs typeface="ITC Avant Garde Std Bk Cn"/>
              </a:defRPr>
            </a:lvl1pPr>
          </a:lstStyle>
          <a:p>
            <a:fld id="{ACBD01F4-39D2-4121-BA80-440FCF746B78}" type="datetime1">
              <a:rPr lang="en-US" smtClean="0"/>
              <a:t>3/22/2019</a:t>
            </a:fld>
            <a:endParaRPr lang="en-US" dirty="0"/>
          </a:p>
        </p:txBody>
      </p:sp>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a:t>aidsetc.org</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3825"/>
            <a:ext cx="7772400" cy="1470025"/>
          </a:xfrm>
        </p:spPr>
        <p:txBody>
          <a:bodyPr/>
          <a:lstStyle>
            <a:lvl1pPr>
              <a:defRPr>
                <a:solidFill>
                  <a:srgbClr val="0B4094"/>
                </a:solidFill>
              </a:defRPr>
            </a:lvl1pPr>
          </a:lstStyle>
          <a:p>
            <a:r>
              <a:rPr lang="en-US" dirty="0"/>
              <a:t>Click to edit Master title style</a:t>
            </a:r>
          </a:p>
        </p:txBody>
      </p:sp>
      <p:sp>
        <p:nvSpPr>
          <p:cNvPr id="3" name="Subtitle 2"/>
          <p:cNvSpPr>
            <a:spLocks noGrp="1"/>
          </p:cNvSpPr>
          <p:nvPr>
            <p:ph type="subTitle" idx="1"/>
          </p:nvPr>
        </p:nvSpPr>
        <p:spPr>
          <a:xfrm>
            <a:off x="1371600" y="4419600"/>
            <a:ext cx="6400800" cy="1752600"/>
          </a:xfrm>
        </p:spPr>
        <p:txBody>
          <a:bodyPr/>
          <a:lstStyle>
            <a:lvl1pPr marL="0" indent="0" algn="ctr">
              <a:buNone/>
              <a:defRPr>
                <a:solidFill>
                  <a:srgbClr val="C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0F07559F-B460-4081-B504-D9BAE62CBC3B}" type="slidenum">
              <a:rPr lang="en-US">
                <a:solidFill>
                  <a:prstClr val="black">
                    <a:tint val="75000"/>
                  </a:prstClr>
                </a:solidFill>
              </a:rPr>
              <a:pPr>
                <a:defRPr/>
              </a:pPr>
              <a:t>‹#›</a:t>
            </a:fld>
            <a:endParaRPr lang="en-US">
              <a:solidFill>
                <a:prstClr val="black">
                  <a:tint val="75000"/>
                </a:prstClr>
              </a:solidFill>
            </a:endParaRPr>
          </a:p>
        </p:txBody>
      </p:sp>
      <p:pic>
        <p:nvPicPr>
          <p:cNvPr id="10" name="Picture 2" descr="T:\Marketing and Print Templates-Materials\Logo\MAAETC-logo-color-4Web-4PPT.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381000"/>
            <a:ext cx="1149823" cy="11498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Marketing and Print Templates-Materials\Logo\NCRC-MidAtlantic--ID-4PPT-WEB.gi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781800" y="639359"/>
            <a:ext cx="1792287" cy="633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092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5408F"/>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rgbClr val="25408F"/>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51C76CC5-22A4-4AE5-BE33-E6B06D519986}" type="slidenum">
              <a:rPr lang="en-US"/>
              <a:pPr>
                <a:defRPr/>
              </a:pPr>
              <a:t>‹#›</a:t>
            </a:fld>
            <a:endParaRPr lang="en-US"/>
          </a:p>
        </p:txBody>
      </p:sp>
      <p:sp>
        <p:nvSpPr>
          <p:cNvPr id="10" name="Rectangle 9"/>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854892" y="6675120"/>
            <a:ext cx="3442674" cy="276999"/>
          </a:xfrm>
          <a:prstGeom prst="rect">
            <a:avLst/>
          </a:prstGeom>
        </p:spPr>
        <p:txBody>
          <a:bodyPr wrap="none">
            <a:spAutoFit/>
          </a:bodyPr>
          <a:lstStyle/>
          <a:p>
            <a:pPr algn="ctr" rtl="0"/>
            <a:r>
              <a:rPr lang="en-US" sz="1800" b="0" i="0" u="none" strike="noStrike" kern="1200" baseline="30000" dirty="0">
                <a:solidFill>
                  <a:srgbClr val="EBC900"/>
                </a:solidFill>
                <a:latin typeface="Arial" charset="0"/>
                <a:ea typeface="+mn-ea"/>
                <a:cs typeface="+mn-cs"/>
              </a:rPr>
              <a:t>MidAtlantic AIDS Education and Training Center</a:t>
            </a:r>
          </a:p>
        </p:txBody>
      </p:sp>
      <p:pic>
        <p:nvPicPr>
          <p:cNvPr id="12"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39933"/>
            <a:ext cx="618067" cy="6180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559" y="6548966"/>
            <a:ext cx="874854" cy="30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928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854892" y="6675120"/>
            <a:ext cx="3442674" cy="276999"/>
          </a:xfrm>
          <a:prstGeom prst="rect">
            <a:avLst/>
          </a:prstGeom>
        </p:spPr>
        <p:txBody>
          <a:bodyPr wrap="none">
            <a:spAutoFit/>
          </a:bodyPr>
          <a:lstStyle/>
          <a:p>
            <a:pPr algn="ctr" rtl="0"/>
            <a:r>
              <a:rPr lang="en-US" sz="1800" b="0" i="0" u="none" strike="noStrike" kern="1200" baseline="30000" dirty="0">
                <a:solidFill>
                  <a:srgbClr val="EBC900"/>
                </a:solidFill>
                <a:latin typeface="Arial" charset="0"/>
                <a:ea typeface="+mn-ea"/>
                <a:cs typeface="+mn-cs"/>
              </a:rPr>
              <a:t>MidAtlantic AIDS Education and Training Center</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solidFill>
                  <a:srgbClr val="25408F"/>
                </a:solidFill>
              </a:defRPr>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pPr>
              <a:defRPr/>
            </a:pPr>
            <a:fld id="{DEF5B0F6-9F81-44C9-AEB5-8F2734776804}" type="slidenum">
              <a:rPr lang="en-US"/>
              <a:pPr>
                <a:defRPr/>
              </a:pPr>
              <a:t>‹#›</a:t>
            </a:fld>
            <a:endParaRPr lang="en-US"/>
          </a:p>
        </p:txBody>
      </p:sp>
      <p:pic>
        <p:nvPicPr>
          <p:cNvPr id="10"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39933"/>
            <a:ext cx="618067" cy="6180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559" y="6548966"/>
            <a:ext cx="874854" cy="30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664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854892" y="6675120"/>
            <a:ext cx="3442674" cy="276999"/>
          </a:xfrm>
          <a:prstGeom prst="rect">
            <a:avLst/>
          </a:prstGeom>
        </p:spPr>
        <p:txBody>
          <a:bodyPr wrap="none">
            <a:spAutoFit/>
          </a:bodyPr>
          <a:lstStyle/>
          <a:p>
            <a:pPr algn="ctr" rtl="0"/>
            <a:r>
              <a:rPr lang="en-US" sz="1800" b="0" i="0" u="none" strike="noStrike" kern="1200" baseline="30000" dirty="0">
                <a:solidFill>
                  <a:srgbClr val="EBC900"/>
                </a:solidFill>
                <a:latin typeface="Arial" charset="0"/>
                <a:ea typeface="+mn-ea"/>
                <a:cs typeface="+mn-cs"/>
              </a:rPr>
              <a:t>MidAtlantic AIDS Education and Training Center</a:t>
            </a:r>
          </a:p>
        </p:txBody>
      </p:sp>
      <p:sp>
        <p:nvSpPr>
          <p:cNvPr id="2" name="Title 1"/>
          <p:cNvSpPr>
            <a:spLocks noGrp="1"/>
          </p:cNvSpPr>
          <p:nvPr>
            <p:ph type="title"/>
          </p:nvPr>
        </p:nvSpPr>
        <p:spPr/>
        <p:txBody>
          <a:bodyPr/>
          <a:lstStyle/>
          <a:p>
            <a:r>
              <a:rPr lang="en-US" dirty="0"/>
              <a:t>Click to edit Master title style</a:t>
            </a:r>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pPr>
              <a:defRPr/>
            </a:pPr>
            <a:fld id="{3791C920-049A-45E2-9F86-41C197878FC1}" type="slidenum">
              <a:rPr lang="en-US"/>
              <a:pPr>
                <a:defRPr/>
              </a:pPr>
              <a:t>‹#›</a:t>
            </a:fld>
            <a:endParaRPr lang="en-US"/>
          </a:p>
        </p:txBody>
      </p:sp>
      <p:pic>
        <p:nvPicPr>
          <p:cNvPr id="8"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39933"/>
            <a:ext cx="618067" cy="6180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559" y="6548966"/>
            <a:ext cx="874854" cy="30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109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bar only">
    <p:spTree>
      <p:nvGrpSpPr>
        <p:cNvPr id="1" name=""/>
        <p:cNvGrpSpPr/>
        <p:nvPr/>
      </p:nvGrpSpPr>
      <p:grpSpPr>
        <a:xfrm>
          <a:off x="0" y="0"/>
          <a:ext cx="0" cy="0"/>
          <a:chOff x="0" y="0"/>
          <a:chExt cx="0" cy="0"/>
        </a:xfrm>
      </p:grpSpPr>
      <p:sp>
        <p:nvSpPr>
          <p:cNvPr id="9" name="Rectangle 8"/>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854892" y="6675120"/>
            <a:ext cx="3442674" cy="276999"/>
          </a:xfrm>
          <a:prstGeom prst="rect">
            <a:avLst/>
          </a:prstGeom>
        </p:spPr>
        <p:txBody>
          <a:bodyPr wrap="none">
            <a:spAutoFit/>
          </a:bodyPr>
          <a:lstStyle/>
          <a:p>
            <a:pPr algn="ctr" rtl="0"/>
            <a:r>
              <a:rPr lang="en-US" sz="1800" b="0" i="0" u="none" strike="noStrike" kern="1200" baseline="30000" dirty="0">
                <a:solidFill>
                  <a:srgbClr val="EBC900"/>
                </a:solidFill>
                <a:latin typeface="Arial" charset="0"/>
                <a:ea typeface="+mn-ea"/>
                <a:cs typeface="+mn-cs"/>
              </a:rPr>
              <a:t>MidAtlantic AIDS Education and Training Center</a:t>
            </a:r>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pPr>
              <a:defRPr/>
            </a:pPr>
            <a:fld id="{3791C920-049A-45E2-9F86-41C197878FC1}" type="slidenum">
              <a:rPr lang="en-US"/>
              <a:pPr>
                <a:defRPr/>
              </a:pPr>
              <a:t>‹#›</a:t>
            </a:fld>
            <a:endParaRPr lang="en-US"/>
          </a:p>
        </p:txBody>
      </p:sp>
      <p:pic>
        <p:nvPicPr>
          <p:cNvPr id="8"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39933"/>
            <a:ext cx="618067" cy="6180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559" y="6548966"/>
            <a:ext cx="874854" cy="30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803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r>
              <a:rPr lang="sv-SE"/>
              <a:t>Linda R. Frank, PhD, MSN, ACRN, FAAN</a:t>
            </a:r>
            <a:endParaRPr lang="en-US"/>
          </a:p>
        </p:txBody>
      </p:sp>
      <p:sp>
        <p:nvSpPr>
          <p:cNvPr id="4" name="Slide Number Placeholder 5"/>
          <p:cNvSpPr>
            <a:spLocks noGrp="1"/>
          </p:cNvSpPr>
          <p:nvPr>
            <p:ph type="sldNum" sz="quarter" idx="12"/>
          </p:nvPr>
        </p:nvSpPr>
        <p:spPr/>
        <p:txBody>
          <a:bodyPr/>
          <a:lstStyle>
            <a:lvl1pPr>
              <a:defRPr/>
            </a:lvl1pPr>
          </a:lstStyle>
          <a:p>
            <a:pPr>
              <a:defRPr/>
            </a:pPr>
            <a:fld id="{F279121A-1C2D-4520-9B96-59342874B0A6}" type="slidenum">
              <a:rPr lang="en-US"/>
              <a:pPr>
                <a:defRPr/>
              </a:pPr>
              <a:t>‹#›</a:t>
            </a:fld>
            <a:endParaRPr lang="en-US"/>
          </a:p>
        </p:txBody>
      </p:sp>
    </p:spTree>
    <p:extLst>
      <p:ext uri="{BB962C8B-B14F-4D97-AF65-F5344CB8AC3E}">
        <p14:creationId xmlns:p14="http://schemas.microsoft.com/office/powerpoint/2010/main" val="2430451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854892" y="6675120"/>
            <a:ext cx="3442674" cy="276999"/>
          </a:xfrm>
          <a:prstGeom prst="rect">
            <a:avLst/>
          </a:prstGeom>
        </p:spPr>
        <p:txBody>
          <a:bodyPr wrap="none">
            <a:spAutoFit/>
          </a:bodyPr>
          <a:lstStyle/>
          <a:p>
            <a:pPr algn="ctr" rtl="0"/>
            <a:r>
              <a:rPr lang="en-US" sz="1800" b="0" i="0" u="none" strike="noStrike" kern="1200" baseline="30000" dirty="0">
                <a:solidFill>
                  <a:srgbClr val="EBC900"/>
                </a:solidFill>
                <a:latin typeface="Arial" charset="0"/>
                <a:ea typeface="+mn-ea"/>
                <a:cs typeface="+mn-cs"/>
              </a:rPr>
              <a:t>MidAtlantic AIDS Education and Training Center</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pPr>
              <a:defRPr/>
            </a:pPr>
            <a:fld id="{C765A441-70E2-41FD-8AA0-C4E0DFB2B97E}" type="slidenum">
              <a:rPr lang="en-US"/>
              <a:pPr>
                <a:defRPr/>
              </a:pPr>
              <a:t>‹#›</a:t>
            </a:fld>
            <a:endParaRPr lang="en-US"/>
          </a:p>
        </p:txBody>
      </p:sp>
      <p:pic>
        <p:nvPicPr>
          <p:cNvPr id="10"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39933"/>
            <a:ext cx="618067" cy="6180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559" y="6548966"/>
            <a:ext cx="874854" cy="30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887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2854892" y="6675120"/>
            <a:ext cx="3442674" cy="276999"/>
          </a:xfrm>
          <a:prstGeom prst="rect">
            <a:avLst/>
          </a:prstGeom>
        </p:spPr>
        <p:txBody>
          <a:bodyPr wrap="none">
            <a:spAutoFit/>
          </a:bodyPr>
          <a:lstStyle/>
          <a:p>
            <a:pPr algn="ctr" rtl="0"/>
            <a:r>
              <a:rPr lang="en-US" sz="1800" b="0" i="0" u="none" strike="noStrike" kern="1200" baseline="30000" dirty="0">
                <a:solidFill>
                  <a:srgbClr val="EBC900"/>
                </a:solidFill>
                <a:latin typeface="Arial" charset="0"/>
                <a:ea typeface="+mn-ea"/>
                <a:cs typeface="+mn-cs"/>
              </a:rPr>
              <a:t>MidAtlantic AIDS Education and Training Center</a:t>
            </a: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C7C4BD7D-D6D9-4C31-9806-68DFA598F3B8}" type="slidenum">
              <a:rPr lang="en-US"/>
              <a:pPr>
                <a:defRPr/>
              </a:pPr>
              <a:t>‹#›</a:t>
            </a:fld>
            <a:endParaRPr lang="en-US"/>
          </a:p>
        </p:txBody>
      </p:sp>
      <p:pic>
        <p:nvPicPr>
          <p:cNvPr id="9"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39933"/>
            <a:ext cx="618067" cy="6180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559" y="6548966"/>
            <a:ext cx="874854" cy="30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714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A93F6F1-7C3C-40F5-A1B3-9BB9FD4D15A8}" type="slidenum">
              <a:rPr lang="en-US"/>
              <a:pPr>
                <a:defRPr/>
              </a:pPr>
              <a:t>‹#›</a:t>
            </a:fld>
            <a:endParaRPr lang="en-US"/>
          </a:p>
        </p:txBody>
      </p:sp>
    </p:spTree>
    <p:extLst>
      <p:ext uri="{BB962C8B-B14F-4D97-AF65-F5344CB8AC3E}">
        <p14:creationId xmlns:p14="http://schemas.microsoft.com/office/powerpoint/2010/main" val="3558073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082" y="283371"/>
            <a:ext cx="7653531" cy="880412"/>
          </a:xfrm>
          <a:prstGeom prst="rect">
            <a:avLst/>
          </a:prstGeom>
        </p:spPr>
        <p:txBody>
          <a:bodyPr anchor="t">
            <a:normAutofit/>
          </a:bodyPr>
          <a:lstStyle>
            <a:lvl1pPr>
              <a:defRPr sz="5400" b="1" baseline="0">
                <a:solidFill>
                  <a:srgbClr val="095895"/>
                </a:solidFill>
                <a:latin typeface="+mn-lt"/>
              </a:defRPr>
            </a:lvl1pPr>
          </a:lstStyle>
          <a:p>
            <a:r>
              <a:rPr lang="en-US" dirty="0"/>
              <a:t>Page Headline</a:t>
            </a:r>
          </a:p>
        </p:txBody>
      </p:sp>
      <p:sp>
        <p:nvSpPr>
          <p:cNvPr id="3" name="Text Placeholder 2"/>
          <p:cNvSpPr>
            <a:spLocks noGrp="1"/>
          </p:cNvSpPr>
          <p:nvPr>
            <p:ph type="body" idx="1"/>
          </p:nvPr>
        </p:nvSpPr>
        <p:spPr>
          <a:xfrm>
            <a:off x="476107" y="1435898"/>
            <a:ext cx="8261492" cy="4244469"/>
          </a:xfrm>
          <a:prstGeom prst="rect">
            <a:avLst/>
          </a:prstGeom>
        </p:spPr>
        <p:txBody>
          <a:bodyPr>
            <a:normAutofit/>
          </a:bodyPr>
          <a:lstStyle>
            <a:lvl1pPr marL="0" indent="0">
              <a:buNone/>
              <a:defRPr sz="2400">
                <a:solidFill>
                  <a:schemeClr val="tx1">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745" y="501063"/>
            <a:ext cx="541483" cy="54148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78043" y="122501"/>
            <a:ext cx="519112" cy="525405"/>
          </a:xfrm>
          <a:prstGeom prst="rect">
            <a:avLst/>
          </a:prstGeom>
        </p:spPr>
      </p:pic>
      <p:pic>
        <p:nvPicPr>
          <p:cNvPr id="8" name="Picture 2" descr="T:\Marketing and Print Templates-Materials\Logo\NCRC-MidAtlantic--ID-4PPT-WEB.gi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29745" y="113356"/>
            <a:ext cx="874854" cy="309033"/>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6"/>
          <p:cNvSpPr>
            <a:spLocks noGrp="1"/>
          </p:cNvSpPr>
          <p:nvPr>
            <p:ph type="sldNum" sz="quarter" idx="12"/>
          </p:nvPr>
        </p:nvSpPr>
        <p:spPr>
          <a:xfrm>
            <a:off x="7010400" y="6569075"/>
            <a:ext cx="2133600" cy="365125"/>
          </a:xfrm>
        </p:spPr>
        <p:txBody>
          <a:bodyPr/>
          <a:lstStyle>
            <a:lvl1pPr>
              <a:defRPr/>
            </a:lvl1pPr>
          </a:lstStyle>
          <a:p>
            <a:pPr>
              <a:defRPr/>
            </a:pPr>
            <a:fld id="{C765A441-70E2-41FD-8AA0-C4E0DFB2B97E}" type="slidenum">
              <a:rPr lang="en-US"/>
              <a:pPr>
                <a:defRPr/>
              </a:pPr>
              <a:t>‹#›</a:t>
            </a:fld>
            <a:endParaRPr lang="en-US" dirty="0"/>
          </a:p>
        </p:txBody>
      </p:sp>
    </p:spTree>
    <p:extLst>
      <p:ext uri="{BB962C8B-B14F-4D97-AF65-F5344CB8AC3E}">
        <p14:creationId xmlns:p14="http://schemas.microsoft.com/office/powerpoint/2010/main" val="2305071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034168AA-5889-45AB-8C4D-A721F9C46B61}" type="datetime1">
              <a:rPr lang="en-US" smtClean="0"/>
              <a:t>3/22/2019</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r>
              <a:rPr lang="en-US"/>
              <a:t>aidsetc.org</a:t>
            </a:r>
            <a:endParaRPr lang="en-US" dirty="0"/>
          </a:p>
        </p:txBody>
      </p:sp>
      <p:pic>
        <p:nvPicPr>
          <p:cNvPr id="11" name="Picture 10"/>
          <p:cNvPicPr>
            <a:picLocks/>
          </p:cNvPicPr>
          <p:nvPr/>
        </p:nvPicPr>
        <p:blipFill>
          <a:blip r:embed="rId2">
            <a:extLst>
              <a:ext uri="{28A0092B-C50C-407E-A947-70E740481C1C}">
                <a14:useLocalDpi xmlns:a14="http://schemas.microsoft.com/office/drawing/2010/main" val="0"/>
              </a:ext>
            </a:extLst>
          </a:blip>
          <a:stretch>
            <a:fillRect/>
          </a:stretch>
        </p:blipFill>
        <p:spPr>
          <a:xfrm>
            <a:off x="245209" y="6359950"/>
            <a:ext cx="1904878" cy="35050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ingle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628650" y="234398"/>
            <a:ext cx="7886700" cy="829193"/>
          </a:xfrm>
        </p:spPr>
        <p:txBody>
          <a:bodyPr/>
          <a:lstStyle>
            <a:lvl1pPr>
              <a:defRPr/>
            </a:lvl1pPr>
          </a:lstStyle>
          <a:p>
            <a:r>
              <a:rPr lang="en-US" dirty="0"/>
              <a:t>Page Headline</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628650" y="1196983"/>
            <a:ext cx="7886700" cy="4448443"/>
          </a:xfrm>
        </p:spPr>
        <p:txBody>
          <a:bodyPr>
            <a:normAutofit/>
          </a:bodyPr>
          <a:lstStyle>
            <a:lvl1pPr marL="0" marR="0" indent="0" algn="l" defTabSz="685800" rtl="0" eaLnBrk="1" fontAlgn="auto" latinLnBrk="0" hangingPunct="1">
              <a:lnSpc>
                <a:spcPct val="90000"/>
              </a:lnSpc>
              <a:spcBef>
                <a:spcPts val="750"/>
              </a:spcBef>
              <a:spcAft>
                <a:spcPts val="0"/>
              </a:spcAft>
              <a:buClr>
                <a:srgbClr val="D03138"/>
              </a:buClr>
              <a:buSzTx/>
              <a:buFont typeface="Arial" panose="020B0604020202020204" pitchFamily="34" charset="0"/>
              <a:buNone/>
              <a:tabLst/>
              <a:defRPr sz="1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p:txBody>
      </p:sp>
    </p:spTree>
    <p:extLst>
      <p:ext uri="{BB962C8B-B14F-4D97-AF65-F5344CB8AC3E}">
        <p14:creationId xmlns:p14="http://schemas.microsoft.com/office/powerpoint/2010/main" val="2315078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353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76AA-4866-4B3F-9FE7-AB336FDFEF4C}"/>
              </a:ext>
            </a:extLst>
          </p:cNvPr>
          <p:cNvSpPr>
            <a:spLocks noGrp="1"/>
          </p:cNvSpPr>
          <p:nvPr>
            <p:ph type="title" hasCustomPrompt="1"/>
          </p:nvPr>
        </p:nvSpPr>
        <p:spPr>
          <a:xfrm>
            <a:off x="2008415" y="2035208"/>
            <a:ext cx="6795018" cy="829193"/>
          </a:xfrm>
        </p:spPr>
        <p:txBody>
          <a:bodyPr>
            <a:noAutofit/>
          </a:bodyPr>
          <a:lstStyle>
            <a:lvl1pPr>
              <a:defRPr sz="4500">
                <a:solidFill>
                  <a:schemeClr val="bg1"/>
                </a:solidFill>
              </a:defRPr>
            </a:lvl1pPr>
          </a:lstStyle>
          <a:p>
            <a:r>
              <a:rPr lang="en-US" dirty="0"/>
              <a:t>Activity Title</a:t>
            </a:r>
          </a:p>
        </p:txBody>
      </p:sp>
      <p:sp>
        <p:nvSpPr>
          <p:cNvPr id="3" name="Content Placeholder 2">
            <a:extLst>
              <a:ext uri="{FF2B5EF4-FFF2-40B4-BE49-F238E27FC236}">
                <a16:creationId xmlns:a16="http://schemas.microsoft.com/office/drawing/2014/main" id="{56FEB880-299F-4C2C-B0CE-05C03177BFA0}"/>
              </a:ext>
            </a:extLst>
          </p:cNvPr>
          <p:cNvSpPr>
            <a:spLocks noGrp="1"/>
          </p:cNvSpPr>
          <p:nvPr>
            <p:ph idx="1" hasCustomPrompt="1"/>
          </p:nvPr>
        </p:nvSpPr>
        <p:spPr>
          <a:xfrm>
            <a:off x="2008415" y="3729068"/>
            <a:ext cx="6795018" cy="479037"/>
          </a:xfrm>
        </p:spPr>
        <p:txBody>
          <a:bodyPr>
            <a:noAutofit/>
          </a:bodyPr>
          <a:lstStyle>
            <a:lvl1pPr>
              <a:defRPr sz="2100" b="1">
                <a:solidFill>
                  <a:schemeClr val="bg1"/>
                </a:solidFill>
              </a:defRPr>
            </a:lvl1pPr>
          </a:lstStyle>
          <a:p>
            <a:pPr lvl="0"/>
            <a:r>
              <a:rPr lang="en-US" dirty="0"/>
              <a:t>Presenter(s) Name</a:t>
            </a:r>
          </a:p>
        </p:txBody>
      </p:sp>
      <p:sp>
        <p:nvSpPr>
          <p:cNvPr id="7" name="Content Placeholder 2">
            <a:extLst>
              <a:ext uri="{FF2B5EF4-FFF2-40B4-BE49-F238E27FC236}">
                <a16:creationId xmlns:a16="http://schemas.microsoft.com/office/drawing/2014/main" id="{EFB04E79-0625-405C-9E37-5AAD91CEDB24}"/>
              </a:ext>
            </a:extLst>
          </p:cNvPr>
          <p:cNvSpPr>
            <a:spLocks noGrp="1"/>
          </p:cNvSpPr>
          <p:nvPr>
            <p:ph idx="10" hasCustomPrompt="1"/>
          </p:nvPr>
        </p:nvSpPr>
        <p:spPr>
          <a:xfrm>
            <a:off x="2008415" y="4214357"/>
            <a:ext cx="6795018" cy="880153"/>
          </a:xfrm>
        </p:spPr>
        <p:txBody>
          <a:bodyPr>
            <a:normAutofit/>
          </a:bodyPr>
          <a:lstStyle>
            <a:lvl1pPr>
              <a:defRPr sz="1500" b="0" i="1">
                <a:solidFill>
                  <a:schemeClr val="bg1"/>
                </a:solidFill>
              </a:defRPr>
            </a:lvl1pPr>
          </a:lstStyle>
          <a:p>
            <a:pPr lvl="0"/>
            <a:r>
              <a:rPr lang="en-US" dirty="0"/>
              <a:t>Presenter(s) Title/Affiliation</a:t>
            </a:r>
          </a:p>
        </p:txBody>
      </p:sp>
    </p:spTree>
    <p:extLst>
      <p:ext uri="{BB962C8B-B14F-4D97-AF65-F5344CB8AC3E}">
        <p14:creationId xmlns:p14="http://schemas.microsoft.com/office/powerpoint/2010/main" val="68992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3187172"/>
            <a:ext cx="7659687"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7" y="1553633"/>
            <a:ext cx="6135687"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47AF1D31-C801-4F33-B682-08733E84589C}" type="datetime1">
              <a:rPr lang="en-US" smtClean="0"/>
              <a:t>3/22/2019</a:t>
            </a:fld>
            <a:endParaRPr lang="en-US"/>
          </a:p>
        </p:txBody>
      </p:sp>
      <p:sp>
        <p:nvSpPr>
          <p:cNvPr id="9"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r>
              <a:rPr lang="en-US"/>
              <a:t>aidsetc.org</a:t>
            </a:r>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45209" y="6359950"/>
            <a:ext cx="1904878" cy="35050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2" y="1536192"/>
            <a:ext cx="40385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994E68DD-0A64-47FC-8FBA-BE135CE9B32D}" type="datetime1">
              <a:rPr lang="en-US" smtClean="0"/>
              <a:t>3/22/2019</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r>
              <a:rPr lang="en-US"/>
              <a:t>aidsetc.org</a:t>
            </a:r>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45209" y="6359950"/>
            <a:ext cx="1904878" cy="35050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5"/>
            <a:ext cx="3890108"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8721"/>
            <a:ext cx="3890108"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10" y="1644605"/>
            <a:ext cx="40385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0" y="2408721"/>
            <a:ext cx="40385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
        <p:nvSpPr>
          <p:cNvPr id="11"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ABBEEF14-6636-46EF-97DA-9BCD1B7397E8}" type="datetime1">
              <a:rPr lang="en-US" smtClean="0"/>
              <a:t>3/22/2019</a:t>
            </a:fld>
            <a:endParaRPr lang="en-US"/>
          </a:p>
        </p:txBody>
      </p:sp>
      <p:sp>
        <p:nvSpPr>
          <p:cNvPr id="12" name="Footer Placeholder 4"/>
          <p:cNvSpPr>
            <a:spLocks noGrp="1"/>
          </p:cNvSpPr>
          <p:nvPr>
            <p:ph type="ftr" sz="quarter" idx="14"/>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r>
              <a:rPr lang="en-US"/>
              <a:t>aidsetc.org</a:t>
            </a:r>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45209" y="6359950"/>
            <a:ext cx="1904878" cy="35050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sp>
        <p:nvSpPr>
          <p:cNvPr id="7"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95E0180B-F657-4103-82B7-CE22C5BEDE68}" type="datetime1">
              <a:rPr lang="en-US" smtClean="0"/>
              <a:t>3/22/2019</a:t>
            </a:fld>
            <a:endParaRPr lang="en-US"/>
          </a:p>
        </p:txBody>
      </p:sp>
      <p:sp>
        <p:nvSpPr>
          <p:cNvPr id="8"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r>
              <a:rPr lang="en-US"/>
              <a:t>aidsetc.org</a:t>
            </a:r>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45209" y="6359950"/>
            <a:ext cx="1904878" cy="35050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sp>
        <p:nvSpPr>
          <p:cNvPr id="6"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580E3889-ED70-4373-B2EE-13F9DBF3731B}" type="datetime1">
              <a:rPr lang="en-US" smtClean="0"/>
              <a:t>3/22/2019</a:t>
            </a:fld>
            <a:endParaRPr lang="en-US"/>
          </a:p>
        </p:txBody>
      </p:sp>
      <p:sp>
        <p:nvSpPr>
          <p:cNvPr id="7"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r>
              <a:rPr lang="en-US"/>
              <a:t>aidsetc.org</a:t>
            </a:r>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45209" y="6359950"/>
            <a:ext cx="1904878" cy="35050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3"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304803" y="381001"/>
            <a:ext cx="8516815"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AEEED6CF-D3B2-446B-A837-FB7B5089FFC8}" type="datetime1">
              <a:rPr lang="en-US" smtClean="0"/>
              <a:t>3/22/2019</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r>
              <a:rPr lang="en-US"/>
              <a:t>aidsetc.org</a:t>
            </a:r>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45209" y="6359950"/>
            <a:ext cx="1904878" cy="35050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31"/>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9144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5607552"/>
            <a:ext cx="8588248"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sp>
        <p:nvSpPr>
          <p:cNvPr id="10" name="Date Placeholder 3"/>
          <p:cNvSpPr>
            <a:spLocks noGrp="1"/>
          </p:cNvSpPr>
          <p:nvPr>
            <p:ph type="dt" sz="half" idx="12"/>
          </p:nvPr>
        </p:nvSpPr>
        <p:spPr>
          <a:xfrm>
            <a:off x="7719760" y="6352708"/>
            <a:ext cx="738443" cy="365760"/>
          </a:xfrm>
          <a:prstGeom prst="rect">
            <a:avLst/>
          </a:prstGeom>
        </p:spPr>
        <p:txBody>
          <a:bodyPr anchor="ctr"/>
          <a:lstStyle>
            <a:lvl1pPr>
              <a:defRPr sz="1200">
                <a:solidFill>
                  <a:srgbClr val="88A7DF"/>
                </a:solidFill>
              </a:defRPr>
            </a:lvl1pPr>
          </a:lstStyle>
          <a:p>
            <a:fld id="{609D53A2-30F3-440E-A404-62782B5A9CCB}" type="datetime1">
              <a:rPr lang="en-US" smtClean="0"/>
              <a:t>3/22/2019</a:t>
            </a:fld>
            <a:endParaRPr lang="en-US"/>
          </a:p>
        </p:txBody>
      </p:sp>
      <p:sp>
        <p:nvSpPr>
          <p:cNvPr id="11"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r>
              <a:rPr lang="en-US"/>
              <a:t>aidsetc.org</a:t>
            </a:r>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45209" y="6359950"/>
            <a:ext cx="1904878" cy="35050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1">
            <a:extLst>
              <a:ext uri="{28A0092B-C50C-407E-A947-70E740481C1C}">
                <a14:useLocalDpi xmlns:a14="http://schemas.microsoft.com/office/drawing/2010/main" val="0"/>
              </a:ext>
            </a:extLst>
          </a:blip>
          <a:srcRect l="22457" t="32317" r="11115"/>
          <a:stretch/>
        </p:blipFill>
        <p:spPr>
          <a:xfrm>
            <a:off x="4" y="4"/>
            <a:ext cx="9143999" cy="6197487"/>
          </a:xfrm>
          <a:prstGeom prst="rect">
            <a:avLst/>
          </a:prstGeom>
        </p:spPr>
      </p:pic>
      <p:sp>
        <p:nvSpPr>
          <p:cNvPr id="7" name="Rectangle 6"/>
          <p:cNvSpPr/>
          <p:nvPr/>
        </p:nvSpPr>
        <p:spPr>
          <a:xfrm>
            <a:off x="4"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b="0" i="0" u="none"/>
          </a:p>
        </p:txBody>
      </p:sp>
      <p:sp>
        <p:nvSpPr>
          <p:cNvPr id="2" name="Title Placeholder 1"/>
          <p:cNvSpPr>
            <a:spLocks noGrp="1"/>
          </p:cNvSpPr>
          <p:nvPr>
            <p:ph type="title"/>
          </p:nvPr>
        </p:nvSpPr>
        <p:spPr>
          <a:xfrm>
            <a:off x="457202" y="274639"/>
            <a:ext cx="8315569"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2" y="1600203"/>
            <a:ext cx="8315569"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6305882"/>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7719760" y="6352708"/>
            <a:ext cx="738443" cy="365760"/>
          </a:xfrm>
          <a:prstGeom prst="rect">
            <a:avLst/>
          </a:prstGeom>
        </p:spPr>
        <p:txBody>
          <a:bodyPr lIns="91290" tIns="45645" rIns="91290" bIns="45645" anchor="ctr"/>
          <a:lstStyle>
            <a:lvl1pPr>
              <a:defRPr sz="1200">
                <a:solidFill>
                  <a:srgbClr val="88A7DF"/>
                </a:solidFill>
              </a:defRPr>
            </a:lvl1pPr>
          </a:lstStyle>
          <a:p>
            <a:fld id="{0C2C73F2-4B18-4912-A065-F9C436275722}" type="datetime1">
              <a:rPr lang="en-US" smtClean="0"/>
              <a:t>3/22/2019</a:t>
            </a:fld>
            <a:endParaRPr lang="en-US"/>
          </a:p>
        </p:txBody>
      </p:sp>
      <p:sp>
        <p:nvSpPr>
          <p:cNvPr id="16" name="Footer Placeholder 4"/>
          <p:cNvSpPr>
            <a:spLocks noGrp="1"/>
          </p:cNvSpPr>
          <p:nvPr>
            <p:ph type="ftr" sz="quarter" idx="3"/>
          </p:nvPr>
        </p:nvSpPr>
        <p:spPr>
          <a:xfrm>
            <a:off x="3352459" y="6352708"/>
            <a:ext cx="4367298" cy="365760"/>
          </a:xfrm>
          <a:prstGeom prst="rect">
            <a:avLst/>
          </a:prstGeom>
        </p:spPr>
        <p:txBody>
          <a:bodyPr lIns="91290" tIns="45645" rIns="91290" bIns="45645" anchor="ctr"/>
          <a:lstStyle>
            <a:lvl1pPr>
              <a:defRPr sz="1200">
                <a:solidFill>
                  <a:schemeClr val="tx2">
                    <a:lumMod val="40000"/>
                    <a:lumOff val="60000"/>
                  </a:schemeClr>
                </a:solidFill>
              </a:defRPr>
            </a:lvl1pPr>
          </a:lstStyle>
          <a:p>
            <a:r>
              <a:rPr lang="en-US"/>
              <a:t>aidsetc.org</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2899" rtl="0" eaLnBrk="1" latinLnBrk="0" hangingPunct="1">
        <a:spcBef>
          <a:spcPct val="0"/>
        </a:spcBef>
        <a:buNone/>
        <a:defRPr sz="4000" b="0" i="0" u="none"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B1DEF8"/>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62000" y="6172200"/>
            <a:ext cx="792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70104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endParaRPr lang="en-US" dirty="0"/>
          </a:p>
        </p:txBody>
      </p:sp>
    </p:spTree>
    <p:extLst>
      <p:ext uri="{BB962C8B-B14F-4D97-AF65-F5344CB8AC3E}">
        <p14:creationId xmlns:p14="http://schemas.microsoft.com/office/powerpoint/2010/main" val="283560291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hdr="0" dt="0"/>
  <p:txStyles>
    <p:titleStyle>
      <a:lvl1pPr algn="ctr" rtl="0" eaLnBrk="0" fontAlgn="base" hangingPunct="0">
        <a:spcBef>
          <a:spcPct val="0"/>
        </a:spcBef>
        <a:spcAft>
          <a:spcPct val="0"/>
        </a:spcAft>
        <a:defRPr sz="3600" kern="1200">
          <a:solidFill>
            <a:srgbClr val="25408F"/>
          </a:solidFill>
          <a:latin typeface="Arial" pitchFamily="34" charset="0"/>
          <a:ea typeface="+mj-ea"/>
          <a:cs typeface="Arial" pitchFamily="34" charset="0"/>
        </a:defRPr>
      </a:lvl1pPr>
      <a:lvl2pPr algn="ctr" rtl="0" eaLnBrk="0" fontAlgn="base" hangingPunct="0">
        <a:spcBef>
          <a:spcPct val="0"/>
        </a:spcBef>
        <a:spcAft>
          <a:spcPct val="0"/>
        </a:spcAft>
        <a:defRPr sz="4400">
          <a:solidFill>
            <a:srgbClr val="C00000"/>
          </a:solidFill>
          <a:latin typeface="Arial" charset="0"/>
          <a:cs typeface="Arial" charset="0"/>
        </a:defRPr>
      </a:lvl2pPr>
      <a:lvl3pPr algn="ctr" rtl="0" eaLnBrk="0" fontAlgn="base" hangingPunct="0">
        <a:spcBef>
          <a:spcPct val="0"/>
        </a:spcBef>
        <a:spcAft>
          <a:spcPct val="0"/>
        </a:spcAft>
        <a:defRPr sz="4400">
          <a:solidFill>
            <a:srgbClr val="C00000"/>
          </a:solidFill>
          <a:latin typeface="Arial" charset="0"/>
          <a:cs typeface="Arial" charset="0"/>
        </a:defRPr>
      </a:lvl3pPr>
      <a:lvl4pPr algn="ctr" rtl="0" eaLnBrk="0" fontAlgn="base" hangingPunct="0">
        <a:spcBef>
          <a:spcPct val="0"/>
        </a:spcBef>
        <a:spcAft>
          <a:spcPct val="0"/>
        </a:spcAft>
        <a:defRPr sz="4400">
          <a:solidFill>
            <a:srgbClr val="C00000"/>
          </a:solidFill>
          <a:latin typeface="Arial" charset="0"/>
          <a:cs typeface="Arial" charset="0"/>
        </a:defRPr>
      </a:lvl4pPr>
      <a:lvl5pPr algn="ctr" rtl="0" eaLnBrk="0" fontAlgn="base" hangingPunct="0">
        <a:spcBef>
          <a:spcPct val="0"/>
        </a:spcBef>
        <a:spcAft>
          <a:spcPct val="0"/>
        </a:spcAft>
        <a:defRPr sz="4400">
          <a:solidFill>
            <a:srgbClr val="C00000"/>
          </a:solidFill>
          <a:latin typeface="Arial" charset="0"/>
          <a:cs typeface="Arial" charset="0"/>
        </a:defRPr>
      </a:lvl5pPr>
      <a:lvl6pPr marL="457200" algn="ctr" rtl="0" fontAlgn="base">
        <a:spcBef>
          <a:spcPct val="0"/>
        </a:spcBef>
        <a:spcAft>
          <a:spcPct val="0"/>
        </a:spcAft>
        <a:defRPr sz="4400">
          <a:solidFill>
            <a:srgbClr val="C00000"/>
          </a:solidFill>
          <a:latin typeface="Arial" charset="0"/>
          <a:cs typeface="Arial" charset="0"/>
        </a:defRPr>
      </a:lvl6pPr>
      <a:lvl7pPr marL="914400" algn="ctr" rtl="0" fontAlgn="base">
        <a:spcBef>
          <a:spcPct val="0"/>
        </a:spcBef>
        <a:spcAft>
          <a:spcPct val="0"/>
        </a:spcAft>
        <a:defRPr sz="4400">
          <a:solidFill>
            <a:srgbClr val="C00000"/>
          </a:solidFill>
          <a:latin typeface="Arial" charset="0"/>
          <a:cs typeface="Arial" charset="0"/>
        </a:defRPr>
      </a:lvl7pPr>
      <a:lvl8pPr marL="1371600" algn="ctr" rtl="0" fontAlgn="base">
        <a:spcBef>
          <a:spcPct val="0"/>
        </a:spcBef>
        <a:spcAft>
          <a:spcPct val="0"/>
        </a:spcAft>
        <a:defRPr sz="4400">
          <a:solidFill>
            <a:srgbClr val="C00000"/>
          </a:solidFill>
          <a:latin typeface="Arial" charset="0"/>
          <a:cs typeface="Arial" charset="0"/>
        </a:defRPr>
      </a:lvl8pPr>
      <a:lvl9pPr marL="1828800" algn="ctr" rtl="0" fontAlgn="base">
        <a:spcBef>
          <a:spcPct val="0"/>
        </a:spcBef>
        <a:spcAft>
          <a:spcPct val="0"/>
        </a:spcAft>
        <a:defRPr sz="4400">
          <a:solidFill>
            <a:srgbClr val="C00000"/>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rgbClr val="25408F"/>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800" kern="1200">
          <a:solidFill>
            <a:srgbClr val="C00000"/>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oleObject" Target="../embeddings/oleObject2.bin"/><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1.xml"/><Relationship Id="rId7" Type="http://schemas.openxmlformats.org/officeDocument/2006/relationships/image" Target="../media/image22.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mailto:maaetc@pitt.edu"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hyperlink" Target="http://www.maaetc.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collinj3@sn.rutgers.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723415"/>
            <a:ext cx="8311443" cy="3633748"/>
          </a:xfrm>
        </p:spPr>
        <p:txBody>
          <a:bodyPr/>
          <a:lstStyle/>
          <a:p>
            <a:r>
              <a:rPr lang="en-US" sz="3200" dirty="0"/>
              <a:t>Learner Education and Practice Portal (LEAPP): Platform for Quality Management and Data Collection</a:t>
            </a:r>
            <a:br>
              <a:rPr lang="en-US" sz="4000" dirty="0"/>
            </a:br>
            <a:r>
              <a:rPr lang="en-US" sz="2200" b="1" dirty="0">
                <a:solidFill>
                  <a:srgbClr val="C00000"/>
                </a:solidFill>
              </a:rPr>
              <a:t>Linda Rose Frank</a:t>
            </a:r>
            <a:r>
              <a:rPr lang="en-US" sz="2200" dirty="0">
                <a:solidFill>
                  <a:srgbClr val="C00000"/>
                </a:solidFill>
              </a:rPr>
              <a:t>, PhD, MSN, ACRN, FAAN | </a:t>
            </a:r>
            <a:br>
              <a:rPr lang="en-US" sz="2200" dirty="0">
                <a:solidFill>
                  <a:srgbClr val="C00000"/>
                </a:solidFill>
              </a:rPr>
            </a:br>
            <a:r>
              <a:rPr lang="en-US" sz="2200" dirty="0">
                <a:solidFill>
                  <a:srgbClr val="C00000"/>
                </a:solidFill>
              </a:rPr>
              <a:t>Professor of Public Health, Medicine, and Nursing </a:t>
            </a:r>
            <a:br>
              <a:rPr lang="en-US" sz="2200" dirty="0">
                <a:solidFill>
                  <a:srgbClr val="C00000"/>
                </a:solidFill>
              </a:rPr>
            </a:br>
            <a:r>
              <a:rPr lang="en-US" sz="2200" dirty="0">
                <a:solidFill>
                  <a:srgbClr val="C00000"/>
                </a:solidFill>
              </a:rPr>
              <a:t>Principal Investigator, Executive Director | MidAtlantic AETC</a:t>
            </a:r>
            <a:br>
              <a:rPr lang="en-US" sz="2200" dirty="0">
                <a:solidFill>
                  <a:srgbClr val="C00000"/>
                </a:solidFill>
              </a:rPr>
            </a:br>
            <a:r>
              <a:rPr lang="en-US" sz="2200" b="1" dirty="0">
                <a:solidFill>
                  <a:srgbClr val="C00000"/>
                </a:solidFill>
              </a:rPr>
              <a:t>Matt Garofalo</a:t>
            </a:r>
            <a:r>
              <a:rPr lang="en-US" sz="2200" dirty="0">
                <a:solidFill>
                  <a:srgbClr val="C00000"/>
                </a:solidFill>
              </a:rPr>
              <a:t>, MBA, MS-MIS | Distance Learning Specialist | MidAtlantic AETC</a:t>
            </a:r>
            <a:br>
              <a:rPr lang="en-US" sz="2200" dirty="0">
                <a:solidFill>
                  <a:srgbClr val="C00000"/>
                </a:solidFill>
              </a:rPr>
            </a:br>
            <a:r>
              <a:rPr lang="en-US" sz="2200" b="1" dirty="0">
                <a:solidFill>
                  <a:srgbClr val="C00000"/>
                </a:solidFill>
              </a:rPr>
              <a:t>Hathy Simpson</a:t>
            </a:r>
            <a:r>
              <a:rPr lang="en-US" sz="2200" dirty="0">
                <a:solidFill>
                  <a:srgbClr val="C00000"/>
                </a:solidFill>
              </a:rPr>
              <a:t>, MPH | Program Manager | New England AETC</a:t>
            </a:r>
          </a:p>
        </p:txBody>
      </p:sp>
      <p:sp>
        <p:nvSpPr>
          <p:cNvPr id="3" name="Subtitle 2"/>
          <p:cNvSpPr>
            <a:spLocks noGrp="1"/>
          </p:cNvSpPr>
          <p:nvPr>
            <p:ph type="subTitle" idx="1"/>
          </p:nvPr>
        </p:nvSpPr>
        <p:spPr>
          <a:xfrm>
            <a:off x="685801" y="5360938"/>
            <a:ext cx="7772398" cy="889060"/>
          </a:xfrm>
        </p:spPr>
        <p:txBody>
          <a:bodyPr>
            <a:normAutofit/>
          </a:bodyPr>
          <a:lstStyle/>
          <a:p>
            <a:r>
              <a:rPr lang="en-US" sz="1800" dirty="0"/>
              <a:t>November 2018 AETC Program E-Learn Committee Call: </a:t>
            </a:r>
          </a:p>
          <a:p>
            <a:r>
              <a:rPr lang="en-US" sz="1800" dirty="0"/>
              <a:t>Nov. 13, 1:00-1:45 PM ET</a:t>
            </a:r>
          </a:p>
          <a:p>
            <a:endParaRPr lang="en-US" sz="2000" dirty="0"/>
          </a:p>
          <a:p>
            <a:endParaRPr lang="en-US" sz="2000" dirty="0"/>
          </a:p>
          <a:p>
            <a:endParaRPr lang="en-US" dirty="0"/>
          </a:p>
        </p:txBody>
      </p:sp>
      <p:sp>
        <p:nvSpPr>
          <p:cNvPr id="4" name="Slide Number Placeholder 3"/>
          <p:cNvSpPr>
            <a:spLocks noGrp="1"/>
          </p:cNvSpPr>
          <p:nvPr>
            <p:ph type="sldNum" sz="quarter" idx="12"/>
          </p:nvPr>
        </p:nvSpPr>
        <p:spPr/>
        <p:txBody>
          <a:bodyPr/>
          <a:lstStyle/>
          <a:p>
            <a:r>
              <a:rPr lang="en-US"/>
              <a:t>1</a:t>
            </a:r>
            <a:endParaRPr lang="en-US" dirty="0"/>
          </a:p>
        </p:txBody>
      </p:sp>
      <p:sp>
        <p:nvSpPr>
          <p:cNvPr id="5" name="Footer Placeholder 4"/>
          <p:cNvSpPr>
            <a:spLocks noGrp="1"/>
          </p:cNvSpPr>
          <p:nvPr>
            <p:ph type="ftr" sz="quarter" idx="11"/>
          </p:nvPr>
        </p:nvSpPr>
        <p:spPr/>
        <p:txBody>
          <a:bodyPr/>
          <a:lstStyle/>
          <a:p>
            <a:r>
              <a:rPr lang="en-US"/>
              <a:t>aidsetc.org</a:t>
            </a:r>
            <a:endParaRPr lang="en-US" dirty="0"/>
          </a:p>
        </p:txBody>
      </p:sp>
    </p:spTree>
    <p:extLst>
      <p:ext uri="{BB962C8B-B14F-4D97-AF65-F5344CB8AC3E}">
        <p14:creationId xmlns:p14="http://schemas.microsoft.com/office/powerpoint/2010/main" val="1848446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t>LEAPP Operations</a:t>
            </a:r>
            <a:endParaRPr lang="en-US" dirty="0"/>
          </a:p>
        </p:txBody>
      </p:sp>
      <p:sp>
        <p:nvSpPr>
          <p:cNvPr id="3" name="Content Placeholder 2"/>
          <p:cNvSpPr>
            <a:spLocks noGrp="1"/>
          </p:cNvSpPr>
          <p:nvPr>
            <p:ph idx="1"/>
          </p:nvPr>
        </p:nvSpPr>
        <p:spPr/>
        <p:txBody>
          <a:bodyPr/>
          <a:lstStyle/>
          <a:p>
            <a:pPr marL="0" indent="0" algn="ctr">
              <a:buNone/>
            </a:pPr>
            <a:r>
              <a:rPr lang="en-US" b="1" dirty="0">
                <a:solidFill>
                  <a:schemeClr val="tx1">
                    <a:lumMod val="75000"/>
                    <a:lumOff val="25000"/>
                  </a:schemeClr>
                </a:solidFill>
              </a:rPr>
              <a:t>Matt Garofalo, MBA, MS-MIS</a:t>
            </a:r>
          </a:p>
          <a:p>
            <a:pPr marL="0" indent="0" algn="ctr">
              <a:buNone/>
            </a:pPr>
            <a:r>
              <a:rPr lang="en-US" b="1" dirty="0">
                <a:solidFill>
                  <a:schemeClr val="tx1">
                    <a:lumMod val="75000"/>
                    <a:lumOff val="25000"/>
                  </a:schemeClr>
                </a:solidFill>
              </a:rPr>
              <a:t>Distance Learning Specialist</a:t>
            </a:r>
          </a:p>
          <a:p>
            <a:pPr marL="0" indent="0" algn="ctr">
              <a:buNone/>
            </a:pPr>
            <a:r>
              <a:rPr lang="en-US" b="1" dirty="0">
                <a:solidFill>
                  <a:schemeClr val="tx1">
                    <a:lumMod val="75000"/>
                    <a:lumOff val="25000"/>
                  </a:schemeClr>
                </a:solidFill>
              </a:rPr>
              <a:t>MAAETC, University of Pittsburgh</a:t>
            </a:r>
          </a:p>
        </p:txBody>
      </p:sp>
    </p:spTree>
    <p:extLst>
      <p:ext uri="{BB962C8B-B14F-4D97-AF65-F5344CB8AC3E}">
        <p14:creationId xmlns:p14="http://schemas.microsoft.com/office/powerpoint/2010/main" val="308471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7813"/>
            <a:ext cx="6400800" cy="1139825"/>
          </a:xfrm>
        </p:spPr>
        <p:txBody>
          <a:bodyPr>
            <a:normAutofit fontScale="90000"/>
          </a:bodyPr>
          <a:lstStyle/>
          <a:p>
            <a:pPr algn="ctr"/>
            <a:r>
              <a:rPr lang="en-US" dirty="0"/>
              <a:t>LEAPP works with most devices and browsers</a:t>
            </a:r>
          </a:p>
        </p:txBody>
      </p:sp>
      <p:pic>
        <p:nvPicPr>
          <p:cNvPr id="53254" name="Picture 6" descr="C:\Users\msg37\AppData\Local\Microsoft\Windows\Temporary Internet Files\Content.IE5\1KA4JM7K\MP900433172[1].jpg"/>
          <p:cNvPicPr>
            <a:picLocks noChangeAspect="1" noChangeArrowheads="1"/>
          </p:cNvPicPr>
          <p:nvPr/>
        </p:nvPicPr>
        <p:blipFill>
          <a:blip r:embed="rId2" cstate="print"/>
          <a:srcRect l="11765" t="8798" r="8824" b="12017"/>
          <a:stretch>
            <a:fillRect/>
          </a:stretch>
        </p:blipFill>
        <p:spPr bwMode="auto">
          <a:xfrm>
            <a:off x="304800" y="3543300"/>
            <a:ext cx="2057400" cy="2057400"/>
          </a:xfrm>
          <a:prstGeom prst="rect">
            <a:avLst/>
          </a:prstGeom>
          <a:noFill/>
          <a:ln w="28575">
            <a:solidFill>
              <a:schemeClr val="bg2"/>
            </a:solidFill>
          </a:ln>
        </p:spPr>
      </p:pic>
      <p:pic>
        <p:nvPicPr>
          <p:cNvPr id="53255" name="Picture 7" descr="C:\Users\msg37\AppData\Local\Microsoft\Windows\Temporary Internet Files\Content.IE5\I5HDUNHX\MP900402149[1].jpg"/>
          <p:cNvPicPr>
            <a:picLocks noChangeAspect="1" noChangeArrowheads="1"/>
          </p:cNvPicPr>
          <p:nvPr/>
        </p:nvPicPr>
        <p:blipFill>
          <a:blip r:embed="rId3" cstate="print"/>
          <a:srcRect l="2365" t="7895" r="3015"/>
          <a:stretch>
            <a:fillRect/>
          </a:stretch>
        </p:blipFill>
        <p:spPr bwMode="auto">
          <a:xfrm>
            <a:off x="304800" y="1310640"/>
            <a:ext cx="2438400" cy="2133600"/>
          </a:xfrm>
          <a:prstGeom prst="rect">
            <a:avLst/>
          </a:prstGeom>
          <a:noFill/>
          <a:ln w="28575">
            <a:solidFill>
              <a:schemeClr val="bg2"/>
            </a:solidFill>
          </a:ln>
        </p:spPr>
      </p:pic>
      <p:pic>
        <p:nvPicPr>
          <p:cNvPr id="53257" name="Picture 9" descr="C:\Users\msg37\Desktop\imagesCANI8ZWO.jpg"/>
          <p:cNvPicPr>
            <a:picLocks noChangeAspect="1" noChangeArrowheads="1"/>
          </p:cNvPicPr>
          <p:nvPr/>
        </p:nvPicPr>
        <p:blipFill>
          <a:blip r:embed="rId4" cstate="print"/>
          <a:srcRect/>
          <a:stretch>
            <a:fillRect/>
          </a:stretch>
        </p:blipFill>
        <p:spPr bwMode="auto">
          <a:xfrm>
            <a:off x="7696200" y="1463040"/>
            <a:ext cx="822960" cy="822960"/>
          </a:xfrm>
          <a:prstGeom prst="rect">
            <a:avLst/>
          </a:prstGeom>
          <a:noFill/>
          <a:ln w="28575">
            <a:solidFill>
              <a:schemeClr val="bg2"/>
            </a:solidFill>
          </a:ln>
        </p:spPr>
      </p:pic>
      <p:pic>
        <p:nvPicPr>
          <p:cNvPr id="53258" name="Picture 10" descr="C:\Users\msg37\Desktop\images.jpg"/>
          <p:cNvPicPr>
            <a:picLocks noChangeAspect="1" noChangeArrowheads="1"/>
          </p:cNvPicPr>
          <p:nvPr/>
        </p:nvPicPr>
        <p:blipFill>
          <a:blip r:embed="rId5" cstate="print"/>
          <a:srcRect/>
          <a:stretch>
            <a:fillRect/>
          </a:stretch>
        </p:blipFill>
        <p:spPr bwMode="auto">
          <a:xfrm>
            <a:off x="7696200" y="2377440"/>
            <a:ext cx="822960" cy="822960"/>
          </a:xfrm>
          <a:prstGeom prst="rect">
            <a:avLst/>
          </a:prstGeom>
          <a:noFill/>
          <a:ln w="28575">
            <a:solidFill>
              <a:schemeClr val="bg2"/>
            </a:solidFill>
          </a:ln>
        </p:spPr>
      </p:pic>
      <p:pic>
        <p:nvPicPr>
          <p:cNvPr id="53259" name="Picture 11" descr="C:\Users\msg37\Desktop\untitled.png"/>
          <p:cNvPicPr>
            <a:picLocks noChangeAspect="1" noChangeArrowheads="1"/>
          </p:cNvPicPr>
          <p:nvPr/>
        </p:nvPicPr>
        <p:blipFill>
          <a:blip r:embed="rId6" cstate="print"/>
          <a:srcRect/>
          <a:stretch>
            <a:fillRect/>
          </a:stretch>
        </p:blipFill>
        <p:spPr bwMode="auto">
          <a:xfrm>
            <a:off x="7696200" y="4358640"/>
            <a:ext cx="822960" cy="822960"/>
          </a:xfrm>
          <a:prstGeom prst="rect">
            <a:avLst/>
          </a:prstGeom>
          <a:noFill/>
          <a:ln w="28575">
            <a:solidFill>
              <a:schemeClr val="bg2"/>
            </a:solidFill>
          </a:ln>
        </p:spPr>
      </p:pic>
      <p:pic>
        <p:nvPicPr>
          <p:cNvPr id="53260" name="Picture 12" descr="C:\Users\msg37\Desktop\untitdaled.png"/>
          <p:cNvPicPr>
            <a:picLocks noChangeAspect="1" noChangeArrowheads="1"/>
          </p:cNvPicPr>
          <p:nvPr/>
        </p:nvPicPr>
        <p:blipFill>
          <a:blip r:embed="rId7" cstate="print"/>
          <a:srcRect l="20000" r="15000"/>
          <a:stretch>
            <a:fillRect/>
          </a:stretch>
        </p:blipFill>
        <p:spPr bwMode="auto">
          <a:xfrm>
            <a:off x="7696200" y="3368040"/>
            <a:ext cx="822960" cy="822960"/>
          </a:xfrm>
          <a:prstGeom prst="rect">
            <a:avLst/>
          </a:prstGeom>
          <a:noFill/>
          <a:ln w="28575">
            <a:solidFill>
              <a:schemeClr val="bg2"/>
            </a:solidFill>
          </a:ln>
        </p:spPr>
      </p:pic>
      <p:sp>
        <p:nvSpPr>
          <p:cNvPr id="17" name="TextBox 16"/>
          <p:cNvSpPr txBox="1"/>
          <p:nvPr/>
        </p:nvSpPr>
        <p:spPr>
          <a:xfrm>
            <a:off x="6019800" y="2377440"/>
            <a:ext cx="990600" cy="186204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500" b="1" i="0" u="none" strike="noStrike" kern="1200" cap="none" spc="0" normalizeH="0" baseline="0" noProof="0" dirty="0">
                <a:ln>
                  <a:noFill/>
                </a:ln>
                <a:solidFill>
                  <a:prstClr val="black"/>
                </a:solidFill>
                <a:effectLst/>
                <a:uLnTx/>
                <a:uFillTx/>
                <a:latin typeface="Arial" charset="0"/>
                <a:ea typeface="+mn-ea"/>
                <a:cs typeface="+mn-cs"/>
              </a:rPr>
              <a:t>+</a:t>
            </a:r>
          </a:p>
        </p:txBody>
      </p:sp>
      <p:pic>
        <p:nvPicPr>
          <p:cNvPr id="5122" name="Picture 2" descr="http://cnet2.cbsistatic.com/hub/i/2013/05/24/f2a8afd1-fdc2-11e2-8c7c-d4ae52e62bcc/caefbbcd328b2fff7b73238f184e46bf/Smartphones_side_by_sid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1465217"/>
            <a:ext cx="2731880" cy="1825830"/>
          </a:xfrm>
          <a:prstGeom prst="rect">
            <a:avLst/>
          </a:prstGeom>
          <a:noFill/>
          <a:ln w="38100">
            <a:solidFill>
              <a:schemeClr val="bg2"/>
            </a:solidFill>
          </a:ln>
          <a:extLst>
            <a:ext uri="{909E8E84-426E-40DD-AFC4-6F175D3DCCD1}">
              <a14:hiddenFill xmlns:a14="http://schemas.microsoft.com/office/drawing/2010/main">
                <a:solidFill>
                  <a:srgbClr val="FFFFFF"/>
                </a:solidFill>
              </a14:hiddenFill>
            </a:ext>
          </a:extLst>
        </p:spPr>
      </p:pic>
      <p:pic>
        <p:nvPicPr>
          <p:cNvPr id="6146" name="Picture 2" descr="http://static.digit.in/fckeditor/besttablets201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601" y="3638550"/>
            <a:ext cx="2731880" cy="1803041"/>
          </a:xfrm>
          <a:prstGeom prst="rect">
            <a:avLst/>
          </a:prstGeom>
          <a:noFill/>
          <a:ln w="38100">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749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28600"/>
            <a:ext cx="8153400" cy="880412"/>
          </a:xfrm>
        </p:spPr>
        <p:txBody>
          <a:bodyPr>
            <a:normAutofit/>
          </a:bodyPr>
          <a:lstStyle/>
          <a:p>
            <a:r>
              <a:rPr lang="en-US" sz="3200" b="1" dirty="0">
                <a:solidFill>
                  <a:srgbClr val="25408F"/>
                </a:solidFill>
              </a:rPr>
              <a:t>Profile Login</a:t>
            </a:r>
            <a:endParaRPr lang="en-US" sz="2700" b="1" dirty="0">
              <a:solidFill>
                <a:srgbClr val="25408F"/>
              </a:solidFill>
            </a:endParaRPr>
          </a:p>
        </p:txBody>
      </p:sp>
      <p:sp>
        <p:nvSpPr>
          <p:cNvPr id="2" name="TextBox 1"/>
          <p:cNvSpPr txBox="1"/>
          <p:nvPr/>
        </p:nvSpPr>
        <p:spPr>
          <a:xfrm>
            <a:off x="381000" y="6305490"/>
            <a:ext cx="8686800"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charset="0"/>
                <a:ea typeface="+mn-ea"/>
                <a:cs typeface="+mn-cs"/>
              </a:rPr>
              <a:t>Currently more than 20,000 health professionals registered on LEAPP </a:t>
            </a:r>
          </a:p>
        </p:txBody>
      </p:sp>
      <p:pic>
        <p:nvPicPr>
          <p:cNvPr id="5" name="Picture 4"/>
          <p:cNvPicPr>
            <a:picLocks noChangeAspect="1"/>
          </p:cNvPicPr>
          <p:nvPr/>
        </p:nvPicPr>
        <p:blipFill rotWithShape="1">
          <a:blip r:embed="rId2"/>
          <a:srcRect l="11429" t="7333" r="61429" b="18000"/>
          <a:stretch/>
        </p:blipFill>
        <p:spPr>
          <a:xfrm>
            <a:off x="1419030" y="819090"/>
            <a:ext cx="6382139" cy="5486400"/>
          </a:xfrm>
          <a:prstGeom prst="rect">
            <a:avLst/>
          </a:prstGeom>
        </p:spPr>
      </p:pic>
    </p:spTree>
    <p:extLst>
      <p:ext uri="{BB962C8B-B14F-4D97-AF65-F5344CB8AC3E}">
        <p14:creationId xmlns:p14="http://schemas.microsoft.com/office/powerpoint/2010/main" val="339813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0" y="6629400"/>
            <a:ext cx="19050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charset="0"/>
                <a:ea typeface="+mn-ea"/>
                <a:cs typeface="+mn-cs"/>
              </a:rPr>
              <a:t>By: Shaun Holloway, 2008</a:t>
            </a:r>
          </a:p>
        </p:txBody>
      </p:sp>
      <p:sp>
        <p:nvSpPr>
          <p:cNvPr id="38" name="Title 1"/>
          <p:cNvSpPr txBox="1">
            <a:spLocks/>
          </p:cNvSpPr>
          <p:nvPr/>
        </p:nvSpPr>
        <p:spPr>
          <a:xfrm>
            <a:off x="457200" y="0"/>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Design: Structure Based On Web Analytics</a:t>
            </a:r>
          </a:p>
        </p:txBody>
      </p:sp>
      <p:sp>
        <p:nvSpPr>
          <p:cNvPr id="44" name="Oval 43"/>
          <p:cNvSpPr/>
          <p:nvPr/>
        </p:nvSpPr>
        <p:spPr>
          <a:xfrm>
            <a:off x="1905000" y="1361028"/>
            <a:ext cx="5105400" cy="5181600"/>
          </a:xfrm>
          <a:prstGeom prst="ellipse">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Oval 44"/>
          <p:cNvSpPr/>
          <p:nvPr/>
        </p:nvSpPr>
        <p:spPr>
          <a:xfrm>
            <a:off x="2590800" y="2084547"/>
            <a:ext cx="3733800" cy="3733800"/>
          </a:xfrm>
          <a:prstGeom prst="ellipse">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Oval 45"/>
          <p:cNvSpPr/>
          <p:nvPr/>
        </p:nvSpPr>
        <p:spPr>
          <a:xfrm>
            <a:off x="3276600" y="2770347"/>
            <a:ext cx="2362200" cy="2362200"/>
          </a:xfrm>
          <a:prstGeom prst="ellipse">
            <a:avLst/>
          </a:prstGeom>
          <a:solidFill>
            <a:schemeClr val="accent2">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Oval 46"/>
          <p:cNvSpPr/>
          <p:nvPr/>
        </p:nvSpPr>
        <p:spPr>
          <a:xfrm>
            <a:off x="3962400" y="3418428"/>
            <a:ext cx="990600" cy="990600"/>
          </a:xfrm>
          <a:prstGeom prst="ellipse">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Left Arrow 47"/>
          <p:cNvSpPr/>
          <p:nvPr/>
        </p:nvSpPr>
        <p:spPr>
          <a:xfrm rot="8661965">
            <a:off x="1767888" y="3862059"/>
            <a:ext cx="2507774" cy="2084842"/>
          </a:xfrm>
          <a:prstGeom prst="leftArrow">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Left Arrow 48"/>
          <p:cNvSpPr/>
          <p:nvPr/>
        </p:nvSpPr>
        <p:spPr>
          <a:xfrm rot="2097101">
            <a:off x="4651946" y="3868666"/>
            <a:ext cx="2355706" cy="2084842"/>
          </a:xfrm>
          <a:prstGeom prst="leftArrow">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0" name="Left Arrow 49"/>
          <p:cNvSpPr/>
          <p:nvPr/>
        </p:nvSpPr>
        <p:spPr>
          <a:xfrm rot="16200000">
            <a:off x="3354932" y="1259514"/>
            <a:ext cx="2232982" cy="2084842"/>
          </a:xfrm>
          <a:prstGeom prst="leftArrow">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TextBox 50"/>
          <p:cNvSpPr txBox="1"/>
          <p:nvPr/>
        </p:nvSpPr>
        <p:spPr>
          <a:xfrm>
            <a:off x="3962400" y="3773269"/>
            <a:ext cx="990600"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Resource</a:t>
            </a:r>
          </a:p>
        </p:txBody>
      </p:sp>
      <p:sp>
        <p:nvSpPr>
          <p:cNvPr id="52" name="TextBox 51"/>
          <p:cNvSpPr txBox="1"/>
          <p:nvPr/>
        </p:nvSpPr>
        <p:spPr>
          <a:xfrm>
            <a:off x="3352800" y="3494628"/>
            <a:ext cx="838200"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Attract</a:t>
            </a:r>
          </a:p>
        </p:txBody>
      </p:sp>
      <p:sp>
        <p:nvSpPr>
          <p:cNvPr id="53" name="TextBox 52"/>
          <p:cNvSpPr txBox="1"/>
          <p:nvPr/>
        </p:nvSpPr>
        <p:spPr>
          <a:xfrm>
            <a:off x="4953000" y="3471446"/>
            <a:ext cx="838200"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Retain</a:t>
            </a:r>
          </a:p>
        </p:txBody>
      </p:sp>
      <p:sp>
        <p:nvSpPr>
          <p:cNvPr id="54" name="TextBox 53"/>
          <p:cNvSpPr txBox="1"/>
          <p:nvPr/>
        </p:nvSpPr>
        <p:spPr>
          <a:xfrm>
            <a:off x="3962400" y="4603874"/>
            <a:ext cx="990600"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Serve</a:t>
            </a:r>
          </a:p>
        </p:txBody>
      </p:sp>
      <p:sp>
        <p:nvSpPr>
          <p:cNvPr id="55" name="TextBox 54"/>
          <p:cNvSpPr txBox="1"/>
          <p:nvPr/>
        </p:nvSpPr>
        <p:spPr>
          <a:xfrm>
            <a:off x="3886200" y="5134297"/>
            <a:ext cx="1219200"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charset="0"/>
                <a:ea typeface="+mn-ea"/>
                <a:cs typeface="+mn-cs"/>
              </a:rPr>
              <a:t>Engage</a:t>
            </a:r>
            <a:br>
              <a:rPr kumimoji="0" lang="en-US" sz="1200" b="0" i="0" u="none" strike="noStrike" kern="1200" cap="none" spc="0" normalizeH="0" baseline="0" noProof="0" dirty="0">
                <a:ln>
                  <a:noFill/>
                </a:ln>
                <a:solidFill>
                  <a:prstClr val="black"/>
                </a:solidFill>
                <a:effectLst/>
                <a:uLnTx/>
                <a:uFillTx/>
                <a:latin typeface="Arial" charset="0"/>
                <a:ea typeface="+mn-ea"/>
                <a:cs typeface="+mn-cs"/>
              </a:rPr>
            </a:br>
            <a:r>
              <a:rPr kumimoji="0" lang="en-US" sz="1200" b="0" i="0" u="none" strike="noStrike" kern="1200" cap="none" spc="0" normalizeH="0" baseline="0" noProof="0" dirty="0">
                <a:ln>
                  <a:noFill/>
                </a:ln>
                <a:solidFill>
                  <a:prstClr val="black"/>
                </a:solidFill>
                <a:effectLst/>
                <a:uLnTx/>
                <a:uFillTx/>
                <a:latin typeface="Arial" charset="0"/>
                <a:ea typeface="+mn-ea"/>
                <a:cs typeface="+mn-cs"/>
              </a:rPr>
              <a:t>Sales Orientation</a:t>
            </a:r>
          </a:p>
        </p:txBody>
      </p:sp>
      <p:sp>
        <p:nvSpPr>
          <p:cNvPr id="56" name="TextBox 55"/>
          <p:cNvSpPr txBox="1"/>
          <p:nvPr/>
        </p:nvSpPr>
        <p:spPr>
          <a:xfrm>
            <a:off x="3886200" y="5856828"/>
            <a:ext cx="1219200"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charset="0"/>
                <a:ea typeface="+mn-ea"/>
                <a:cs typeface="+mn-cs"/>
              </a:rPr>
              <a:t>Inform</a:t>
            </a:r>
            <a:br>
              <a:rPr kumimoji="0" lang="en-US" sz="1200" b="0" i="0" u="none" strike="noStrike" kern="1200" cap="none" spc="0" normalizeH="0" baseline="0" noProof="0" dirty="0">
                <a:ln>
                  <a:noFill/>
                </a:ln>
                <a:solidFill>
                  <a:prstClr val="black"/>
                </a:solidFill>
                <a:effectLst/>
                <a:uLnTx/>
                <a:uFillTx/>
                <a:latin typeface="Arial" charset="0"/>
                <a:ea typeface="+mn-ea"/>
                <a:cs typeface="+mn-cs"/>
              </a:rPr>
            </a:br>
            <a:r>
              <a:rPr kumimoji="0" lang="en-US" sz="1200" b="0" i="0" u="none" strike="noStrike" kern="1200" cap="none" spc="0" normalizeH="0" baseline="0" noProof="0" dirty="0">
                <a:ln>
                  <a:noFill/>
                </a:ln>
                <a:solidFill>
                  <a:prstClr val="black"/>
                </a:solidFill>
                <a:effectLst/>
                <a:uLnTx/>
                <a:uFillTx/>
                <a:latin typeface="Arial" charset="0"/>
                <a:ea typeface="+mn-ea"/>
                <a:cs typeface="+mn-cs"/>
              </a:rPr>
              <a:t>Advertising Orientation</a:t>
            </a:r>
          </a:p>
        </p:txBody>
      </p:sp>
      <p:sp>
        <p:nvSpPr>
          <p:cNvPr id="57" name="TextBox 56"/>
          <p:cNvSpPr txBox="1"/>
          <p:nvPr/>
        </p:nvSpPr>
        <p:spPr>
          <a:xfrm>
            <a:off x="304800" y="1261646"/>
            <a:ext cx="34290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charset="0"/>
                <a:ea typeface="+mn-ea"/>
                <a:cs typeface="+mn-cs"/>
              </a:rPr>
              <a:t>Web Strategy Model</a:t>
            </a:r>
          </a:p>
        </p:txBody>
      </p:sp>
      <p:sp>
        <p:nvSpPr>
          <p:cNvPr id="58" name="TextBox 57"/>
          <p:cNvSpPr txBox="1"/>
          <p:nvPr/>
        </p:nvSpPr>
        <p:spPr>
          <a:xfrm>
            <a:off x="3810000" y="2568714"/>
            <a:ext cx="12954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Design</a:t>
            </a:r>
          </a:p>
        </p:txBody>
      </p:sp>
      <p:sp>
        <p:nvSpPr>
          <p:cNvPr id="59" name="TextBox 58"/>
          <p:cNvSpPr txBox="1"/>
          <p:nvPr/>
        </p:nvSpPr>
        <p:spPr>
          <a:xfrm>
            <a:off x="2819400" y="4321314"/>
            <a:ext cx="12954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System</a:t>
            </a:r>
          </a:p>
        </p:txBody>
      </p:sp>
      <p:sp>
        <p:nvSpPr>
          <p:cNvPr id="60" name="TextBox 59"/>
          <p:cNvSpPr txBox="1"/>
          <p:nvPr/>
        </p:nvSpPr>
        <p:spPr>
          <a:xfrm>
            <a:off x="4800600" y="4397514"/>
            <a:ext cx="12954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Social</a:t>
            </a:r>
          </a:p>
        </p:txBody>
      </p:sp>
      <p:sp>
        <p:nvSpPr>
          <p:cNvPr id="61" name="TextBox 60"/>
          <p:cNvSpPr txBox="1"/>
          <p:nvPr/>
        </p:nvSpPr>
        <p:spPr>
          <a:xfrm>
            <a:off x="4038600" y="1353587"/>
            <a:ext cx="838200" cy="76944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Interface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Usability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Navigation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Sitemap</a:t>
            </a:r>
          </a:p>
        </p:txBody>
      </p:sp>
      <p:sp>
        <p:nvSpPr>
          <p:cNvPr id="62" name="TextBox 61"/>
          <p:cNvSpPr txBox="1"/>
          <p:nvPr/>
        </p:nvSpPr>
        <p:spPr>
          <a:xfrm>
            <a:off x="1828800" y="4843046"/>
            <a:ext cx="1295400" cy="76944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Integration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Server architecture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Database design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Admin tools</a:t>
            </a:r>
          </a:p>
        </p:txBody>
      </p:sp>
      <p:sp>
        <p:nvSpPr>
          <p:cNvPr id="63" name="TextBox 62"/>
          <p:cNvSpPr txBox="1"/>
          <p:nvPr/>
        </p:nvSpPr>
        <p:spPr>
          <a:xfrm>
            <a:off x="5867400" y="4866229"/>
            <a:ext cx="990600" cy="76200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New media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Visibility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Connection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Application</a:t>
            </a:r>
          </a:p>
        </p:txBody>
      </p:sp>
      <p:sp>
        <p:nvSpPr>
          <p:cNvPr id="64" name="TextBox 63"/>
          <p:cNvSpPr txBox="1"/>
          <p:nvPr/>
        </p:nvSpPr>
        <p:spPr>
          <a:xfrm>
            <a:off x="1066800" y="2667000"/>
            <a:ext cx="990600" cy="3385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Audience</a:t>
            </a:r>
          </a:p>
        </p:txBody>
      </p:sp>
      <p:sp>
        <p:nvSpPr>
          <p:cNvPr id="65" name="TextBox 64"/>
          <p:cNvSpPr txBox="1"/>
          <p:nvPr/>
        </p:nvSpPr>
        <p:spPr>
          <a:xfrm>
            <a:off x="6858000" y="2667000"/>
            <a:ext cx="990600" cy="3385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Content</a:t>
            </a:r>
          </a:p>
        </p:txBody>
      </p:sp>
      <p:sp>
        <p:nvSpPr>
          <p:cNvPr id="66" name="TextBox 65"/>
          <p:cNvSpPr txBox="1"/>
          <p:nvPr/>
        </p:nvSpPr>
        <p:spPr>
          <a:xfrm>
            <a:off x="3962400" y="6519446"/>
            <a:ext cx="990600" cy="3385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Channel</a:t>
            </a:r>
          </a:p>
        </p:txBody>
      </p:sp>
      <p:sp>
        <p:nvSpPr>
          <p:cNvPr id="67" name="TextBox 66"/>
          <p:cNvSpPr txBox="1"/>
          <p:nvPr/>
        </p:nvSpPr>
        <p:spPr>
          <a:xfrm>
            <a:off x="304800" y="1799511"/>
            <a:ext cx="2209800"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mn-ea"/>
                <a:cs typeface="+mn-cs"/>
              </a:rPr>
              <a:t>This model represents multiple tracts and introduces the top layer of strategy  to impact the user-centered experience and build relationships. </a:t>
            </a:r>
          </a:p>
        </p:txBody>
      </p:sp>
      <p:sp>
        <p:nvSpPr>
          <p:cNvPr id="68" name="TextBox 67"/>
          <p:cNvSpPr txBox="1"/>
          <p:nvPr/>
        </p:nvSpPr>
        <p:spPr>
          <a:xfrm>
            <a:off x="6477000" y="1795046"/>
            <a:ext cx="2209800" cy="70788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mn-ea"/>
                <a:cs typeface="+mn-cs"/>
              </a:rPr>
              <a:t>Each arrow represents a piece of the structural foundation needed  to support the core experience for web interaction and function.</a:t>
            </a:r>
          </a:p>
        </p:txBody>
      </p:sp>
      <p:sp>
        <p:nvSpPr>
          <p:cNvPr id="69" name="TextBox 68"/>
          <p:cNvSpPr txBox="1"/>
          <p:nvPr/>
        </p:nvSpPr>
        <p:spPr>
          <a:xfrm>
            <a:off x="5257800" y="1261646"/>
            <a:ext cx="3429000"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charset="0"/>
                <a:ea typeface="+mn-ea"/>
                <a:cs typeface="+mn-cs"/>
              </a:rPr>
              <a:t>Parallel Development</a:t>
            </a:r>
          </a:p>
        </p:txBody>
      </p:sp>
      <p:sp>
        <p:nvSpPr>
          <p:cNvPr id="70" name="Title 1"/>
          <p:cNvSpPr txBox="1">
            <a:spLocks/>
          </p:cNvSpPr>
          <p:nvPr/>
        </p:nvSpPr>
        <p:spPr>
          <a:xfrm>
            <a:off x="4876800" y="6172200"/>
            <a:ext cx="5410200" cy="304800"/>
          </a:xfrm>
          <a:prstGeom prst="rect">
            <a:avLst/>
          </a:prstGeom>
        </p:spPr>
        <p:txBody>
          <a:bodyPr vert="horz" lIns="91440" tIns="45720" rIns="91440" bIns="45720" rtlCol="0" anchor="ctr">
            <a:normAutofit fontScale="3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Fisher College of Business</a:t>
            </a:r>
          </a:p>
        </p:txBody>
      </p:sp>
    </p:spTree>
    <p:extLst>
      <p:ext uri="{BB962C8B-B14F-4D97-AF65-F5344CB8AC3E}">
        <p14:creationId xmlns:p14="http://schemas.microsoft.com/office/powerpoint/2010/main" val="1155171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New LEAPP Stakeholders</a:t>
            </a:r>
          </a:p>
        </p:txBody>
      </p:sp>
      <p:sp>
        <p:nvSpPr>
          <p:cNvPr id="4" name="Content Placeholder 3"/>
          <p:cNvSpPr>
            <a:spLocks noGrp="1"/>
          </p:cNvSpPr>
          <p:nvPr>
            <p:ph sz="half" idx="1"/>
          </p:nvPr>
        </p:nvSpPr>
        <p:spPr/>
        <p:txBody>
          <a:bodyPr>
            <a:normAutofit fontScale="85000" lnSpcReduction="20000"/>
          </a:bodyPr>
          <a:lstStyle/>
          <a:p>
            <a:r>
              <a:rPr lang="en-US" dirty="0"/>
              <a:t>Identify Stakeholders</a:t>
            </a:r>
          </a:p>
          <a:p>
            <a:pPr lvl="1"/>
            <a:r>
              <a:rPr lang="en-US" b="1" dirty="0">
                <a:solidFill>
                  <a:srgbClr val="003300"/>
                </a:solidFill>
              </a:rPr>
              <a:t>Product Managers</a:t>
            </a:r>
          </a:p>
          <a:p>
            <a:pPr lvl="2"/>
            <a:r>
              <a:rPr lang="en-US" b="1" dirty="0"/>
              <a:t>System Developers</a:t>
            </a:r>
          </a:p>
          <a:p>
            <a:pPr lvl="2"/>
            <a:r>
              <a:rPr lang="en-US" b="1" dirty="0"/>
              <a:t>System Support Staff</a:t>
            </a:r>
          </a:p>
          <a:p>
            <a:pPr lvl="1"/>
            <a:r>
              <a:rPr lang="en-US" dirty="0"/>
              <a:t>Administrators</a:t>
            </a:r>
          </a:p>
          <a:p>
            <a:pPr lvl="2"/>
            <a:r>
              <a:rPr lang="en-US" dirty="0"/>
              <a:t>Regional Headquarters Staff</a:t>
            </a:r>
          </a:p>
          <a:p>
            <a:pPr lvl="1"/>
            <a:r>
              <a:rPr lang="en-US" dirty="0"/>
              <a:t>1</a:t>
            </a:r>
            <a:r>
              <a:rPr lang="en-US" baseline="30000" dirty="0"/>
              <a:t>st</a:t>
            </a:r>
            <a:r>
              <a:rPr lang="en-US" dirty="0"/>
              <a:t> tier Consumers</a:t>
            </a:r>
          </a:p>
          <a:p>
            <a:pPr lvl="2"/>
            <a:r>
              <a:rPr lang="en-US" dirty="0"/>
              <a:t>Training staff</a:t>
            </a:r>
          </a:p>
          <a:p>
            <a:pPr lvl="2"/>
            <a:r>
              <a:rPr lang="en-US" dirty="0"/>
              <a:t>Local Admin staff</a:t>
            </a:r>
          </a:p>
          <a:p>
            <a:pPr lvl="1"/>
            <a:r>
              <a:rPr lang="en-US" dirty="0"/>
              <a:t>2</a:t>
            </a:r>
            <a:r>
              <a:rPr lang="en-US" baseline="30000" dirty="0"/>
              <a:t>nd</a:t>
            </a:r>
            <a:r>
              <a:rPr lang="en-US" dirty="0"/>
              <a:t> tier Consumers</a:t>
            </a:r>
          </a:p>
          <a:p>
            <a:pPr lvl="2"/>
            <a:r>
              <a:rPr lang="en-US" dirty="0"/>
              <a:t>Speakers</a:t>
            </a:r>
          </a:p>
          <a:p>
            <a:pPr lvl="2"/>
            <a:r>
              <a:rPr lang="en-US" dirty="0"/>
              <a:t>Clinics/hospitals</a:t>
            </a:r>
          </a:p>
          <a:p>
            <a:pPr lvl="2"/>
            <a:r>
              <a:rPr lang="en-US" dirty="0"/>
              <a:t>Health care team members</a:t>
            </a:r>
          </a:p>
          <a:p>
            <a:pPr lvl="1"/>
            <a:r>
              <a:rPr lang="en-US" dirty="0"/>
              <a:t>3</a:t>
            </a:r>
            <a:r>
              <a:rPr lang="en-US" baseline="30000" dirty="0"/>
              <a:t>rd</a:t>
            </a:r>
            <a:r>
              <a:rPr lang="en-US" dirty="0"/>
              <a:t> tier Consumers</a:t>
            </a:r>
          </a:p>
          <a:p>
            <a:pPr lvl="2"/>
            <a:r>
              <a:rPr lang="en-US" dirty="0"/>
              <a:t>Patients</a:t>
            </a:r>
          </a:p>
          <a:p>
            <a:pPr lvl="2"/>
            <a:r>
              <a:rPr lang="en-US" dirty="0"/>
              <a:t>Funding sources </a:t>
            </a:r>
          </a:p>
          <a:p>
            <a:pPr marL="914400" lvl="2" indent="0">
              <a:buNone/>
            </a:pPr>
            <a:r>
              <a:rPr lang="en-US" dirty="0"/>
              <a:t>(HRSA, CDC, etc.)</a:t>
            </a:r>
          </a:p>
          <a:p>
            <a:pPr lvl="2"/>
            <a:endParaRPr lang="en-US" dirty="0"/>
          </a:p>
        </p:txBody>
      </p:sp>
      <p:sp>
        <p:nvSpPr>
          <p:cNvPr id="2" name="Content Placeholder 1"/>
          <p:cNvSpPr>
            <a:spLocks noGrp="1"/>
          </p:cNvSpPr>
          <p:nvPr>
            <p:ph sz="half" idx="2"/>
          </p:nvPr>
        </p:nvSpPr>
        <p:spPr/>
        <p:txBody>
          <a:bodyPr>
            <a:normAutofit lnSpcReduction="10000"/>
          </a:bodyPr>
          <a:lstStyle/>
          <a:p>
            <a:r>
              <a:rPr lang="en-US" dirty="0"/>
              <a:t>Identify </a:t>
            </a:r>
            <a:r>
              <a:rPr lang="en-US" b="1" dirty="0"/>
              <a:t>System Roles</a:t>
            </a:r>
          </a:p>
          <a:p>
            <a:pPr lvl="1"/>
            <a:r>
              <a:rPr lang="en-US" b="1" dirty="0">
                <a:solidFill>
                  <a:srgbClr val="003300"/>
                </a:solidFill>
              </a:rPr>
              <a:t>System admin</a:t>
            </a:r>
          </a:p>
          <a:p>
            <a:pPr lvl="2"/>
            <a:r>
              <a:rPr lang="en-US" b="1" dirty="0"/>
              <a:t>System Developers</a:t>
            </a:r>
          </a:p>
          <a:p>
            <a:pPr lvl="2"/>
            <a:r>
              <a:rPr lang="en-US" b="1" dirty="0"/>
              <a:t>System Support Staff</a:t>
            </a:r>
          </a:p>
          <a:p>
            <a:pPr lvl="1"/>
            <a:r>
              <a:rPr lang="en-US" dirty="0">
                <a:solidFill>
                  <a:schemeClr val="tx2"/>
                </a:solidFill>
              </a:rPr>
              <a:t>Regional admin</a:t>
            </a:r>
          </a:p>
          <a:p>
            <a:pPr lvl="2"/>
            <a:r>
              <a:rPr lang="en-US" dirty="0"/>
              <a:t>Regional Headquarters Staff</a:t>
            </a:r>
          </a:p>
          <a:p>
            <a:pPr lvl="1"/>
            <a:r>
              <a:rPr lang="en-US" dirty="0"/>
              <a:t>Site admin</a:t>
            </a:r>
          </a:p>
          <a:p>
            <a:pPr lvl="2"/>
            <a:r>
              <a:rPr lang="en-US" dirty="0"/>
              <a:t>Training staff</a:t>
            </a:r>
          </a:p>
          <a:p>
            <a:pPr lvl="2"/>
            <a:r>
              <a:rPr lang="en-US" dirty="0"/>
              <a:t>Local Admin staff</a:t>
            </a:r>
          </a:p>
          <a:p>
            <a:pPr lvl="1"/>
            <a:r>
              <a:rPr lang="en-US" dirty="0"/>
              <a:t>Users</a:t>
            </a:r>
          </a:p>
          <a:p>
            <a:pPr lvl="2"/>
            <a:r>
              <a:rPr lang="en-US" dirty="0"/>
              <a:t>Speakers</a:t>
            </a:r>
          </a:p>
          <a:p>
            <a:pPr lvl="2"/>
            <a:r>
              <a:rPr lang="en-US" dirty="0"/>
              <a:t>Clinics/hospitals</a:t>
            </a:r>
          </a:p>
          <a:p>
            <a:pPr lvl="2"/>
            <a:r>
              <a:rPr lang="en-US" dirty="0"/>
              <a:t>Health care team members</a:t>
            </a:r>
          </a:p>
        </p:txBody>
      </p:sp>
      <p:cxnSp>
        <p:nvCxnSpPr>
          <p:cNvPr id="6" name="Straight Arrow Connector 5"/>
          <p:cNvCxnSpPr/>
          <p:nvPr/>
        </p:nvCxnSpPr>
        <p:spPr>
          <a:xfrm>
            <a:off x="3017520" y="3200400"/>
            <a:ext cx="2087880" cy="0"/>
          </a:xfrm>
          <a:prstGeom prst="straightConnector1">
            <a:avLst/>
          </a:prstGeom>
          <a:ln w="28575">
            <a:solidFill>
              <a:srgbClr val="25408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017520" y="2057400"/>
            <a:ext cx="2087880" cy="0"/>
          </a:xfrm>
          <a:prstGeom prst="straightConnector1">
            <a:avLst/>
          </a:prstGeom>
          <a:ln w="57150">
            <a:solidFill>
              <a:srgbClr val="0033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017520" y="2743200"/>
            <a:ext cx="2087880" cy="0"/>
          </a:xfrm>
          <a:prstGeom prst="straightConnector1">
            <a:avLst/>
          </a:prstGeom>
          <a:ln w="28575">
            <a:solidFill>
              <a:srgbClr val="25408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017520" y="3962400"/>
            <a:ext cx="2087880" cy="0"/>
          </a:xfrm>
          <a:prstGeom prst="straightConnector1">
            <a:avLst/>
          </a:prstGeom>
          <a:ln w="28575">
            <a:solidFill>
              <a:srgbClr val="25408F"/>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853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HRSA PIF and ER</a:t>
            </a:r>
          </a:p>
        </p:txBody>
      </p:sp>
      <p:sp>
        <p:nvSpPr>
          <p:cNvPr id="2" name="Footer Placeholder 1"/>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791C920-049A-45E2-9F86-41C197878FC1}"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graphicFrame>
        <p:nvGraphicFramePr>
          <p:cNvPr id="10" name="Content Placeholder 9"/>
          <p:cNvGraphicFramePr>
            <a:graphicFrameLocks noGrp="1" noChangeAspect="1"/>
          </p:cNvGraphicFramePr>
          <p:nvPr>
            <p:ph sz="half" idx="1"/>
            <p:extLst/>
          </p:nvPr>
        </p:nvGraphicFramePr>
        <p:xfrm>
          <a:off x="727832" y="1600200"/>
          <a:ext cx="3497335" cy="4525963"/>
        </p:xfrm>
        <a:graphic>
          <a:graphicData uri="http://schemas.openxmlformats.org/presentationml/2006/ole">
            <mc:AlternateContent xmlns:mc="http://schemas.openxmlformats.org/markup-compatibility/2006">
              <mc:Choice xmlns:v="urn:schemas-microsoft-com:vml" Requires="v">
                <p:oleObj spid="_x0000_s2068" name="Acrobat Document" r:id="rId3" imgW="5829261" imgH="7543646" progId="AcroExch.Document.DC">
                  <p:embed/>
                </p:oleObj>
              </mc:Choice>
              <mc:Fallback>
                <p:oleObj name="Acrobat Document" r:id="rId3" imgW="5829261" imgH="7543646" progId="AcroExch.Document.DC">
                  <p:embed/>
                  <p:pic>
                    <p:nvPicPr>
                      <p:cNvPr id="10" name="Content Placeholder 9"/>
                      <p:cNvPicPr/>
                      <p:nvPr/>
                    </p:nvPicPr>
                    <p:blipFill>
                      <a:blip r:embed="rId4"/>
                      <a:stretch>
                        <a:fillRect/>
                      </a:stretch>
                    </p:blipFill>
                    <p:spPr>
                      <a:xfrm>
                        <a:off x="727832" y="1600200"/>
                        <a:ext cx="3497335" cy="4525963"/>
                      </a:xfrm>
                      <a:prstGeom prst="rect">
                        <a:avLst/>
                      </a:prstGeom>
                    </p:spPr>
                  </p:pic>
                </p:oleObj>
              </mc:Fallback>
            </mc:AlternateContent>
          </a:graphicData>
        </a:graphic>
      </p:graphicFrame>
      <p:graphicFrame>
        <p:nvGraphicFramePr>
          <p:cNvPr id="12" name="Content Placeholder 11"/>
          <p:cNvGraphicFramePr>
            <a:graphicFrameLocks noGrp="1" noChangeAspect="1"/>
          </p:cNvGraphicFramePr>
          <p:nvPr>
            <p:ph sz="half" idx="2"/>
            <p:extLst/>
          </p:nvPr>
        </p:nvGraphicFramePr>
        <p:xfrm>
          <a:off x="4918832" y="1600200"/>
          <a:ext cx="3497335" cy="4525963"/>
        </p:xfrm>
        <a:graphic>
          <a:graphicData uri="http://schemas.openxmlformats.org/presentationml/2006/ole">
            <mc:AlternateContent xmlns:mc="http://schemas.openxmlformats.org/markup-compatibility/2006">
              <mc:Choice xmlns:v="urn:schemas-microsoft-com:vml" Requires="v">
                <p:oleObj spid="_x0000_s2069" name="Acrobat Document" r:id="rId5" imgW="5829261" imgH="7543646" progId="AcroExch.Document.DC">
                  <p:embed/>
                </p:oleObj>
              </mc:Choice>
              <mc:Fallback>
                <p:oleObj name="Acrobat Document" r:id="rId5" imgW="5829261" imgH="7543646" progId="AcroExch.Document.DC">
                  <p:embed/>
                  <p:pic>
                    <p:nvPicPr>
                      <p:cNvPr id="12" name="Content Placeholder 11"/>
                      <p:cNvPicPr/>
                      <p:nvPr/>
                    </p:nvPicPr>
                    <p:blipFill>
                      <a:blip r:embed="rId6"/>
                      <a:stretch>
                        <a:fillRect/>
                      </a:stretch>
                    </p:blipFill>
                    <p:spPr>
                      <a:xfrm>
                        <a:off x="4918832" y="1600200"/>
                        <a:ext cx="3497335" cy="4525963"/>
                      </a:xfrm>
                      <a:prstGeom prst="rect">
                        <a:avLst/>
                      </a:prstGeom>
                    </p:spPr>
                  </p:pic>
                </p:oleObj>
              </mc:Fallback>
            </mc:AlternateContent>
          </a:graphicData>
        </a:graphic>
      </p:graphicFrame>
    </p:spTree>
    <p:extLst>
      <p:ext uri="{BB962C8B-B14F-4D97-AF65-F5344CB8AC3E}">
        <p14:creationId xmlns:p14="http://schemas.microsoft.com/office/powerpoint/2010/main" val="1936580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Modalities and LEAPP Participant Features</a:t>
            </a:r>
          </a:p>
        </p:txBody>
      </p:sp>
      <p:sp>
        <p:nvSpPr>
          <p:cNvPr id="6" name="Content Placeholder 5"/>
          <p:cNvSpPr>
            <a:spLocks noGrp="1"/>
          </p:cNvSpPr>
          <p:nvPr>
            <p:ph sz="half" idx="1"/>
          </p:nvPr>
        </p:nvSpPr>
        <p:spPr/>
        <p:txBody>
          <a:bodyPr>
            <a:normAutofit/>
          </a:bodyPr>
          <a:lstStyle/>
          <a:p>
            <a:pPr marL="0" indent="0">
              <a:buNone/>
            </a:pPr>
            <a:r>
              <a:rPr lang="en-US" b="1" dirty="0"/>
              <a:t>All training modalities can be provided both in-person and virtually</a:t>
            </a:r>
          </a:p>
          <a:p>
            <a:r>
              <a:rPr lang="en-US" dirty="0"/>
              <a:t>Didactic trainings</a:t>
            </a:r>
          </a:p>
          <a:p>
            <a:r>
              <a:rPr lang="en-US" dirty="0"/>
              <a:t>Interactive trainings </a:t>
            </a:r>
          </a:p>
          <a:p>
            <a:r>
              <a:rPr lang="en-US" dirty="0"/>
              <a:t>Provide clinical consultation</a:t>
            </a:r>
          </a:p>
          <a:p>
            <a:r>
              <a:rPr lang="en-US" dirty="0"/>
              <a:t>Provide preceptorships</a:t>
            </a:r>
          </a:p>
          <a:p>
            <a:r>
              <a:rPr lang="en-US" dirty="0"/>
              <a:t>Coaching for organizational capacity building</a:t>
            </a:r>
          </a:p>
        </p:txBody>
      </p:sp>
      <p:sp>
        <p:nvSpPr>
          <p:cNvPr id="7" name="Content Placeholder 6"/>
          <p:cNvSpPr>
            <a:spLocks noGrp="1"/>
          </p:cNvSpPr>
          <p:nvPr>
            <p:ph sz="half" idx="2"/>
          </p:nvPr>
        </p:nvSpPr>
        <p:spPr/>
        <p:txBody>
          <a:bodyPr>
            <a:normAutofit/>
          </a:bodyPr>
          <a:lstStyle/>
          <a:p>
            <a:pPr marL="0" indent="0">
              <a:buNone/>
            </a:pPr>
            <a:r>
              <a:rPr lang="en-US" b="1" dirty="0"/>
              <a:t>Support provided through LEAPP online and through entry of paper forms</a:t>
            </a:r>
          </a:p>
          <a:p>
            <a:r>
              <a:rPr lang="en-US" dirty="0"/>
              <a:t>Registration for trainings</a:t>
            </a:r>
          </a:p>
          <a:p>
            <a:r>
              <a:rPr lang="en-US" dirty="0"/>
              <a:t>Profile tracking of activities</a:t>
            </a:r>
          </a:p>
          <a:p>
            <a:r>
              <a:rPr lang="en-US" dirty="0"/>
              <a:t>Surveying of change and intent to change practice</a:t>
            </a:r>
          </a:p>
          <a:p>
            <a:pPr>
              <a:lnSpc>
                <a:spcPct val="120000"/>
              </a:lnSpc>
              <a:spcBef>
                <a:spcPts val="600"/>
              </a:spcBef>
            </a:pPr>
            <a:r>
              <a:rPr lang="en-US" dirty="0"/>
              <a:t>Online resource sharing through pages and forums</a:t>
            </a:r>
          </a:p>
          <a:p>
            <a:pPr>
              <a:lnSpc>
                <a:spcPct val="120000"/>
              </a:lnSpc>
              <a:spcBef>
                <a:spcPts val="600"/>
              </a:spcBef>
            </a:pPr>
            <a:r>
              <a:rPr lang="en-US" dirty="0"/>
              <a:t>Privacy/access controls</a:t>
            </a:r>
          </a:p>
          <a:p>
            <a:endParaRPr lang="en-US" dirty="0"/>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1C76CC5-22A4-4AE5-BE33-E6B06D519986}"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027527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HRSA Defined Community of Practice</a:t>
            </a:r>
          </a:p>
        </p:txBody>
      </p:sp>
      <p:sp>
        <p:nvSpPr>
          <p:cNvPr id="3" name="Content Placeholder 2"/>
          <p:cNvSpPr>
            <a:spLocks noGrp="1"/>
          </p:cNvSpPr>
          <p:nvPr>
            <p:ph idx="1"/>
          </p:nvPr>
        </p:nvSpPr>
        <p:spPr/>
        <p:txBody>
          <a:bodyPr/>
          <a:lstStyle/>
          <a:p>
            <a:pPr marL="0" indent="0">
              <a:buNone/>
            </a:pPr>
            <a:r>
              <a:rPr lang="en-US" dirty="0"/>
              <a:t>Communities of practice definition from 2017-2018 data manual</a:t>
            </a:r>
          </a:p>
          <a:p>
            <a:pPr marL="0" indent="0">
              <a:buNone/>
            </a:pPr>
            <a:endParaRPr lang="en-US" dirty="0"/>
          </a:p>
          <a:p>
            <a:pPr marL="0" indent="0">
              <a:buNone/>
            </a:pPr>
            <a:r>
              <a:rPr lang="en-US" dirty="0"/>
              <a:t>“Communities of Practice consist of a group of people who share knowledge to develop a shared practice. A community of practice may use different modalities or interventions to obtain a shared outcome.” </a:t>
            </a:r>
          </a:p>
          <a:p>
            <a:endParaRPr lang="en-US" dirty="0"/>
          </a:p>
          <a:p>
            <a:endParaRPr lang="en-US" dirty="0"/>
          </a:p>
        </p:txBody>
      </p:sp>
    </p:spTree>
    <p:extLst>
      <p:ext uri="{BB962C8B-B14F-4D97-AF65-F5344CB8AC3E}">
        <p14:creationId xmlns:p14="http://schemas.microsoft.com/office/powerpoint/2010/main" val="3605242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b="1" dirty="0"/>
              <a:t>Network Capacity Does Not Equal Network Utilization</a:t>
            </a:r>
          </a:p>
        </p:txBody>
      </p:sp>
      <p:sp>
        <p:nvSpPr>
          <p:cNvPr id="3" name="Content Placeholder 2"/>
          <p:cNvSpPr>
            <a:spLocks noGrp="1"/>
          </p:cNvSpPr>
          <p:nvPr>
            <p:ph idx="1"/>
          </p:nvPr>
        </p:nvSpPr>
        <p:spPr/>
        <p:txBody>
          <a:bodyPr/>
          <a:lstStyle/>
          <a:p>
            <a:r>
              <a:rPr lang="en-US" dirty="0"/>
              <a:t>The true value of a network is not capacity but utilization</a:t>
            </a:r>
          </a:p>
          <a:p>
            <a:r>
              <a:rPr lang="en-US" dirty="0"/>
              <a:t>Active users create more interactions across the network</a:t>
            </a:r>
          </a:p>
          <a:p>
            <a:pPr lvl="1"/>
            <a:r>
              <a:rPr lang="en-US" dirty="0"/>
              <a:t>User who adds value to the system</a:t>
            </a:r>
          </a:p>
          <a:p>
            <a:pPr lvl="1"/>
            <a:r>
              <a:rPr lang="en-US" dirty="0"/>
              <a:t>Creation of content increases utilization</a:t>
            </a:r>
          </a:p>
          <a:p>
            <a:pPr lvl="2"/>
            <a:r>
              <a:rPr lang="en-US" dirty="0">
                <a:solidFill>
                  <a:schemeClr val="tx1"/>
                </a:solidFill>
              </a:rPr>
              <a:t>Use of Forums and Resource </a:t>
            </a:r>
            <a:r>
              <a:rPr lang="en-US" dirty="0" err="1">
                <a:solidFill>
                  <a:schemeClr val="tx1"/>
                </a:solidFill>
              </a:rPr>
              <a:t>dropbox</a:t>
            </a:r>
            <a:endParaRPr lang="en-US" dirty="0">
              <a:solidFill>
                <a:schemeClr val="tx1"/>
              </a:solidFill>
            </a:endParaRPr>
          </a:p>
          <a:p>
            <a:pPr lvl="1"/>
            <a:r>
              <a:rPr lang="en-US" dirty="0"/>
              <a:t>Staff can find and share speakers</a:t>
            </a:r>
          </a:p>
          <a:p>
            <a:r>
              <a:rPr lang="en-US" dirty="0"/>
              <a:t>Interest, familiarity, user/client experience, value and etc. can all influence the success of the network</a:t>
            </a:r>
          </a:p>
          <a:p>
            <a:endParaRPr lang="en-US" dirty="0"/>
          </a:p>
        </p:txBody>
      </p:sp>
      <p:sp>
        <p:nvSpPr>
          <p:cNvPr id="4" name="Rectangle 3"/>
          <p:cNvSpPr/>
          <p:nvPr/>
        </p:nvSpPr>
        <p:spPr>
          <a:xfrm>
            <a:off x="293817" y="5410200"/>
            <a:ext cx="8556366" cy="590931"/>
          </a:xfrm>
          <a:prstGeom prst="rect">
            <a:avLst/>
          </a:prstGeom>
          <a:solidFill>
            <a:schemeClr val="bg1"/>
          </a:solidFill>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Metcalfe’s Law</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 Value of network is a function of its size; it = n*(n-1), where </a:t>
            </a:r>
            <a:r>
              <a:rPr kumimoji="0" lang="en-US" sz="1800" b="0" i="1" u="none" strike="noStrike" kern="1200" cap="none" spc="0" normalizeH="0" baseline="0" noProof="0" dirty="0">
                <a:ln>
                  <a:noFill/>
                </a:ln>
                <a:solidFill>
                  <a:prstClr val="black"/>
                </a:solidFill>
                <a:effectLst/>
                <a:uLnTx/>
                <a:uFillTx/>
                <a:latin typeface="Arial" charset="0"/>
                <a:ea typeface="+mn-ea"/>
                <a:cs typeface="+mn-cs"/>
              </a:rPr>
              <a:t>n</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 is the number of members of the network.</a:t>
            </a:r>
          </a:p>
        </p:txBody>
      </p:sp>
    </p:spTree>
    <p:extLst>
      <p:ext uri="{BB962C8B-B14F-4D97-AF65-F5344CB8AC3E}">
        <p14:creationId xmlns:p14="http://schemas.microsoft.com/office/powerpoint/2010/main" val="1022754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t>Data on LEAPP</a:t>
            </a:r>
          </a:p>
        </p:txBody>
      </p:sp>
      <p:sp>
        <p:nvSpPr>
          <p:cNvPr id="6" name="Content Placeholder 5"/>
          <p:cNvSpPr>
            <a:spLocks noGrp="1"/>
          </p:cNvSpPr>
          <p:nvPr>
            <p:ph idx="1"/>
          </p:nvPr>
        </p:nvSpPr>
        <p:spPr/>
        <p:txBody>
          <a:bodyPr/>
          <a:lstStyle/>
          <a:p>
            <a:pPr marL="257175" indent="-257175">
              <a:buFont typeface="Arial" panose="020B0604020202020204" pitchFamily="34" charset="0"/>
              <a:buChar char="•"/>
            </a:pPr>
            <a:r>
              <a:rPr lang="en-US" dirty="0"/>
              <a:t>User Activity Data</a:t>
            </a:r>
          </a:p>
          <a:p>
            <a:pPr marL="257175" indent="-257175">
              <a:buFont typeface="Arial" panose="020B0604020202020204" pitchFamily="34" charset="0"/>
              <a:buChar char="•"/>
            </a:pPr>
            <a:r>
              <a:rPr lang="en-US" dirty="0"/>
              <a:t>User Contact Data</a:t>
            </a:r>
          </a:p>
          <a:p>
            <a:pPr marL="257175" indent="-257175">
              <a:buFont typeface="Arial" panose="020B0604020202020204" pitchFamily="34" charset="0"/>
              <a:buChar char="•"/>
            </a:pPr>
            <a:r>
              <a:rPr lang="en-US" dirty="0"/>
              <a:t>Event/Activity Tracking Data - PIF/ER Data</a:t>
            </a:r>
          </a:p>
          <a:p>
            <a:pPr marL="257175" indent="-257175">
              <a:buFont typeface="Arial" panose="020B0604020202020204" pitchFamily="34" charset="0"/>
              <a:buChar char="•"/>
            </a:pPr>
            <a:r>
              <a:rPr lang="en-US" dirty="0"/>
              <a:t>Help Ticket Data</a:t>
            </a:r>
          </a:p>
          <a:p>
            <a:pPr marL="257175" indent="-257175">
              <a:buFont typeface="Arial" panose="020B0604020202020204" pitchFamily="34" charset="0"/>
              <a:buChar char="•"/>
            </a:pPr>
            <a:r>
              <a:rPr lang="en-US" dirty="0"/>
              <a:t>Content/Resource Data - Web Analytics (via Google</a:t>
            </a:r>
          </a:p>
        </p:txBody>
      </p:sp>
    </p:spTree>
    <p:extLst>
      <p:ext uri="{BB962C8B-B14F-4D97-AF65-F5344CB8AC3E}">
        <p14:creationId xmlns:p14="http://schemas.microsoft.com/office/powerpoint/2010/main" val="3998301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01E88-3333-49DE-826D-0B55D915A151}"/>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980A4E87-A84B-4EED-8735-9F1E04FCB09A}"/>
              </a:ext>
            </a:extLst>
          </p:cNvPr>
          <p:cNvSpPr>
            <a:spLocks noGrp="1"/>
          </p:cNvSpPr>
          <p:nvPr>
            <p:ph idx="1"/>
          </p:nvPr>
        </p:nvSpPr>
        <p:spPr/>
        <p:txBody>
          <a:bodyPr>
            <a:normAutofit lnSpcReduction="10000"/>
          </a:bodyPr>
          <a:lstStyle/>
          <a:p>
            <a:pPr marL="114112" indent="0">
              <a:buNone/>
            </a:pPr>
            <a:r>
              <a:rPr lang="en-US" dirty="0"/>
              <a:t>The creation of a community of practice and means of reaching clinicians, clinics, and communities, convening learners, and tracking related data is essential to improving HIV care. The </a:t>
            </a:r>
            <a:r>
              <a:rPr lang="en-US" dirty="0" err="1"/>
              <a:t>MidAtlantic</a:t>
            </a:r>
            <a:r>
              <a:rPr lang="en-US" dirty="0"/>
              <a:t> AETC developed and licensed the Learner Education and Practice Portal (LEAPP) through the Innovation Institute at the University of Pittsburgh. Learning objectives include:</a:t>
            </a:r>
          </a:p>
          <a:p>
            <a:pPr marL="114112" indent="0">
              <a:buNone/>
            </a:pPr>
            <a:endParaRPr lang="en-US" dirty="0"/>
          </a:p>
          <a:p>
            <a:r>
              <a:rPr lang="en-US" dirty="0"/>
              <a:t>Describe the LEAPP platform for data collection, evaluation, and quality management</a:t>
            </a:r>
          </a:p>
          <a:p>
            <a:r>
              <a:rPr lang="en-US" dirty="0"/>
              <a:t>Identify the necessary steps involved in implementing LEAPP as a Software as a Service (SaaS)</a:t>
            </a:r>
          </a:p>
          <a:p>
            <a:pPr marL="114112" indent="0">
              <a:buNone/>
            </a:pPr>
            <a:endParaRPr lang="en-US" dirty="0"/>
          </a:p>
          <a:p>
            <a:pPr marL="114112" indent="0">
              <a:buNone/>
            </a:pPr>
            <a:endParaRPr lang="en-US" dirty="0"/>
          </a:p>
        </p:txBody>
      </p:sp>
      <p:sp>
        <p:nvSpPr>
          <p:cNvPr id="4" name="Slide Number Placeholder 3">
            <a:extLst>
              <a:ext uri="{FF2B5EF4-FFF2-40B4-BE49-F238E27FC236}">
                <a16:creationId xmlns:a16="http://schemas.microsoft.com/office/drawing/2014/main" id="{59AFCE22-564A-48A5-9D0B-24FDE061C3E2}"/>
              </a:ext>
            </a:extLst>
          </p:cNvPr>
          <p:cNvSpPr>
            <a:spLocks noGrp="1"/>
          </p:cNvSpPr>
          <p:nvPr>
            <p:ph type="sldNum" sz="quarter" idx="12"/>
          </p:nvPr>
        </p:nvSpPr>
        <p:spPr/>
        <p:txBody>
          <a:bodyPr/>
          <a:lstStyle/>
          <a:p>
            <a:fld id="{1D2EA5EF-C699-AF4C-BA42-C0A1CAAB713C}" type="slidenum">
              <a:rPr lang="en-US" smtClean="0"/>
              <a:t>2</a:t>
            </a:fld>
            <a:endParaRPr lang="en-US"/>
          </a:p>
        </p:txBody>
      </p:sp>
      <p:sp>
        <p:nvSpPr>
          <p:cNvPr id="5" name="Footer Placeholder 4">
            <a:extLst>
              <a:ext uri="{FF2B5EF4-FFF2-40B4-BE49-F238E27FC236}">
                <a16:creationId xmlns:a16="http://schemas.microsoft.com/office/drawing/2014/main" id="{82EDCDC3-9C9C-478F-A109-091AEE96FB37}"/>
              </a:ext>
            </a:extLst>
          </p:cNvPr>
          <p:cNvSpPr>
            <a:spLocks noGrp="1"/>
          </p:cNvSpPr>
          <p:nvPr>
            <p:ph type="ftr" sz="quarter" idx="3"/>
          </p:nvPr>
        </p:nvSpPr>
        <p:spPr/>
        <p:txBody>
          <a:bodyPr/>
          <a:lstStyle/>
          <a:p>
            <a:r>
              <a:rPr lang="en-US"/>
              <a:t>aidsetc.org</a:t>
            </a:r>
            <a:endParaRPr lang="en-US" dirty="0"/>
          </a:p>
        </p:txBody>
      </p:sp>
    </p:spTree>
    <p:extLst>
      <p:ext uri="{BB962C8B-B14F-4D97-AF65-F5344CB8AC3E}">
        <p14:creationId xmlns:p14="http://schemas.microsoft.com/office/powerpoint/2010/main" val="3280840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t>LEAPP Event Creation Features</a:t>
            </a:r>
          </a:p>
        </p:txBody>
      </p:sp>
      <p:sp>
        <p:nvSpPr>
          <p:cNvPr id="6" name="Content Placeholder 5"/>
          <p:cNvSpPr>
            <a:spLocks noGrp="1"/>
          </p:cNvSpPr>
          <p:nvPr>
            <p:ph idx="1"/>
          </p:nvPr>
        </p:nvSpPr>
        <p:spPr/>
        <p:txBody>
          <a:bodyPr/>
          <a:lstStyle/>
          <a:p>
            <a:pPr marL="257175" indent="-257175">
              <a:buFont typeface="Arial" panose="020B0604020202020204" pitchFamily="34" charset="0"/>
              <a:buChar char="•"/>
            </a:pPr>
            <a:r>
              <a:rPr lang="en-US" dirty="0"/>
              <a:t>Requiring fields</a:t>
            </a:r>
          </a:p>
          <a:p>
            <a:pPr marL="257175" indent="-257175">
              <a:buFont typeface="Arial" panose="020B0604020202020204" pitchFamily="34" charset="0"/>
              <a:buChar char="•"/>
            </a:pPr>
            <a:r>
              <a:rPr lang="en-US" dirty="0"/>
              <a:t>Segmenting features</a:t>
            </a:r>
          </a:p>
          <a:p>
            <a:pPr marL="257175" indent="-257175">
              <a:buFont typeface="Arial" panose="020B0604020202020204" pitchFamily="34" charset="0"/>
              <a:buChar char="•"/>
            </a:pPr>
            <a:r>
              <a:rPr lang="en-US" dirty="0"/>
              <a:t>Easy duplication</a:t>
            </a:r>
          </a:p>
          <a:p>
            <a:pPr marL="257175" indent="-257175">
              <a:buFont typeface="Arial" panose="020B0604020202020204" pitchFamily="34" charset="0"/>
              <a:buChar char="•"/>
            </a:pPr>
            <a:r>
              <a:rPr lang="en-US" dirty="0"/>
              <a:t>Usability features</a:t>
            </a:r>
          </a:p>
          <a:p>
            <a:pPr marL="257175" indent="-257175">
              <a:buFont typeface="Arial" panose="020B0604020202020204" pitchFamily="34" charset="0"/>
              <a:buChar char="•"/>
            </a:pPr>
            <a:r>
              <a:rPr lang="en-US" dirty="0"/>
              <a:t>Adding editors </a:t>
            </a:r>
          </a:p>
        </p:txBody>
      </p:sp>
    </p:spTree>
    <p:extLst>
      <p:ext uri="{BB962C8B-B14F-4D97-AF65-F5344CB8AC3E}">
        <p14:creationId xmlns:p14="http://schemas.microsoft.com/office/powerpoint/2010/main" val="3973647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b="1" dirty="0"/>
              <a:t>LEAPP Software</a:t>
            </a:r>
          </a:p>
        </p:txBody>
      </p:sp>
      <p:sp>
        <p:nvSpPr>
          <p:cNvPr id="2" name="Content Placeholder 1"/>
          <p:cNvSpPr>
            <a:spLocks noGrp="1"/>
          </p:cNvSpPr>
          <p:nvPr>
            <p:ph sz="half" idx="1"/>
          </p:nvPr>
        </p:nvSpPr>
        <p:spPr/>
        <p:txBody>
          <a:bodyPr/>
          <a:lstStyle/>
          <a:p>
            <a:pPr marL="257175" indent="-257175">
              <a:buFont typeface="Arial" panose="020B0604020202020204" pitchFamily="34" charset="0"/>
              <a:buChar char="•"/>
            </a:pPr>
            <a:r>
              <a:rPr lang="en-US" b="1" dirty="0"/>
              <a:t>Software as a Service (SaaS)</a:t>
            </a:r>
          </a:p>
          <a:p>
            <a:pPr marL="428625" lvl="1" indent="-257175"/>
            <a:r>
              <a:rPr lang="en-US" dirty="0"/>
              <a:t>Allows us to create websites for other AETCs with the same specs</a:t>
            </a:r>
          </a:p>
          <a:p>
            <a:pPr marL="428625" lvl="1" indent="-257175"/>
            <a:r>
              <a:rPr lang="en-US" dirty="0"/>
              <a:t>Data is unique, but framework is consistent</a:t>
            </a:r>
          </a:p>
          <a:p>
            <a:pPr marL="428625" lvl="1" indent="-257175"/>
            <a:r>
              <a:rPr lang="en-US" dirty="0"/>
              <a:t>New dynamic features allow user AETCs to customize their experience</a:t>
            </a:r>
          </a:p>
          <a:p>
            <a:pPr marL="428625" lvl="1" indent="-257175"/>
            <a:r>
              <a:rPr lang="en-US" dirty="0"/>
              <a:t>New features are cost-shared and pushed across system</a:t>
            </a:r>
          </a:p>
          <a:p>
            <a:pPr marL="428625" lvl="1" indent="-257175"/>
            <a:r>
              <a:rPr lang="en-US" dirty="0"/>
              <a:t>Shared users allow for a single login</a:t>
            </a:r>
          </a:p>
        </p:txBody>
      </p:sp>
      <p:graphicFrame>
        <p:nvGraphicFramePr>
          <p:cNvPr id="4" name="Content Placeholder 3" descr="Diverging radial with LEAPP in the center and arrows pointing to the NEAETC, MAAETC and Future LEAPP Partner Sites" title="Diverging radial with LEAPP in the center"/>
          <p:cNvGraphicFramePr>
            <a:graphicFrameLocks noGrp="1"/>
          </p:cNvGraphicFramePr>
          <p:nvPr>
            <p:ph sz="half" idx="2"/>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EF5B0F6-9F81-44C9-AEB5-8F273477680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8" name="Picture 7" title="Screenshot of maaetc webpage"/>
          <p:cNvPicPr>
            <a:picLocks noChangeAspect="1"/>
          </p:cNvPicPr>
          <p:nvPr/>
        </p:nvPicPr>
        <p:blipFill rotWithShape="1">
          <a:blip r:embed="rId7"/>
          <a:srcRect l="20682" t="7272" r="70531" b="44485"/>
          <a:stretch/>
        </p:blipFill>
        <p:spPr>
          <a:xfrm>
            <a:off x="4800600" y="2780507"/>
            <a:ext cx="803564" cy="1378527"/>
          </a:xfrm>
          <a:prstGeom prst="rect">
            <a:avLst/>
          </a:prstGeom>
        </p:spPr>
      </p:pic>
      <p:pic>
        <p:nvPicPr>
          <p:cNvPr id="9" name="Picture 8" title="Screenshot of neaetc webpage"/>
          <p:cNvPicPr>
            <a:picLocks noChangeAspect="1"/>
          </p:cNvPicPr>
          <p:nvPr/>
        </p:nvPicPr>
        <p:blipFill rotWithShape="1">
          <a:blip r:embed="rId8"/>
          <a:srcRect l="20454" t="8485" r="70455" b="40364"/>
          <a:stretch/>
        </p:blipFill>
        <p:spPr>
          <a:xfrm>
            <a:off x="7543800" y="1800874"/>
            <a:ext cx="831273" cy="1461655"/>
          </a:xfrm>
          <a:prstGeom prst="rect">
            <a:avLst/>
          </a:prstGeom>
        </p:spPr>
      </p:pic>
    </p:spTree>
    <p:extLst>
      <p:ext uri="{BB962C8B-B14F-4D97-AF65-F5344CB8AC3E}">
        <p14:creationId xmlns:p14="http://schemas.microsoft.com/office/powerpoint/2010/main" val="2954199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rmAutofit/>
          </a:bodyPr>
          <a:lstStyle/>
          <a:p>
            <a:pPr algn="ctr"/>
            <a:r>
              <a:rPr lang="en-US" b="1" dirty="0">
                <a:latin typeface="+mn-lt"/>
              </a:rPr>
              <a:t>LEAPP Support Structure</a:t>
            </a:r>
          </a:p>
        </p:txBody>
      </p:sp>
      <p:pic>
        <p:nvPicPr>
          <p:cNvPr id="6" name="Content Placeholder 5" descr="National AETC Regional user: user management;Data management; content management; help ticker management; training/event management; resource management&#10;&#10;University of pittsburgh admin: IT project management; domain management; server management; system help ticket management&#10;&#10;Standard user: content/resource search; training and event registration; community of practice access" title="Image of LEAPP network structure"/>
          <p:cNvPicPr>
            <a:picLocks noGrp="1" noChangeAspect="1"/>
          </p:cNvPicPr>
          <p:nvPr>
            <p:ph idx="1"/>
          </p:nvPr>
        </p:nvPicPr>
        <p:blipFill rotWithShape="1">
          <a:blip r:embed="rId2"/>
          <a:srcRect t="2624" b="9882"/>
          <a:stretch/>
        </p:blipFill>
        <p:spPr>
          <a:xfrm>
            <a:off x="1218226" y="1600200"/>
            <a:ext cx="6707548" cy="4525963"/>
          </a:xfrm>
          <a:prstGeom prst="rect">
            <a:avLst/>
          </a:prstGeom>
        </p:spPr>
      </p:pic>
    </p:spTree>
    <p:extLst>
      <p:ext uri="{BB962C8B-B14F-4D97-AF65-F5344CB8AC3E}">
        <p14:creationId xmlns:p14="http://schemas.microsoft.com/office/powerpoint/2010/main" val="1605120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descr="Main Data Structure&#10; User Features&#10; Content Features&#10; Event Features&#10; Homepage Features&#10; AETC Features&#10; Help Desk Features&#10;" title="Main Data Structure hexagonal radial"/>
          <p:cNvGraphicFramePr>
            <a:graphicFrameLocks/>
          </p:cNvGraphicFramePr>
          <p:nvPr>
            <p:extLst/>
          </p:nvPr>
        </p:nvGraphicFramePr>
        <p:xfrm>
          <a:off x="123306" y="1654943"/>
          <a:ext cx="3374968" cy="3367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5" descr="Homepage Features&#10; Calendar&#10; RSS Feed&#10; Image Slides&#10; News Features&#10; Quick links&#10; National Resource&#10;" title="Hompage features hexagonal radial"/>
          <p:cNvGraphicFramePr>
            <a:graphicFrameLocks/>
          </p:cNvGraphicFramePr>
          <p:nvPr>
            <p:extLst/>
          </p:nvPr>
        </p:nvGraphicFramePr>
        <p:xfrm>
          <a:off x="5370022" y="1847678"/>
          <a:ext cx="3145328" cy="31590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1" name="Straight Arrow Connector 10" title="Arrow pointing from hompage feature radial to homepage feature hub in other radial"/>
          <p:cNvCxnSpPr/>
          <p:nvPr/>
        </p:nvCxnSpPr>
        <p:spPr>
          <a:xfrm flipV="1">
            <a:off x="2337046" y="3427182"/>
            <a:ext cx="3911354" cy="1132056"/>
          </a:xfrm>
          <a:prstGeom prst="straightConnector1">
            <a:avLst/>
          </a:prstGeom>
          <a:noFill/>
          <a:ln w="76200" cap="flat" cmpd="sng" algn="ctr">
            <a:solidFill>
              <a:sysClr val="windowText" lastClr="000000"/>
            </a:solidFill>
            <a:prstDash val="solid"/>
            <a:tailEnd type="triangle"/>
          </a:ln>
          <a:effectLst/>
        </p:spPr>
      </p:cxnSp>
      <p:sp>
        <p:nvSpPr>
          <p:cNvPr id="12" name="Title 11"/>
          <p:cNvSpPr>
            <a:spLocks noGrp="1"/>
          </p:cNvSpPr>
          <p:nvPr>
            <p:ph type="title"/>
          </p:nvPr>
        </p:nvSpPr>
        <p:spPr/>
        <p:txBody>
          <a:bodyPr>
            <a:normAutofit fontScale="90000"/>
          </a:bodyPr>
          <a:lstStyle/>
          <a:p>
            <a:r>
              <a:rPr lang="en-US" b="1" dirty="0"/>
              <a:t>Developing Features/Open-Architecture</a:t>
            </a:r>
          </a:p>
        </p:txBody>
      </p:sp>
    </p:spTree>
    <p:extLst>
      <p:ext uri="{BB962C8B-B14F-4D97-AF65-F5344CB8AC3E}">
        <p14:creationId xmlns:p14="http://schemas.microsoft.com/office/powerpoint/2010/main" val="2134606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Centralized Computing</a:t>
            </a:r>
          </a:p>
        </p:txBody>
      </p:sp>
      <p:sp>
        <p:nvSpPr>
          <p:cNvPr id="3" name="Content Placeholder 2"/>
          <p:cNvSpPr>
            <a:spLocks noGrp="1"/>
          </p:cNvSpPr>
          <p:nvPr>
            <p:ph idx="1"/>
          </p:nvPr>
        </p:nvSpPr>
        <p:spPr/>
        <p:txBody>
          <a:bodyPr>
            <a:normAutofit fontScale="92500"/>
          </a:bodyPr>
          <a:lstStyle/>
          <a:p>
            <a:pPr marL="0" indent="0">
              <a:buNone/>
            </a:pPr>
            <a:r>
              <a:rPr lang="en-US" b="1" dirty="0"/>
              <a:t>The primary benefits of computing have been three: </a:t>
            </a:r>
          </a:p>
          <a:p>
            <a:pPr marL="274320" indent="-274320">
              <a:buFont typeface="+mj-lt"/>
              <a:buAutoNum type="arabicPeriod"/>
            </a:pPr>
            <a:r>
              <a:rPr lang="en-US" dirty="0"/>
              <a:t>Improved speed and accuracy for some tasks</a:t>
            </a:r>
          </a:p>
          <a:p>
            <a:pPr marL="274320" indent="-274320">
              <a:buFont typeface="+mj-lt"/>
              <a:buAutoNum type="arabicPeriod"/>
            </a:pPr>
            <a:r>
              <a:rPr lang="en-US" dirty="0"/>
              <a:t>Qualitative improvements in operations </a:t>
            </a:r>
          </a:p>
          <a:p>
            <a:pPr marL="274320" indent="-274320">
              <a:buFont typeface="+mj-lt"/>
              <a:buAutoNum type="arabicPeriod"/>
            </a:pPr>
            <a:r>
              <a:rPr lang="en-US" dirty="0"/>
              <a:t>Increased capabilities for performing structured but complex tasks</a:t>
            </a:r>
          </a:p>
          <a:p>
            <a:endParaRPr lang="en-US" dirty="0"/>
          </a:p>
          <a:p>
            <a:pPr marL="0" indent="0">
              <a:buNone/>
            </a:pPr>
            <a:r>
              <a:rPr lang="en-US" b="1" dirty="0"/>
              <a:t>Additional benefits</a:t>
            </a:r>
          </a:p>
          <a:p>
            <a:pPr marL="257175" indent="-257175">
              <a:buFont typeface="Arial" panose="020B0604020202020204" pitchFamily="34" charset="0"/>
              <a:buChar char="•"/>
            </a:pPr>
            <a:r>
              <a:rPr lang="en-US" dirty="0"/>
              <a:t>Cost-savings with shared costs in both support and product development</a:t>
            </a:r>
          </a:p>
          <a:p>
            <a:pPr marL="257175" indent="-257175">
              <a:buFont typeface="Arial" panose="020B0604020202020204" pitchFamily="34" charset="0"/>
              <a:buChar char="•"/>
            </a:pPr>
            <a:r>
              <a:rPr lang="en-US" dirty="0"/>
              <a:t>Business process development</a:t>
            </a:r>
          </a:p>
          <a:p>
            <a:pPr marL="257175" indent="-257175">
              <a:buFont typeface="Arial" panose="020B0604020202020204" pitchFamily="34" charset="0"/>
              <a:buChar char="•"/>
            </a:pPr>
            <a:r>
              <a:rPr lang="en-US" dirty="0"/>
              <a:t>SEO</a:t>
            </a:r>
          </a:p>
          <a:p>
            <a:pPr marL="257175" indent="-257175">
              <a:buFont typeface="Arial" panose="020B0604020202020204" pitchFamily="34" charset="0"/>
              <a:buChar char="•"/>
            </a:pPr>
            <a:r>
              <a:rPr lang="en-US" dirty="0"/>
              <a:t>Google Analytics</a:t>
            </a:r>
          </a:p>
          <a:p>
            <a:endParaRPr lang="en-US" dirty="0"/>
          </a:p>
        </p:txBody>
      </p:sp>
    </p:spTree>
    <p:extLst>
      <p:ext uri="{BB962C8B-B14F-4D97-AF65-F5344CB8AC3E}">
        <p14:creationId xmlns:p14="http://schemas.microsoft.com/office/powerpoint/2010/main" val="825368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80EB-8A46-409C-B98D-FBF78B9AC3BA}"/>
              </a:ext>
            </a:extLst>
          </p:cNvPr>
          <p:cNvSpPr>
            <a:spLocks noGrp="1"/>
          </p:cNvSpPr>
          <p:nvPr>
            <p:ph type="ctrTitle"/>
          </p:nvPr>
        </p:nvSpPr>
        <p:spPr/>
        <p:txBody>
          <a:bodyPr>
            <a:normAutofit/>
          </a:bodyPr>
          <a:lstStyle/>
          <a:p>
            <a:pPr algn="ctr"/>
            <a:r>
              <a:rPr lang="en-US" sz="2700" b="1" dirty="0"/>
              <a:t>Questions or Comments?</a:t>
            </a:r>
            <a:br>
              <a:rPr lang="en-US" sz="2100" b="1" dirty="0"/>
            </a:br>
            <a:endParaRPr lang="en-US" sz="2100" b="1" dirty="0"/>
          </a:p>
        </p:txBody>
      </p:sp>
      <p:sp>
        <p:nvSpPr>
          <p:cNvPr id="3" name="Subtitle 2"/>
          <p:cNvSpPr>
            <a:spLocks noGrp="1"/>
          </p:cNvSpPr>
          <p:nvPr>
            <p:ph type="subTitle" idx="1"/>
          </p:nvPr>
        </p:nvSpPr>
        <p:spPr>
          <a:xfrm>
            <a:off x="1371600" y="3733800"/>
            <a:ext cx="6400800" cy="1752600"/>
          </a:xfrm>
        </p:spPr>
        <p:txBody>
          <a:bodyPr/>
          <a:lstStyle/>
          <a:p>
            <a:r>
              <a:rPr lang="en-US" dirty="0"/>
              <a:t>Dr. Linda R Frank</a:t>
            </a:r>
            <a:br>
              <a:rPr lang="en-US" dirty="0"/>
            </a:br>
            <a:r>
              <a:rPr lang="en-US" dirty="0"/>
              <a:t>frankie@pitt.edu</a:t>
            </a:r>
            <a:br>
              <a:rPr lang="en-US" dirty="0"/>
            </a:br>
            <a:r>
              <a:rPr lang="en-US" dirty="0"/>
              <a:t>412-624-9118</a:t>
            </a:r>
          </a:p>
        </p:txBody>
      </p:sp>
    </p:spTree>
    <p:extLst>
      <p:ext uri="{BB962C8B-B14F-4D97-AF65-F5344CB8AC3E}">
        <p14:creationId xmlns:p14="http://schemas.microsoft.com/office/powerpoint/2010/main" val="791140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MidAtlantic AIDS Education and Training Center </a:t>
            </a:r>
          </a:p>
        </p:txBody>
      </p:sp>
      <p:sp>
        <p:nvSpPr>
          <p:cNvPr id="20" name="Content Placeholder 19"/>
          <p:cNvSpPr>
            <a:spLocks noGrp="1"/>
          </p:cNvSpPr>
          <p:nvPr>
            <p:ph sz="half" idx="10"/>
          </p:nvPr>
        </p:nvSpPr>
        <p:spPr/>
        <p:txBody>
          <a:bodyPr/>
          <a:lstStyle/>
          <a:p>
            <a:pPr marL="0" indent="0">
              <a:spcBef>
                <a:spcPts val="0"/>
              </a:spcBef>
              <a:buNone/>
            </a:pPr>
            <a:r>
              <a:rPr lang="en-US" sz="2000" b="1" dirty="0">
                <a:solidFill>
                  <a:srgbClr val="C00000"/>
                </a:solidFill>
              </a:rPr>
              <a:t>Headquarters:</a:t>
            </a:r>
          </a:p>
          <a:p>
            <a:pPr marL="0" indent="0">
              <a:spcBef>
                <a:spcPts val="0"/>
              </a:spcBef>
              <a:buNone/>
            </a:pPr>
            <a:r>
              <a:rPr lang="en-US" sz="2000" dirty="0"/>
              <a:t>MidAtlantic AIDS Education and Training Center </a:t>
            </a:r>
          </a:p>
          <a:p>
            <a:pPr marL="0" indent="0">
              <a:spcBef>
                <a:spcPts val="0"/>
              </a:spcBef>
              <a:buNone/>
            </a:pPr>
            <a:r>
              <a:rPr lang="en-US" sz="2000" dirty="0"/>
              <a:t>Department of Infectious Diseases and Microbiology</a:t>
            </a:r>
          </a:p>
          <a:p>
            <a:pPr marL="0" indent="0">
              <a:spcBef>
                <a:spcPts val="0"/>
              </a:spcBef>
              <a:buNone/>
            </a:pPr>
            <a:r>
              <a:rPr lang="en-US" sz="2000" dirty="0"/>
              <a:t>Graduate School of Public Health,</a:t>
            </a:r>
          </a:p>
          <a:p>
            <a:pPr marL="0" indent="0">
              <a:spcBef>
                <a:spcPts val="0"/>
              </a:spcBef>
              <a:buNone/>
            </a:pPr>
            <a:r>
              <a:rPr lang="en-US" sz="2000" dirty="0"/>
              <a:t>University of Pittsburgh</a:t>
            </a:r>
          </a:p>
          <a:p>
            <a:pPr marL="0" indent="0">
              <a:spcBef>
                <a:spcPts val="0"/>
              </a:spcBef>
              <a:buNone/>
            </a:pPr>
            <a:r>
              <a:rPr lang="en-US" sz="2000" dirty="0"/>
              <a:t>412-624-1895</a:t>
            </a:r>
          </a:p>
          <a:p>
            <a:pPr marL="0" indent="0">
              <a:spcBef>
                <a:spcPts val="0"/>
              </a:spcBef>
              <a:buNone/>
            </a:pPr>
            <a:r>
              <a:rPr lang="en-US" sz="2000" dirty="0">
                <a:hlinkClick r:id="rId3"/>
              </a:rPr>
              <a:t>maaetc@pitt.edu</a:t>
            </a:r>
            <a:r>
              <a:rPr lang="en-US" sz="2000" dirty="0"/>
              <a:t> </a:t>
            </a:r>
          </a:p>
          <a:p>
            <a:pPr marL="0" indent="0">
              <a:spcBef>
                <a:spcPts val="0"/>
              </a:spcBef>
              <a:buNone/>
            </a:pPr>
            <a:r>
              <a:rPr lang="en-US" sz="2000" dirty="0">
                <a:hlinkClick r:id="rId4"/>
              </a:rPr>
              <a:t>www.maaetc.org</a:t>
            </a:r>
            <a:r>
              <a:rPr lang="en-US" sz="2000" dirty="0"/>
              <a:t>  </a:t>
            </a:r>
          </a:p>
          <a:p>
            <a:pPr>
              <a:spcBef>
                <a:spcPts val="0"/>
              </a:spcBef>
            </a:pPr>
            <a:endParaRPr lang="en-US" sz="2000" dirty="0"/>
          </a:p>
          <a:p>
            <a:pPr>
              <a:spcBef>
                <a:spcPts val="0"/>
              </a:spcBef>
            </a:pPr>
            <a:endParaRPr lang="en-US" sz="2000" dirty="0"/>
          </a:p>
          <a:p>
            <a:pPr marL="0" indent="0">
              <a:spcBef>
                <a:spcPts val="0"/>
              </a:spcBef>
              <a:buNone/>
            </a:pPr>
            <a:r>
              <a:rPr lang="en-US" sz="1400" b="1" dirty="0"/>
              <a:t>Linda Rose Frank, PHD, MSN, ACRN, FAAN</a:t>
            </a:r>
          </a:p>
          <a:p>
            <a:pPr marL="0" indent="0">
              <a:spcBef>
                <a:spcPts val="0"/>
              </a:spcBef>
              <a:buNone/>
            </a:pPr>
            <a:r>
              <a:rPr lang="en-US" sz="1400" b="1" dirty="0"/>
              <a:t>Principal Investigator and Program Director</a:t>
            </a:r>
          </a:p>
          <a:p>
            <a:pPr marL="0" indent="0">
              <a:spcBef>
                <a:spcPts val="0"/>
              </a:spcBef>
              <a:buNone/>
            </a:pPr>
            <a:r>
              <a:rPr lang="en-US" sz="1400" b="1" dirty="0"/>
              <a:t>Professor of Public Health, Medicine &amp; Nursing</a:t>
            </a:r>
          </a:p>
          <a:p>
            <a:pPr marL="0" indent="0">
              <a:spcBef>
                <a:spcPts val="0"/>
              </a:spcBef>
              <a:buNone/>
            </a:pPr>
            <a:r>
              <a:rPr lang="en-US" sz="1400" b="1" dirty="0"/>
              <a:t>University of Pittsburgh</a:t>
            </a:r>
          </a:p>
          <a:p>
            <a:endParaRPr lang="en-US" sz="1900" dirty="0"/>
          </a:p>
        </p:txBody>
      </p:sp>
    </p:spTree>
    <p:extLst>
      <p:ext uri="{BB962C8B-B14F-4D97-AF65-F5344CB8AC3E}">
        <p14:creationId xmlns:p14="http://schemas.microsoft.com/office/powerpoint/2010/main" val="3700900020"/>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E-Learn Call</a:t>
            </a:r>
          </a:p>
        </p:txBody>
      </p:sp>
      <p:sp>
        <p:nvSpPr>
          <p:cNvPr id="3" name="Content Placeholder 2"/>
          <p:cNvSpPr>
            <a:spLocks noGrp="1"/>
          </p:cNvSpPr>
          <p:nvPr>
            <p:ph idx="1"/>
          </p:nvPr>
        </p:nvSpPr>
        <p:spPr/>
        <p:txBody>
          <a:bodyPr/>
          <a:lstStyle/>
          <a:p>
            <a:r>
              <a:rPr lang="en-US" dirty="0"/>
              <a:t>March 2019</a:t>
            </a:r>
          </a:p>
          <a:p>
            <a:r>
              <a:rPr lang="en-US" dirty="0"/>
              <a:t>Topic suggestions, comments, thoughts - contact Judy Collins: </a:t>
            </a:r>
            <a:r>
              <a:rPr lang="en-US" dirty="0">
                <a:hlinkClick r:id="rId3"/>
              </a:rPr>
              <a:t>collinj3@sn.rutgers.edu</a:t>
            </a:r>
            <a:r>
              <a:rPr lang="en-US" dirty="0"/>
              <a:t> </a:t>
            </a:r>
          </a:p>
        </p:txBody>
      </p:sp>
      <p:sp>
        <p:nvSpPr>
          <p:cNvPr id="4" name="Slide Number Placeholder 3"/>
          <p:cNvSpPr>
            <a:spLocks noGrp="1"/>
          </p:cNvSpPr>
          <p:nvPr>
            <p:ph type="sldNum" sz="quarter" idx="12"/>
          </p:nvPr>
        </p:nvSpPr>
        <p:spPr/>
        <p:txBody>
          <a:bodyPr/>
          <a:lstStyle/>
          <a:p>
            <a:fld id="{1D2EA5EF-C699-AF4C-BA42-C0A1CAAB713C}" type="slidenum">
              <a:rPr lang="en-US" smtClean="0"/>
              <a:t>27</a:t>
            </a:fld>
            <a:endParaRPr lang="en-US"/>
          </a:p>
        </p:txBody>
      </p:sp>
      <p:sp>
        <p:nvSpPr>
          <p:cNvPr id="5" name="Footer Placeholder 4"/>
          <p:cNvSpPr>
            <a:spLocks noGrp="1"/>
          </p:cNvSpPr>
          <p:nvPr>
            <p:ph type="ftr" sz="quarter" idx="3"/>
          </p:nvPr>
        </p:nvSpPr>
        <p:spPr/>
        <p:txBody>
          <a:bodyPr/>
          <a:lstStyle/>
          <a:p>
            <a:r>
              <a:rPr lang="en-US"/>
              <a:t>aidsetc.org</a:t>
            </a:r>
            <a:endParaRPr lang="en-US" dirty="0"/>
          </a:p>
        </p:txBody>
      </p:sp>
      <p:pic>
        <p:nvPicPr>
          <p:cNvPr id="8" name="Picture 7">
            <a:extLst>
              <a:ext uri="{FF2B5EF4-FFF2-40B4-BE49-F238E27FC236}">
                <a16:creationId xmlns:a16="http://schemas.microsoft.com/office/drawing/2014/main" id="{6EB147BD-4F81-45D3-9BCC-CED50E2B5F9A}"/>
              </a:ext>
            </a:extLst>
          </p:cNvPr>
          <p:cNvPicPr>
            <a:picLocks noChangeAspect="1"/>
          </p:cNvPicPr>
          <p:nvPr/>
        </p:nvPicPr>
        <p:blipFill>
          <a:blip r:embed="rId4"/>
          <a:stretch>
            <a:fillRect/>
          </a:stretch>
        </p:blipFill>
        <p:spPr>
          <a:xfrm>
            <a:off x="1564326" y="3227153"/>
            <a:ext cx="6101320" cy="2642026"/>
          </a:xfrm>
          <a:prstGeom prst="rect">
            <a:avLst/>
          </a:prstGeom>
        </p:spPr>
      </p:pic>
    </p:spTree>
    <p:extLst>
      <p:ext uri="{BB962C8B-B14F-4D97-AF65-F5344CB8AC3E}">
        <p14:creationId xmlns:p14="http://schemas.microsoft.com/office/powerpoint/2010/main" val="2411704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25408F"/>
                </a:solidFill>
                <a:latin typeface="Arial" panose="020B0604020202020204" pitchFamily="34" charset="0"/>
              </a:rPr>
              <a:t>Rationale for Approach</a:t>
            </a:r>
          </a:p>
        </p:txBody>
      </p:sp>
      <p:sp>
        <p:nvSpPr>
          <p:cNvPr id="6" name="Text Placeholder 5"/>
          <p:cNvSpPr>
            <a:spLocks noGrp="1"/>
          </p:cNvSpPr>
          <p:nvPr>
            <p:ph type="body" idx="1"/>
          </p:nvPr>
        </p:nvSpPr>
        <p:spPr/>
        <p:txBody>
          <a:bodyPr/>
          <a:lstStyle/>
          <a:p>
            <a:pPr algn="ctr"/>
            <a:r>
              <a:rPr lang="en-US" b="1" dirty="0"/>
              <a:t>Linda Rose Frank, PhD, MSN, ACRN, FAAN</a:t>
            </a:r>
          </a:p>
          <a:p>
            <a:pPr algn="ctr"/>
            <a:r>
              <a:rPr lang="en-US" b="1" dirty="0"/>
              <a:t>Professor of Public Health, Medicine and Nursing</a:t>
            </a:r>
          </a:p>
          <a:p>
            <a:pPr algn="ctr"/>
            <a:r>
              <a:rPr lang="en-US" b="1" dirty="0"/>
              <a:t>Principal Investigator, MAAETC</a:t>
            </a:r>
          </a:p>
        </p:txBody>
      </p:sp>
    </p:spTree>
    <p:extLst>
      <p:ext uri="{BB962C8B-B14F-4D97-AF65-F5344CB8AC3E}">
        <p14:creationId xmlns:p14="http://schemas.microsoft.com/office/powerpoint/2010/main" val="1465595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MidAtlantic AETC Scope of Work</a:t>
            </a:r>
            <a:endParaRPr lang="en-US" dirty="0"/>
          </a:p>
        </p:txBody>
      </p:sp>
      <p:sp>
        <p:nvSpPr>
          <p:cNvPr id="3" name="Content Placeholder 2"/>
          <p:cNvSpPr>
            <a:spLocks noGrp="1"/>
          </p:cNvSpPr>
          <p:nvPr>
            <p:ph sz="half" idx="10"/>
          </p:nvPr>
        </p:nvSpPr>
        <p:spPr/>
        <p:txBody>
          <a:bodyPr>
            <a:noAutofit/>
          </a:bodyPr>
          <a:lstStyle/>
          <a:p>
            <a:pPr>
              <a:lnSpc>
                <a:spcPct val="80000"/>
              </a:lnSpc>
              <a:buClrTx/>
              <a:buFontTx/>
              <a:buChar char="•"/>
            </a:pPr>
            <a:r>
              <a:rPr lang="en-US" altLang="en-US" sz="2400" dirty="0"/>
              <a:t>The MidAtlantic AETC offers a range of training and consultation services.</a:t>
            </a:r>
            <a:endParaRPr lang="en-US" altLang="en-US" sz="2000" dirty="0"/>
          </a:p>
          <a:p>
            <a:pPr lvl="1">
              <a:lnSpc>
                <a:spcPct val="80000"/>
              </a:lnSpc>
              <a:buFontTx/>
              <a:buChar char="•"/>
            </a:pPr>
            <a:r>
              <a:rPr lang="en-US" altLang="en-US" sz="2400" b="1" dirty="0"/>
              <a:t>Core Training</a:t>
            </a:r>
            <a:r>
              <a:rPr lang="en-US" altLang="en-US" sz="2400" dirty="0"/>
              <a:t>: Didactic and Interactive Training Programs</a:t>
            </a:r>
          </a:p>
          <a:p>
            <a:pPr lvl="1">
              <a:lnSpc>
                <a:spcPct val="80000"/>
              </a:lnSpc>
              <a:buFontTx/>
              <a:buChar char="•"/>
            </a:pPr>
            <a:r>
              <a:rPr lang="en-US" altLang="en-US" sz="2400" b="1" dirty="0"/>
              <a:t>Communities of Practice</a:t>
            </a:r>
            <a:r>
              <a:rPr lang="en-US" altLang="en-US" sz="2400" dirty="0"/>
              <a:t>: Ongoing assistance and planning</a:t>
            </a:r>
          </a:p>
          <a:p>
            <a:pPr lvl="1">
              <a:lnSpc>
                <a:spcPct val="80000"/>
              </a:lnSpc>
              <a:buFontTx/>
              <a:buChar char="•"/>
            </a:pPr>
            <a:r>
              <a:rPr lang="en-US" altLang="en-US" sz="2400" b="1" dirty="0"/>
              <a:t>Clinical Preceptorships</a:t>
            </a:r>
          </a:p>
          <a:p>
            <a:pPr lvl="1">
              <a:lnSpc>
                <a:spcPct val="80000"/>
              </a:lnSpc>
              <a:buFontTx/>
              <a:buChar char="•"/>
            </a:pPr>
            <a:r>
              <a:rPr lang="en-US" altLang="en-US" sz="2400" b="1" dirty="0"/>
              <a:t>Clinical Consultation</a:t>
            </a:r>
            <a:r>
              <a:rPr lang="en-US" altLang="en-US" sz="2400" dirty="0"/>
              <a:t>: National and Local Expert Resources</a:t>
            </a:r>
          </a:p>
          <a:p>
            <a:pPr lvl="1">
              <a:lnSpc>
                <a:spcPct val="80000"/>
              </a:lnSpc>
              <a:buFontTx/>
              <a:buChar char="•"/>
            </a:pPr>
            <a:r>
              <a:rPr lang="en-US" altLang="en-US" sz="2400" b="1" dirty="0"/>
              <a:t>Coaching for Organization Capacity Building</a:t>
            </a:r>
            <a:r>
              <a:rPr lang="en-US" altLang="en-US" sz="2400" dirty="0"/>
              <a:t>: Technical Assistance</a:t>
            </a:r>
          </a:p>
          <a:p>
            <a:pPr>
              <a:lnSpc>
                <a:spcPct val="80000"/>
              </a:lnSpc>
              <a:buClrTx/>
              <a:buFontTx/>
              <a:buChar char="•"/>
            </a:pPr>
            <a:r>
              <a:rPr lang="en-US" altLang="en-US" sz="2400" dirty="0"/>
              <a:t>Practice Transformation Project</a:t>
            </a:r>
          </a:p>
          <a:p>
            <a:pPr>
              <a:lnSpc>
                <a:spcPct val="80000"/>
              </a:lnSpc>
              <a:buClrTx/>
              <a:buFontTx/>
              <a:buChar char="•"/>
            </a:pPr>
            <a:r>
              <a:rPr lang="en-US" altLang="en-US" sz="2400" dirty="0"/>
              <a:t>Interprofessional Education Project</a:t>
            </a:r>
          </a:p>
          <a:p>
            <a:pPr>
              <a:lnSpc>
                <a:spcPct val="80000"/>
              </a:lnSpc>
              <a:buClrTx/>
              <a:buFontTx/>
              <a:buChar char="•"/>
            </a:pPr>
            <a:r>
              <a:rPr lang="en-US" altLang="en-US" sz="2400" dirty="0"/>
              <a:t>Minority AIDS Initiative</a:t>
            </a:r>
          </a:p>
          <a:p>
            <a:endParaRPr lang="en-US" sz="2000" dirty="0"/>
          </a:p>
        </p:txBody>
      </p:sp>
    </p:spTree>
    <p:extLst>
      <p:ext uri="{BB962C8B-B14F-4D97-AF65-F5344CB8AC3E}">
        <p14:creationId xmlns:p14="http://schemas.microsoft.com/office/powerpoint/2010/main" val="19260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Learner Education and Practice Portal</a:t>
            </a:r>
            <a:r>
              <a:rPr lang="en-US" sz="3300" baseline="30000" dirty="0"/>
              <a:t>©</a:t>
            </a:r>
            <a:br>
              <a:rPr lang="en-US" dirty="0"/>
            </a:br>
            <a:r>
              <a:rPr lang="en-US" sz="1200" dirty="0"/>
              <a:t>Authors: Professor Linda R. Frank, PhD, MSN, ACRN, FAAN, and Matthew Garofalo, MBA, MS-MIS</a:t>
            </a:r>
            <a:br>
              <a:rPr lang="en-US" sz="1200" dirty="0"/>
            </a:br>
            <a:endParaRPr lang="en-US" sz="1200" dirty="0"/>
          </a:p>
        </p:txBody>
      </p:sp>
      <p:sp>
        <p:nvSpPr>
          <p:cNvPr id="3" name="Content Placeholder 2"/>
          <p:cNvSpPr>
            <a:spLocks noGrp="1"/>
          </p:cNvSpPr>
          <p:nvPr>
            <p:ph idx="1"/>
          </p:nvPr>
        </p:nvSpPr>
        <p:spPr>
          <a:xfrm>
            <a:off x="457200" y="1295400"/>
            <a:ext cx="8229600" cy="4830763"/>
          </a:xfrm>
        </p:spPr>
        <p:txBody>
          <a:bodyPr>
            <a:noAutofit/>
          </a:bodyPr>
          <a:lstStyle/>
          <a:p>
            <a:pPr marL="0" indent="0">
              <a:buNone/>
            </a:pPr>
            <a:r>
              <a:rPr lang="en-US" baseline="30000" dirty="0"/>
              <a:t>The LEAPP system was specifically created to support the unique needs of the AIDS Education and Training Centers. LEAPP provides a centralized web presence to facilitate the interaction of trainees with educational programming of the AETCs and support recruitment of trainees, tracking of user activity, data collection, and facilitates collaboration among educational partners. </a:t>
            </a:r>
          </a:p>
          <a:p>
            <a:pPr marL="0" indent="0">
              <a:buNone/>
            </a:pPr>
            <a:r>
              <a:rPr lang="en-US" baseline="30000" dirty="0"/>
              <a:t>LEAPP is focused on increasing education of health care professionals and members of the health care professional teams. The emphasis is on education about HIV and HIV-related healthcare. LEAPP hosts more than 20,000 users.</a:t>
            </a:r>
          </a:p>
          <a:p>
            <a:pPr marL="0" indent="0">
              <a:buNone/>
            </a:pPr>
            <a:endParaRPr lang="en-US" baseline="30000" dirty="0"/>
          </a:p>
          <a:p>
            <a:pPr marL="0" indent="0">
              <a:buNone/>
            </a:pPr>
            <a:r>
              <a:rPr lang="en-US" baseline="30000" dirty="0"/>
              <a:t>Branding helped reinforce the web development goals</a:t>
            </a:r>
          </a:p>
          <a:p>
            <a:r>
              <a:rPr lang="en-US" baseline="30000" dirty="0"/>
              <a:t>Centralize experience around leaners</a:t>
            </a:r>
          </a:p>
          <a:p>
            <a:r>
              <a:rPr lang="en-US" baseline="30000" dirty="0"/>
              <a:t>Education should be practical and fit into a learner’s practice</a:t>
            </a:r>
          </a:p>
          <a:p>
            <a:r>
              <a:rPr lang="en-US" baseline="30000" dirty="0"/>
              <a:t>Many different learners can interact via 1 portal, thereby building a community of practice</a:t>
            </a:r>
          </a:p>
          <a:p>
            <a:pPr marL="0" indent="0">
              <a:buNone/>
            </a:pPr>
            <a:endParaRPr lang="en-US" baseline="30000" dirty="0"/>
          </a:p>
          <a:p>
            <a:pPr marL="0" indent="0">
              <a:buNone/>
            </a:pPr>
            <a:r>
              <a:rPr lang="en-US" b="1" baseline="30000" dirty="0"/>
              <a:t>A product of the MidAtlantic AIDS Education and Training Center, LEAPP is offered as a licensed software as a service (SaaS) of the University of Pittsburgh by the Innovation Institute to participating regional offices of AIDS Education and Training Centers or similar programs. </a:t>
            </a:r>
          </a:p>
          <a:p>
            <a:pPr marL="42863"/>
            <a:endParaRPr lang="en-US" sz="2800" dirty="0"/>
          </a:p>
        </p:txBody>
      </p:sp>
    </p:spTree>
    <p:extLst>
      <p:ext uri="{BB962C8B-B14F-4D97-AF65-F5344CB8AC3E}">
        <p14:creationId xmlns:p14="http://schemas.microsoft.com/office/powerpoint/2010/main" val="1583256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000" dirty="0"/>
              <a:t>Importance of LEAPP Branding</a:t>
            </a:r>
            <a:br>
              <a:rPr lang="en-US" sz="3000" dirty="0"/>
            </a:br>
            <a:r>
              <a:rPr lang="en-US" sz="1200" dirty="0"/>
              <a:t>© University of Pittsburgh </a:t>
            </a:r>
            <a:br>
              <a:rPr lang="en-US" sz="1350" dirty="0"/>
            </a:br>
            <a:endParaRPr lang="en-US" sz="1350" dirty="0"/>
          </a:p>
        </p:txBody>
      </p:sp>
      <p:sp>
        <p:nvSpPr>
          <p:cNvPr id="3" name="Content Placeholder 2"/>
          <p:cNvSpPr>
            <a:spLocks noGrp="1"/>
          </p:cNvSpPr>
          <p:nvPr>
            <p:ph idx="1"/>
          </p:nvPr>
        </p:nvSpPr>
        <p:spPr/>
        <p:txBody>
          <a:bodyPr>
            <a:normAutofit fontScale="85000" lnSpcReduction="10000"/>
          </a:bodyPr>
          <a:lstStyle/>
          <a:p>
            <a:pPr>
              <a:lnSpc>
                <a:spcPct val="110000"/>
              </a:lnSpc>
              <a:spcBef>
                <a:spcPts val="1350"/>
              </a:spcBef>
            </a:pPr>
            <a:r>
              <a:rPr lang="en-US" b="1" dirty="0">
                <a:solidFill>
                  <a:schemeClr val="tx1"/>
                </a:solidFill>
              </a:rPr>
              <a:t>Learner</a:t>
            </a:r>
            <a:r>
              <a:rPr lang="en-US" dirty="0">
                <a:solidFill>
                  <a:schemeClr val="tx1"/>
                </a:solidFill>
              </a:rPr>
              <a:t> – All learners are encouraged to participate in programs both “in real time”, distance based, or “on-site” </a:t>
            </a:r>
          </a:p>
          <a:p>
            <a:pPr>
              <a:lnSpc>
                <a:spcPct val="110000"/>
              </a:lnSpc>
              <a:spcBef>
                <a:spcPts val="1350"/>
              </a:spcBef>
            </a:pPr>
            <a:r>
              <a:rPr lang="en-US" b="1" dirty="0">
                <a:solidFill>
                  <a:schemeClr val="tx1"/>
                </a:solidFill>
              </a:rPr>
              <a:t>Education</a:t>
            </a:r>
            <a:r>
              <a:rPr lang="en-US" dirty="0">
                <a:solidFill>
                  <a:schemeClr val="tx1"/>
                </a:solidFill>
              </a:rPr>
              <a:t> – The focus of education includes a range of interventions aimed at improving knowledge, skills, and changing practices through lectures, preceptorships, consultations and tailored to individual needs.  </a:t>
            </a:r>
          </a:p>
          <a:p>
            <a:pPr>
              <a:lnSpc>
                <a:spcPct val="110000"/>
              </a:lnSpc>
              <a:spcBef>
                <a:spcPts val="1350"/>
              </a:spcBef>
            </a:pPr>
            <a:r>
              <a:rPr lang="en-US" b="1" dirty="0">
                <a:solidFill>
                  <a:schemeClr val="tx1"/>
                </a:solidFill>
              </a:rPr>
              <a:t>Practice</a:t>
            </a:r>
            <a:r>
              <a:rPr lang="en-US" dirty="0">
                <a:solidFill>
                  <a:schemeClr val="tx1"/>
                </a:solidFill>
              </a:rPr>
              <a:t> – The focus is on building the knowledge, skill and capacity of health  professionals in HIV and related disorders thereby influencing the way they practice.</a:t>
            </a:r>
          </a:p>
          <a:p>
            <a:pPr>
              <a:lnSpc>
                <a:spcPct val="110000"/>
              </a:lnSpc>
              <a:spcBef>
                <a:spcPts val="1350"/>
              </a:spcBef>
            </a:pPr>
            <a:r>
              <a:rPr lang="en-US" b="1" dirty="0">
                <a:solidFill>
                  <a:schemeClr val="tx1"/>
                </a:solidFill>
              </a:rPr>
              <a:t>Portal</a:t>
            </a:r>
            <a:r>
              <a:rPr lang="en-US" dirty="0">
                <a:solidFill>
                  <a:schemeClr val="tx1"/>
                </a:solidFill>
              </a:rPr>
              <a:t> – A portal implies a single place that to go to find information and are networked and supported in  a “community of practice” at the health discipline or clinic level, between  health professionals,  and among clinics, institutions, and programs </a:t>
            </a:r>
          </a:p>
        </p:txBody>
      </p:sp>
    </p:spTree>
    <p:extLst>
      <p:ext uri="{BB962C8B-B14F-4D97-AF65-F5344CB8AC3E}">
        <p14:creationId xmlns:p14="http://schemas.microsoft.com/office/powerpoint/2010/main" val="2656651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HRSA Defined Community of Practice</a:t>
            </a:r>
          </a:p>
        </p:txBody>
      </p:sp>
      <p:sp>
        <p:nvSpPr>
          <p:cNvPr id="3" name="Content Placeholder 2"/>
          <p:cNvSpPr>
            <a:spLocks noGrp="1"/>
          </p:cNvSpPr>
          <p:nvPr>
            <p:ph idx="1"/>
          </p:nvPr>
        </p:nvSpPr>
        <p:spPr/>
        <p:txBody>
          <a:bodyPr/>
          <a:lstStyle/>
          <a:p>
            <a:pPr marL="0" indent="0">
              <a:buNone/>
            </a:pPr>
            <a:r>
              <a:rPr lang="en-US" dirty="0"/>
              <a:t>Communities of practice definition from 2017-2018 data manual</a:t>
            </a:r>
          </a:p>
          <a:p>
            <a:pPr marL="0" indent="0">
              <a:buNone/>
            </a:pPr>
            <a:endParaRPr lang="en-US" dirty="0"/>
          </a:p>
          <a:p>
            <a:pPr marL="0" indent="0">
              <a:buNone/>
            </a:pPr>
            <a:r>
              <a:rPr lang="en-US" dirty="0"/>
              <a:t>“Communities of Practice consist of a group of people who share knowledge to develop a shared practice. A community of practice may use different modalities or interventions to obtain a shared outcome.” </a:t>
            </a:r>
          </a:p>
          <a:p>
            <a:endParaRPr lang="en-US" dirty="0"/>
          </a:p>
          <a:p>
            <a:endParaRPr lang="en-US" dirty="0"/>
          </a:p>
        </p:txBody>
      </p:sp>
    </p:spTree>
    <p:extLst>
      <p:ext uri="{BB962C8B-B14F-4D97-AF65-F5344CB8AC3E}">
        <p14:creationId xmlns:p14="http://schemas.microsoft.com/office/powerpoint/2010/main" val="1128248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800" b="1" dirty="0"/>
              <a:t>Defining Communities of Practice</a:t>
            </a:r>
          </a:p>
        </p:txBody>
      </p:sp>
      <p:sp>
        <p:nvSpPr>
          <p:cNvPr id="2" name="Content Placeholder 1"/>
          <p:cNvSpPr>
            <a:spLocks noGrp="1"/>
          </p:cNvSpPr>
          <p:nvPr>
            <p:ph idx="1"/>
          </p:nvPr>
        </p:nvSpPr>
        <p:spPr/>
        <p:txBody>
          <a:bodyPr>
            <a:noAutofit/>
          </a:bodyPr>
          <a:lstStyle/>
          <a:p>
            <a:pPr marL="0" indent="0">
              <a:lnSpc>
                <a:spcPct val="100000"/>
              </a:lnSpc>
              <a:spcBef>
                <a:spcPts val="900"/>
              </a:spcBef>
              <a:buNone/>
            </a:pPr>
            <a:r>
              <a:rPr lang="en-US" dirty="0"/>
              <a:t>A </a:t>
            </a:r>
            <a:r>
              <a:rPr lang="en-US" dirty="0" err="1"/>
              <a:t>CoP</a:t>
            </a:r>
            <a:r>
              <a:rPr lang="en-US" dirty="0"/>
              <a:t> can be viewed as a unique combination of three fundamental elements: </a:t>
            </a:r>
          </a:p>
          <a:p>
            <a:pPr marL="342900" indent="-342900">
              <a:lnSpc>
                <a:spcPct val="100000"/>
              </a:lnSpc>
              <a:spcBef>
                <a:spcPts val="900"/>
              </a:spcBef>
              <a:buFont typeface="+mj-lt"/>
              <a:buAutoNum type="arabicPeriod"/>
            </a:pPr>
            <a:r>
              <a:rPr lang="en-US" dirty="0"/>
              <a:t>a </a:t>
            </a:r>
            <a:r>
              <a:rPr lang="en-US" b="1" u="sng" dirty="0"/>
              <a:t>domain of knowledge</a:t>
            </a:r>
            <a:r>
              <a:rPr lang="en-US" dirty="0"/>
              <a:t>, which defines a set of issues, creates a common ground and a sense of common identity; </a:t>
            </a:r>
          </a:p>
          <a:p>
            <a:pPr marL="342900" indent="-342900">
              <a:lnSpc>
                <a:spcPct val="100000"/>
              </a:lnSpc>
              <a:spcBef>
                <a:spcPts val="900"/>
              </a:spcBef>
              <a:buFont typeface="+mj-lt"/>
              <a:buAutoNum type="arabicPeriod"/>
            </a:pPr>
            <a:r>
              <a:rPr lang="en-US" dirty="0"/>
              <a:t>a </a:t>
            </a:r>
            <a:r>
              <a:rPr lang="en-US" b="1" u="sng" dirty="0"/>
              <a:t>community of people</a:t>
            </a:r>
            <a:r>
              <a:rPr lang="en-US" b="1" dirty="0"/>
              <a:t> </a:t>
            </a:r>
            <a:r>
              <a:rPr lang="en-US" dirty="0"/>
              <a:t>who foster interactions and relationships based on mutual respect and trust, and who care about this domain; and </a:t>
            </a:r>
          </a:p>
          <a:p>
            <a:pPr marL="342900" indent="-342900">
              <a:lnSpc>
                <a:spcPct val="100000"/>
              </a:lnSpc>
              <a:spcBef>
                <a:spcPts val="900"/>
              </a:spcBef>
              <a:buFont typeface="+mj-lt"/>
              <a:buAutoNum type="arabicPeriod"/>
            </a:pPr>
            <a:r>
              <a:rPr lang="en-US" dirty="0"/>
              <a:t>a </a:t>
            </a:r>
            <a:r>
              <a:rPr lang="en-US" b="1" u="sng" dirty="0"/>
              <a:t>shared practice</a:t>
            </a:r>
            <a:r>
              <a:rPr lang="en-US" b="1" dirty="0"/>
              <a:t> </a:t>
            </a:r>
            <a:r>
              <a:rPr lang="en-US" dirty="0"/>
              <a:t>they are developing with a set of frameworks, ideas, tools, information, styles, language, stories, and documents that community members share, and with that they can be effective in their domain (</a:t>
            </a:r>
            <a:r>
              <a:rPr lang="en-US" dirty="0" err="1"/>
              <a:t>Mittendorff</a:t>
            </a:r>
            <a:r>
              <a:rPr lang="en-US" dirty="0"/>
              <a:t> et al. 2006). </a:t>
            </a:r>
          </a:p>
        </p:txBody>
      </p:sp>
    </p:spTree>
    <p:extLst>
      <p:ext uri="{BB962C8B-B14F-4D97-AF65-F5344CB8AC3E}">
        <p14:creationId xmlns:p14="http://schemas.microsoft.com/office/powerpoint/2010/main" val="1454839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45" descr="MAAETC model of practice transformation communities of practice" title="MAAETC PT Communities of Practice"/>
          <p:cNvSpPr/>
          <p:nvPr/>
        </p:nvSpPr>
        <p:spPr>
          <a:xfrm>
            <a:off x="2895600" y="2900285"/>
            <a:ext cx="1563122" cy="909715"/>
          </a:xfrm>
          <a:prstGeom prst="ellipse">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95895"/>
              </a:solidFill>
              <a:effectLst/>
              <a:uLnTx/>
              <a:uFillTx/>
              <a:latin typeface="Calibri"/>
              <a:ea typeface="+mn-ea"/>
              <a:cs typeface="+mn-cs"/>
            </a:endParaRPr>
          </a:p>
        </p:txBody>
      </p:sp>
      <p:sp>
        <p:nvSpPr>
          <p:cNvPr id="47" name="Oval 46" descr="MAAETC model of practice transformation communities of practice" title="MAAETC PT Communities of Practice"/>
          <p:cNvSpPr/>
          <p:nvPr/>
        </p:nvSpPr>
        <p:spPr>
          <a:xfrm>
            <a:off x="4860045" y="2518474"/>
            <a:ext cx="1524000" cy="1443926"/>
          </a:xfrm>
          <a:prstGeom prst="ellipse">
            <a:avLst/>
          </a:prstGeom>
          <a:solidFill>
            <a:srgbClr val="C00000"/>
          </a:solidFill>
          <a:ln w="19050">
            <a:solidFill>
              <a:srgbClr val="254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95895"/>
              </a:solidFill>
              <a:effectLst/>
              <a:uLnTx/>
              <a:uFillTx/>
              <a:latin typeface="Calibri"/>
              <a:ea typeface="+mn-ea"/>
              <a:cs typeface="+mn-cs"/>
            </a:endParaRPr>
          </a:p>
        </p:txBody>
      </p:sp>
      <p:sp>
        <p:nvSpPr>
          <p:cNvPr id="48" name="Oval 47" descr="MAAETC model of practice transformation communities of practice" title="MAAETC PT Communities of Practice"/>
          <p:cNvSpPr/>
          <p:nvPr/>
        </p:nvSpPr>
        <p:spPr>
          <a:xfrm>
            <a:off x="3581400" y="4418934"/>
            <a:ext cx="1868233" cy="1524666"/>
          </a:xfrm>
          <a:prstGeom prst="ellipse">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95895"/>
              </a:solidFill>
              <a:effectLst/>
              <a:uLnTx/>
              <a:uFillTx/>
              <a:latin typeface="Calibri"/>
              <a:ea typeface="+mn-ea"/>
              <a:cs typeface="+mn-cs"/>
            </a:endParaRPr>
          </a:p>
        </p:txBody>
      </p:sp>
      <p:sp>
        <p:nvSpPr>
          <p:cNvPr id="3" name="Slide Number Placeholder 2"/>
          <p:cNvSpPr>
            <a:spLocks noGrp="1"/>
          </p:cNvSpPr>
          <p:nvPr>
            <p:ph type="sldNum" sz="quarter" idx="12"/>
          </p:nvPr>
        </p:nvSpPr>
        <p:spPr>
          <a:xfrm>
            <a:off x="4419600" y="6425086"/>
            <a:ext cx="4376909" cy="204314"/>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 L. Frank, University of Pittsburgh, 2016</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 name="Title 8"/>
          <p:cNvSpPr>
            <a:spLocks noGrp="1"/>
          </p:cNvSpPr>
          <p:nvPr>
            <p:ph type="title" idx="4294967295"/>
          </p:nvPr>
        </p:nvSpPr>
        <p:spPr>
          <a:xfrm>
            <a:off x="228600" y="284163"/>
            <a:ext cx="8686800" cy="879475"/>
          </a:xfrm>
        </p:spPr>
        <p:txBody>
          <a:bodyPr>
            <a:noAutofit/>
          </a:bodyPr>
          <a:lstStyle/>
          <a:p>
            <a:r>
              <a:rPr lang="en-US" sz="2400" b="1" dirty="0"/>
              <a:t>MidAtlantic AIDS Education &amp; Training Center</a:t>
            </a:r>
            <a:br>
              <a:rPr lang="en-US" sz="2400" b="1" dirty="0"/>
            </a:br>
            <a:r>
              <a:rPr lang="en-US" sz="2400" dirty="0"/>
              <a:t>Participant Communities of Practice</a:t>
            </a:r>
          </a:p>
        </p:txBody>
      </p:sp>
      <p:cxnSp>
        <p:nvCxnSpPr>
          <p:cNvPr id="6" name="Straight Arrow Connector 5"/>
          <p:cNvCxnSpPr/>
          <p:nvPr/>
        </p:nvCxnSpPr>
        <p:spPr>
          <a:xfrm>
            <a:off x="1447800" y="3356425"/>
            <a:ext cx="1087804" cy="986975"/>
          </a:xfrm>
          <a:prstGeom prst="straightConnector1">
            <a:avLst/>
          </a:prstGeom>
          <a:ln w="38100">
            <a:solidFill>
              <a:srgbClr val="25408F"/>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276600" y="969024"/>
            <a:ext cx="41148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Oval 11" descr="MAAETC model of practice transformation communities of practice" title="MAAETC PT Communities of Practice"/>
          <p:cNvSpPr/>
          <p:nvPr/>
        </p:nvSpPr>
        <p:spPr>
          <a:xfrm>
            <a:off x="2535604" y="1848499"/>
            <a:ext cx="4093795" cy="4247501"/>
          </a:xfrm>
          <a:prstGeom prst="ellipse">
            <a:avLst/>
          </a:prstGeom>
          <a:noFill/>
          <a:ln w="76200">
            <a:solidFill>
              <a:srgbClr val="254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95895"/>
              </a:solidFill>
              <a:effectLst/>
              <a:uLnTx/>
              <a:uFillTx/>
              <a:latin typeface="Calibri"/>
              <a:ea typeface="+mn-ea"/>
              <a:cs typeface="+mn-cs"/>
            </a:endParaRPr>
          </a:p>
        </p:txBody>
      </p:sp>
      <p:cxnSp>
        <p:nvCxnSpPr>
          <p:cNvPr id="16" name="Straight Arrow Connector 15"/>
          <p:cNvCxnSpPr/>
          <p:nvPr/>
        </p:nvCxnSpPr>
        <p:spPr>
          <a:xfrm flipH="1">
            <a:off x="6324600" y="2286000"/>
            <a:ext cx="841413" cy="688400"/>
          </a:xfrm>
          <a:prstGeom prst="straightConnector1">
            <a:avLst/>
          </a:prstGeom>
          <a:ln w="38100">
            <a:solidFill>
              <a:srgbClr val="25408F"/>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05600" y="4191000"/>
            <a:ext cx="2438400" cy="203132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charset="0"/>
                <a:ea typeface="+mn-ea"/>
                <a:cs typeface="+mn-cs"/>
              </a:rPr>
              <a:t>DEFINITION of CoP: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Wenger et al. (2002) define </a:t>
            </a:r>
            <a:r>
              <a:rPr kumimoji="0" lang="en-US" sz="1400" b="0" i="1" u="none" strike="noStrike" kern="1200" cap="none" spc="0" normalizeH="0" baseline="0" noProof="0" dirty="0">
                <a:ln>
                  <a:noFill/>
                </a:ln>
                <a:solidFill>
                  <a:prstClr val="black"/>
                </a:solidFill>
                <a:effectLst/>
                <a:uLnTx/>
                <a:uFillTx/>
                <a:latin typeface="Arial" charset="0"/>
                <a:ea typeface="+mn-ea"/>
                <a:cs typeface="+mn-cs"/>
              </a:rPr>
              <a:t>‘CoPs as a group of people who share a concern, a set of problems, or a passion about a topic, and who deepen their knowledge and expertise  in this area by interacting regularly’. </a:t>
            </a:r>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0" name="TextBox 9"/>
          <p:cNvSpPr txBox="1"/>
          <p:nvPr/>
        </p:nvSpPr>
        <p:spPr>
          <a:xfrm>
            <a:off x="7205491" y="1371600"/>
            <a:ext cx="1848881" cy="206210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mn-ea"/>
                <a:cs typeface="+mn-cs"/>
              </a:rPr>
              <a:t>Participants can be grouped by common interest to make small communities of practice within LEAPP’s forums and pages.</a:t>
            </a:r>
          </a:p>
        </p:txBody>
      </p:sp>
      <p:sp>
        <p:nvSpPr>
          <p:cNvPr id="13" name="TextBox 12"/>
          <p:cNvSpPr txBox="1"/>
          <p:nvPr/>
        </p:nvSpPr>
        <p:spPr>
          <a:xfrm>
            <a:off x="0" y="1600200"/>
            <a:ext cx="1981200" cy="255454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mn-ea"/>
                <a:cs typeface="+mn-cs"/>
              </a:rPr>
              <a:t>MAAETC participant network becomes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mn-ea"/>
                <a:cs typeface="+mn-cs"/>
              </a:rPr>
              <a:t>a community of practice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mn-ea"/>
                <a:cs typeface="+mn-cs"/>
              </a:rPr>
              <a:t>(CoP) through our LEAAP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mn-ea"/>
                <a:cs typeface="+mn-cs"/>
              </a:rPr>
              <a:t>(Learning Education &amp; Practice Portal)</a:t>
            </a:r>
          </a:p>
        </p:txBody>
      </p:sp>
      <p:grpSp>
        <p:nvGrpSpPr>
          <p:cNvPr id="23" name="Group 1032"/>
          <p:cNvGrpSpPr>
            <a:grpSpLocks/>
          </p:cNvGrpSpPr>
          <p:nvPr/>
        </p:nvGrpSpPr>
        <p:grpSpPr bwMode="auto">
          <a:xfrm rot="21053740">
            <a:off x="5242126" y="2593652"/>
            <a:ext cx="1071562" cy="1186373"/>
            <a:chOff x="3272" y="2440"/>
            <a:chExt cx="1120" cy="1240"/>
          </a:xfrm>
        </p:grpSpPr>
        <p:sp>
          <p:nvSpPr>
            <p:cNvPr id="24" name="Oval 1033"/>
            <p:cNvSpPr>
              <a:spLocks noChangeArrowheads="1"/>
            </p:cNvSpPr>
            <p:nvPr/>
          </p:nvSpPr>
          <p:spPr bwMode="auto">
            <a:xfrm>
              <a:off x="3272" y="2440"/>
              <a:ext cx="336" cy="336"/>
            </a:xfrm>
            <a:prstGeom prst="ellipse">
              <a:avLst/>
            </a:prstGeom>
            <a:solidFill>
              <a:schemeClr val="accent1"/>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5" name="Oval 1034"/>
            <p:cNvSpPr>
              <a:spLocks noChangeArrowheads="1"/>
            </p:cNvSpPr>
            <p:nvPr/>
          </p:nvSpPr>
          <p:spPr bwMode="auto">
            <a:xfrm>
              <a:off x="3312" y="3344"/>
              <a:ext cx="336" cy="336"/>
            </a:xfrm>
            <a:prstGeom prst="ellipse">
              <a:avLst/>
            </a:prstGeom>
            <a:solidFill>
              <a:schemeClr val="accent1"/>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6" name="Oval 1035"/>
            <p:cNvSpPr>
              <a:spLocks noChangeArrowheads="1"/>
            </p:cNvSpPr>
            <p:nvPr/>
          </p:nvSpPr>
          <p:spPr bwMode="auto">
            <a:xfrm>
              <a:off x="4056" y="2984"/>
              <a:ext cx="336" cy="336"/>
            </a:xfrm>
            <a:prstGeom prst="ellipse">
              <a:avLst/>
            </a:prstGeom>
            <a:solidFill>
              <a:schemeClr val="accent1"/>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7" name="Line 1036"/>
            <p:cNvSpPr>
              <a:spLocks noChangeShapeType="1"/>
            </p:cNvSpPr>
            <p:nvPr/>
          </p:nvSpPr>
          <p:spPr bwMode="auto">
            <a:xfrm flipH="1" flipV="1">
              <a:off x="3376" y="2768"/>
              <a:ext cx="80" cy="592"/>
            </a:xfrm>
            <a:prstGeom prst="line">
              <a:avLst/>
            </a:prstGeom>
            <a:noFill/>
            <a:ln w="38100">
              <a:solidFill>
                <a:schemeClr val="tx1"/>
              </a:solidFill>
              <a:round/>
              <a:headEnd type="triangle" w="med" len="me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8" name="Line 1037"/>
            <p:cNvSpPr>
              <a:spLocks noChangeShapeType="1"/>
            </p:cNvSpPr>
            <p:nvPr/>
          </p:nvSpPr>
          <p:spPr bwMode="auto">
            <a:xfrm flipV="1">
              <a:off x="3632" y="3272"/>
              <a:ext cx="464" cy="200"/>
            </a:xfrm>
            <a:prstGeom prst="line">
              <a:avLst/>
            </a:prstGeom>
            <a:noFill/>
            <a:ln w="38100">
              <a:solidFill>
                <a:schemeClr val="tx1"/>
              </a:solidFill>
              <a:round/>
              <a:headEnd type="triangle" w="med" len="me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 name="Line 1038"/>
            <p:cNvSpPr>
              <a:spLocks noChangeShapeType="1"/>
            </p:cNvSpPr>
            <p:nvPr/>
          </p:nvSpPr>
          <p:spPr bwMode="auto">
            <a:xfrm>
              <a:off x="3624" y="2632"/>
              <a:ext cx="472" cy="416"/>
            </a:xfrm>
            <a:prstGeom prst="line">
              <a:avLst/>
            </a:prstGeom>
            <a:noFill/>
            <a:ln w="38100">
              <a:solidFill>
                <a:schemeClr val="tx1"/>
              </a:solidFill>
              <a:round/>
              <a:headEnd type="triangle" w="med" len="me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grpSp>
      <p:grpSp>
        <p:nvGrpSpPr>
          <p:cNvPr id="31" name="Group 1040"/>
          <p:cNvGrpSpPr>
            <a:grpSpLocks/>
          </p:cNvGrpSpPr>
          <p:nvPr/>
        </p:nvGrpSpPr>
        <p:grpSpPr bwMode="auto">
          <a:xfrm>
            <a:off x="3919959" y="4688411"/>
            <a:ext cx="1275731" cy="1030399"/>
            <a:chOff x="960" y="3120"/>
            <a:chExt cx="1248" cy="1008"/>
          </a:xfrm>
        </p:grpSpPr>
        <p:sp>
          <p:nvSpPr>
            <p:cNvPr id="32" name="Oval 1041"/>
            <p:cNvSpPr>
              <a:spLocks noChangeArrowheads="1"/>
            </p:cNvSpPr>
            <p:nvPr/>
          </p:nvSpPr>
          <p:spPr bwMode="auto">
            <a:xfrm>
              <a:off x="960" y="3120"/>
              <a:ext cx="336" cy="336"/>
            </a:xfrm>
            <a:prstGeom prst="ellipse">
              <a:avLst/>
            </a:prstGeom>
            <a:solidFill>
              <a:schemeClr val="accent1"/>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3" name="Oval 1042"/>
            <p:cNvSpPr>
              <a:spLocks noChangeArrowheads="1"/>
            </p:cNvSpPr>
            <p:nvPr/>
          </p:nvSpPr>
          <p:spPr bwMode="auto">
            <a:xfrm>
              <a:off x="1848" y="3136"/>
              <a:ext cx="336" cy="336"/>
            </a:xfrm>
            <a:prstGeom prst="ellipse">
              <a:avLst/>
            </a:prstGeom>
            <a:solidFill>
              <a:schemeClr val="accent1"/>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 name="Oval 1043"/>
            <p:cNvSpPr>
              <a:spLocks noChangeArrowheads="1"/>
            </p:cNvSpPr>
            <p:nvPr/>
          </p:nvSpPr>
          <p:spPr bwMode="auto">
            <a:xfrm>
              <a:off x="1872" y="3784"/>
              <a:ext cx="336" cy="336"/>
            </a:xfrm>
            <a:prstGeom prst="ellipse">
              <a:avLst/>
            </a:prstGeom>
            <a:solidFill>
              <a:schemeClr val="accent1"/>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5" name="Oval 1044"/>
            <p:cNvSpPr>
              <a:spLocks noChangeArrowheads="1"/>
            </p:cNvSpPr>
            <p:nvPr/>
          </p:nvSpPr>
          <p:spPr bwMode="auto">
            <a:xfrm>
              <a:off x="960" y="3792"/>
              <a:ext cx="336" cy="336"/>
            </a:xfrm>
            <a:prstGeom prst="ellipse">
              <a:avLst/>
            </a:prstGeom>
            <a:solidFill>
              <a:schemeClr val="accent1"/>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6" name="Line 1045"/>
            <p:cNvSpPr>
              <a:spLocks noChangeShapeType="1"/>
            </p:cNvSpPr>
            <p:nvPr/>
          </p:nvSpPr>
          <p:spPr bwMode="auto">
            <a:xfrm flipV="1">
              <a:off x="1128" y="3456"/>
              <a:ext cx="0" cy="360"/>
            </a:xfrm>
            <a:prstGeom prst="line">
              <a:avLst/>
            </a:prstGeom>
            <a:noFill/>
            <a:ln w="38100">
              <a:solidFill>
                <a:schemeClr val="tx1"/>
              </a:solidFill>
              <a:round/>
              <a:headEnd type="triangle" w="med" len="me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7" name="Line 1046"/>
            <p:cNvSpPr>
              <a:spLocks noChangeShapeType="1"/>
            </p:cNvSpPr>
            <p:nvPr/>
          </p:nvSpPr>
          <p:spPr bwMode="auto">
            <a:xfrm flipV="1">
              <a:off x="2048" y="3488"/>
              <a:ext cx="0" cy="304"/>
            </a:xfrm>
            <a:prstGeom prst="line">
              <a:avLst/>
            </a:prstGeom>
            <a:noFill/>
            <a:ln w="38100">
              <a:solidFill>
                <a:schemeClr val="tx1"/>
              </a:solidFill>
              <a:round/>
              <a:headEnd type="triangle" w="med" len="me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8" name="Line 1047"/>
            <p:cNvSpPr>
              <a:spLocks noChangeShapeType="1"/>
            </p:cNvSpPr>
            <p:nvPr/>
          </p:nvSpPr>
          <p:spPr bwMode="auto">
            <a:xfrm>
              <a:off x="1264" y="3416"/>
              <a:ext cx="648" cy="424"/>
            </a:xfrm>
            <a:prstGeom prst="line">
              <a:avLst/>
            </a:prstGeom>
            <a:noFill/>
            <a:ln w="38100">
              <a:solidFill>
                <a:schemeClr val="tx1"/>
              </a:solidFill>
              <a:round/>
              <a:headEnd type="triangle" w="med" len="me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9" name="Line 1048"/>
            <p:cNvSpPr>
              <a:spLocks noChangeShapeType="1"/>
            </p:cNvSpPr>
            <p:nvPr/>
          </p:nvSpPr>
          <p:spPr bwMode="auto">
            <a:xfrm>
              <a:off x="1304" y="3968"/>
              <a:ext cx="592" cy="0"/>
            </a:xfrm>
            <a:prstGeom prst="line">
              <a:avLst/>
            </a:prstGeom>
            <a:noFill/>
            <a:ln w="38100">
              <a:solidFill>
                <a:schemeClr val="tx1"/>
              </a:solidFill>
              <a:round/>
              <a:headEnd type="triangle" w="med" len="me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0" name="Line 1049"/>
            <p:cNvSpPr>
              <a:spLocks noChangeShapeType="1"/>
            </p:cNvSpPr>
            <p:nvPr/>
          </p:nvSpPr>
          <p:spPr bwMode="auto">
            <a:xfrm>
              <a:off x="1304" y="3288"/>
              <a:ext cx="544" cy="0"/>
            </a:xfrm>
            <a:prstGeom prst="line">
              <a:avLst/>
            </a:prstGeom>
            <a:noFill/>
            <a:ln w="38100">
              <a:solidFill>
                <a:schemeClr val="tx1"/>
              </a:solidFill>
              <a:round/>
              <a:headEnd type="triangle" w="med" len="me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2" name="Line 1051"/>
            <p:cNvSpPr>
              <a:spLocks noChangeShapeType="1"/>
            </p:cNvSpPr>
            <p:nvPr/>
          </p:nvSpPr>
          <p:spPr bwMode="auto">
            <a:xfrm flipH="1">
              <a:off x="1256" y="3408"/>
              <a:ext cx="640" cy="456"/>
            </a:xfrm>
            <a:prstGeom prst="line">
              <a:avLst/>
            </a:prstGeom>
            <a:noFill/>
            <a:ln w="38100">
              <a:solidFill>
                <a:schemeClr val="tx1"/>
              </a:solidFill>
              <a:round/>
              <a:headEnd type="triangle" w="med" len="me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grpSp>
      <p:grpSp>
        <p:nvGrpSpPr>
          <p:cNvPr id="2" name="Group 1"/>
          <p:cNvGrpSpPr/>
          <p:nvPr/>
        </p:nvGrpSpPr>
        <p:grpSpPr>
          <a:xfrm>
            <a:off x="3030514" y="3157500"/>
            <a:ext cx="1285230" cy="329254"/>
            <a:chOff x="2698174" y="3133535"/>
            <a:chExt cx="1981200" cy="533400"/>
          </a:xfrm>
        </p:grpSpPr>
        <p:sp>
          <p:nvSpPr>
            <p:cNvPr id="19" name="Oval 1026"/>
            <p:cNvSpPr>
              <a:spLocks noChangeArrowheads="1"/>
            </p:cNvSpPr>
            <p:nvPr/>
          </p:nvSpPr>
          <p:spPr bwMode="auto">
            <a:xfrm>
              <a:off x="2698174" y="3133535"/>
              <a:ext cx="533400" cy="533400"/>
            </a:xfrm>
            <a:prstGeom prst="ellipse">
              <a:avLst/>
            </a:prstGeom>
            <a:solidFill>
              <a:schemeClr val="accent1"/>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0" name="Oval 1029"/>
            <p:cNvSpPr>
              <a:spLocks noChangeArrowheads="1"/>
            </p:cNvSpPr>
            <p:nvPr/>
          </p:nvSpPr>
          <p:spPr bwMode="auto">
            <a:xfrm>
              <a:off x="4145974" y="3133535"/>
              <a:ext cx="533400" cy="533400"/>
            </a:xfrm>
            <a:prstGeom prst="ellipse">
              <a:avLst/>
            </a:prstGeom>
            <a:solidFill>
              <a:schemeClr val="accent1"/>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1" name="Line 1030"/>
            <p:cNvSpPr>
              <a:spLocks noChangeShapeType="1"/>
            </p:cNvSpPr>
            <p:nvPr/>
          </p:nvSpPr>
          <p:spPr bwMode="auto">
            <a:xfrm>
              <a:off x="3231574" y="3412935"/>
              <a:ext cx="939800" cy="0"/>
            </a:xfrm>
            <a:prstGeom prst="line">
              <a:avLst/>
            </a:prstGeom>
            <a:noFill/>
            <a:ln w="38100">
              <a:solidFill>
                <a:schemeClr val="tx1"/>
              </a:solidFill>
              <a:round/>
              <a:headEnd type="triangle" w="med" len="me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3" name="Line 1052"/>
            <p:cNvSpPr>
              <a:spLocks noChangeShapeType="1"/>
            </p:cNvSpPr>
            <p:nvPr/>
          </p:nvSpPr>
          <p:spPr bwMode="auto">
            <a:xfrm>
              <a:off x="3206174" y="3285935"/>
              <a:ext cx="965200" cy="0"/>
            </a:xfrm>
            <a:prstGeom prst="line">
              <a:avLst/>
            </a:prstGeom>
            <a:noFill/>
            <a:ln w="38100">
              <a:solidFill>
                <a:schemeClr val="tx1"/>
              </a:solidFill>
              <a:round/>
              <a:headEnd/>
              <a:tailEnd type="triangle" w="med" len="me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grpSp>
    </p:spTree>
    <p:extLst>
      <p:ext uri="{BB962C8B-B14F-4D97-AF65-F5344CB8AC3E}">
        <p14:creationId xmlns:p14="http://schemas.microsoft.com/office/powerpoint/2010/main" val="376389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0-#ppt_w/2"/>
                                          </p:val>
                                        </p:tav>
                                        <p:tav tm="100000">
                                          <p:val>
                                            <p:strVal val="#ppt_x"/>
                                          </p:val>
                                        </p:tav>
                                      </p:tavLst>
                                    </p:anim>
                                    <p:anim calcmode="lin" valueType="num">
                                      <p:cBhvr additive="base">
                                        <p:cTn id="14"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158&quot;&gt;&lt;object type=&quot;3&quot; unique_id=&quot;10159&quot;&gt;&lt;property id=&quot;20148&quot; value=&quot;5&quot;/&gt;&lt;property id=&quot;20300&quot; value=&quot;Slide 1 - &amp;quot;Understanding the National HIV Curriculum’s Group Functionality Kent Unruh, PhD, Informatics Director,  Mountain We&quot;/&gt;&lt;property id=&quot;20307&quot; value=&quot;256&quot;/&gt;&lt;/object&gt;&lt;object type=&quot;3&quot; unique_id=&quot;10160&quot;&gt;&lt;property id=&quot;20148&quot; value=&quot;5&quot;/&gt;&lt;property id=&quot;20300&quot; value=&quot;Slide 2 - &amp;quot;Learning Objectives&amp;quot;&quot;/&gt;&lt;property id=&quot;20307&quot; value=&quot;312&quot;/&gt;&lt;/object&gt;&lt;object type=&quot;3&quot; unique_id=&quot;10161&quot;&gt;&lt;property id=&quot;20148&quot; value=&quot;5&quot;/&gt;&lt;property id=&quot;20300&quot; value=&quot;Slide 3 - &amp;quot;Kent Unruh, PhD&amp;quot;&quot;/&gt;&lt;property id=&quot;20307&quot; value=&quot;311&quot;/&gt;&lt;/object&gt;&lt;object type=&quot;3&quot; unique_id=&quot;10162&quot;&gt;&lt;property id=&quot;20148&quot; value=&quot;5&quot;/&gt;&lt;property id=&quot;20300&quot; value=&quot;Slide 4 - &amp;quot;Shanett Jones, MPH,MBA&amp;quot;&quot;/&gt;&lt;property id=&quot;20307&quot; value=&quot;310&quot;/&gt;&lt;/object&gt;&lt;object type=&quot;3&quot; unique_id=&quot;10163&quot;&gt;&lt;property id=&quot;20148&quot; value=&quot;5&quot;/&gt;&lt;property id=&quot;20300&quot; value=&quot;Slide 5 - &amp;quot;AETC Brief Overview of the  National HIV Curriculum&amp;quot;&quot;/&gt;&lt;property id=&quot;20307&quot; value=&quot;313&quot;/&gt;&lt;/object&gt;&lt;object type=&quot;3&quot; unique_id=&quot;10164&quot;&gt;&lt;property id=&quot;20148&quot; value=&quot;5&quot;/&gt;&lt;property id=&quot;20300&quot; value=&quot;Slide 6 - &amp;quot;HIV National Curriculum Project Core Team&amp;quot;&quot;/&gt;&lt;property id=&quot;20307&quot; value=&quot;314&quot;/&gt;&lt;/object&gt;&lt;object type=&quot;3&quot; unique_id=&quot;10165&quot;&gt;&lt;property id=&quot;20148&quot; value=&quot;5&quot;/&gt;&lt;property id=&quot;20300&quot; value=&quot;Slide 7&quot;/&gt;&lt;property id=&quot;20307&quot; value=&quot;315&quot;/&gt;&lt;/object&gt;&lt;object type=&quot;3&quot; unique_id=&quot;10166&quot;&gt;&lt;property id=&quot;20148&quot; value=&quot;5&quot;/&gt;&lt;property id=&quot;20300&quot; value=&quot;Slide 8 - &amp;quot;Quick Reference&amp;quot;&quot;/&gt;&lt;property id=&quot;20307&quot; value=&quot;316&quot;/&gt;&lt;/object&gt;&lt;object type=&quot;3&quot; unique_id=&quot;10167&quot;&gt;&lt;property id=&quot;20148&quot; value=&quot;5&quot;/&gt;&lt;property id=&quot;20300&quot; value=&quot;Slide 9 - &amp;quot;Quick Reference&amp;quot;&quot;/&gt;&lt;property id=&quot;20307&quot; value=&quot;317&quot;/&gt;&lt;/object&gt;&lt;object type=&quot;3&quot; unique_id=&quot;10168&quot;&gt;&lt;property id=&quot;20148&quot; value=&quot;5&quot;/&gt;&lt;property id=&quot;20300&quot; value=&quot;Slide 10&quot;/&gt;&lt;property id=&quot;20307&quot; value=&quot;318&quot;/&gt;&lt;/object&gt;&lt;object type=&quot;3&quot; unique_id=&quot;10169&quot;&gt;&lt;property id=&quot;20148&quot; value=&quot;5&quot;/&gt;&lt;property id=&quot;20300&quot; value=&quot;Slide 11&quot;/&gt;&lt;property id=&quot;20307&quot; value=&quot;319&quot;/&gt;&lt;/object&gt;&lt;object type=&quot;3&quot; unique_id=&quot;10170&quot;&gt;&lt;property id=&quot;20148&quot; value=&quot;5&quot;/&gt;&lt;property id=&quot;20300&quot; value=&quot;Slide 12 - &amp;quot;Quick Reference&amp;quot;&quot;/&gt;&lt;property id=&quot;20307&quot; value=&quot;320&quot;/&gt;&lt;/object&gt;&lt;object type=&quot;3&quot; unique_id=&quot;10171&quot;&gt;&lt;property id=&quot;20148&quot; value=&quot;5&quot;/&gt;&lt;property id=&quot;20300&quot; value=&quot;Slide 13&quot;/&gt;&lt;property id=&quot;20307&quot; value=&quot;321&quot;/&gt;&lt;/object&gt;&lt;object type=&quot;3&quot; unique_id=&quot;10172&quot;&gt;&lt;property id=&quot;20148&quot; value=&quot;5&quot;/&gt;&lt;property id=&quot;20300&quot; value=&quot;Slide 14&quot;/&gt;&lt;property id=&quot;20307&quot; value=&quot;322&quot;/&gt;&lt;/object&gt;&lt;object type=&quot;3&quot; unique_id=&quot;10173&quot;&gt;&lt;property id=&quot;20148&quot; value=&quot;5&quot;/&gt;&lt;property id=&quot;20300&quot; value=&quot;Slide 15&quot;/&gt;&lt;property id=&quot;20307&quot; value=&quot;323&quot;/&gt;&lt;/object&gt;&lt;object type=&quot;3&quot; unique_id=&quot;10174&quot;&gt;&lt;property id=&quot;20148&quot; value=&quot;5&quot;/&gt;&lt;property id=&quot;20300&quot; value=&quot;Slide 16 - &amp;quot;Question Bank –  Identifies if answer correct/incorrect&amp;quot;&quot;/&gt;&lt;property id=&quot;20307&quot; value=&quot;324&quot;/&gt;&lt;/object&gt;&lt;object type=&quot;3&quot; unique_id=&quot;10175&quot;&gt;&lt;property id=&quot;20148&quot; value=&quot;5&quot;/&gt;&lt;property id=&quot;20300&quot; value=&quot;Slide 17 - &amp;quot;Question Bank –  Provides Comprehensive Summary&amp;quot;&quot;/&gt;&lt;property id=&quot;20307&quot; value=&quot;325&quot;/&gt;&lt;/object&gt;&lt;object type=&quot;3&quot; unique_id=&quot;10176&quot;&gt;&lt;property id=&quot;20148&quot; value=&quot;5&quot;/&gt;&lt;property id=&quot;20300&quot; value=&quot;Slide 18 - &amp;quot;Question Bank –  Supplements with Detailed Information&amp;quot;&quot;/&gt;&lt;property id=&quot;20307&quot; value=&quot;326&quot;/&gt;&lt;/object&gt;&lt;object type=&quot;3&quot; unique_id=&quot;10177&quot;&gt;&lt;property id=&quot;20148&quot; value=&quot;5&quot;/&gt;&lt;property id=&quot;20300&quot; value=&quot;Slide 19 - &amp;quot;Question Bank –  Highlights key references&amp;quot;&quot;/&gt;&lt;property id=&quot;20307&quot; value=&quot;327&quot;/&gt;&lt;/object&gt;&lt;object type=&quot;3&quot; unique_id=&quot;10178&quot;&gt;&lt;property id=&quot;20148&quot; value=&quot;5&quot;/&gt;&lt;property id=&quot;20300&quot; value=&quot;Slide 20 - &amp;quot;… for each question, in each topic, in each module&amp;quot;&quot;/&gt;&lt;property id=&quot;20307&quot; value=&quot;328&quot;/&gt;&lt;/object&gt;&lt;object type=&quot;3&quot; unique_id=&quot;10179&quot;&gt;&lt;property id=&quot;20148&quot; value=&quot;5&quot;/&gt;&lt;property id=&quot;20300&quot; value=&quot;Slide 21 - &amp;quot;Quick Reference&amp;quot;&quot;/&gt;&lt;property id=&quot;20307&quot; value=&quot;329&quot;/&gt;&lt;/object&gt;&lt;object type=&quot;3&quot; unique_id=&quot;10180&quot;&gt;&lt;property id=&quot;20148&quot; value=&quot;5&quot;/&gt;&lt;property id=&quot;20300&quot; value=&quot;Slide 22&quot;/&gt;&lt;property id=&quot;20307&quot; value=&quot;330&quot;/&gt;&lt;/object&gt;&lt;object type=&quot;3&quot; unique_id=&quot;10181&quot;&gt;&lt;property id=&quot;20148&quot; value=&quot;5&quot;/&gt;&lt;property id=&quot;20300&quot; value=&quot;Slide 23&quot;/&gt;&lt;property id=&quot;20307&quot; value=&quot;331&quot;/&gt;&lt;/object&gt;&lt;object type=&quot;3&quot; unique_id=&quot;10182&quot;&gt;&lt;property id=&quot;20148&quot; value=&quot;5&quot;/&gt;&lt;property id=&quot;20300&quot; value=&quot;Slide 24&quot;/&gt;&lt;property id=&quot;20307&quot; value=&quot;332&quot;/&gt;&lt;/object&gt;&lt;object type=&quot;3&quot; unique_id=&quot;10183&quot;&gt;&lt;property id=&quot;20148&quot; value=&quot;5&quot;/&gt;&lt;property id=&quot;20300&quot; value=&quot;Slide 25 - &amp;quot;Quick Reference&amp;quot;&quot;/&gt;&lt;property id=&quot;20307&quot; value=&quot;333&quot;/&gt;&lt;/object&gt;&lt;object type=&quot;3&quot; unique_id=&quot;10184&quot;&gt;&lt;property id=&quot;20148&quot; value=&quot;5&quot;/&gt;&lt;property id=&quot;20300&quot; value=&quot;Slide 26&quot;/&gt;&lt;property id=&quot;20307&quot; value=&quot;334&quot;/&gt;&lt;/object&gt;&lt;object type=&quot;3&quot; unique_id=&quot;10185&quot;&gt;&lt;property id=&quot;20148&quot; value=&quot;5&quot;/&gt;&lt;property id=&quot;20300&quot; value=&quot;Slide 27 - &amp;quot;Systematic Learning – Module Objectives&amp;quot;&quot;/&gt;&lt;property id=&quot;20307&quot; value=&quot;335&quot;/&gt;&lt;/object&gt;&lt;object type=&quot;3&quot; unique_id=&quot;10186&quot;&gt;&lt;property id=&quot;20148&quot; value=&quot;5&quot;/&gt;&lt;property id=&quot;20300&quot; value=&quot;Slide 28 - &amp;quot;Performance Indicators for Each Topic&amp;quot;&quot;/&gt;&lt;property id=&quot;20307&quot; value=&quot;336&quot;/&gt;&lt;/object&gt;&lt;object type=&quot;3&quot; unique_id=&quot;10187&quot;&gt;&lt;property id=&quot;20148&quot; value=&quot;5&quot;/&gt;&lt;property id=&quot;20300&quot; value=&quot;Slide 29 - &amp;quot;Once these learning goals are clear…proceed&amp;quot;&quot;/&gt;&lt;property id=&quot;20307&quot; value=&quot;337&quot;/&gt;&lt;/object&gt;&lt;object type=&quot;3&quot; unique_id=&quot;10188&quot;&gt;&lt;property id=&quot;20148&quot; value=&quot;5&quot;/&gt;&lt;property id=&quot;20300&quot; value=&quot;Slide 30 - &amp;quot;Detailed Written &amp;amp; Visual Content&amp;quot;&quot;/&gt;&lt;property id=&quot;20307&quot; value=&quot;338&quot;/&gt;&lt;/object&gt;&lt;object type=&quot;3&quot; unique_id=&quot;10189&quot;&gt;&lt;property id=&quot;20148&quot; value=&quot;5&quot;/&gt;&lt;property id=&quot;20300&quot; value=&quot;Slide 31 - &amp;quot;Detailed Written &amp;amp; Visual Content&amp;quot;&quot;/&gt;&lt;property id=&quot;20307&quot; value=&quot;339&quot;/&gt;&lt;/object&gt;&lt;object type=&quot;3&quot; unique_id=&quot;10190&quot;&gt;&lt;property id=&quot;20148&quot; value=&quot;5&quot;/&gt;&lt;property id=&quot;20300&quot; value=&quot;Slide 32 - &amp;quot;Detailed Written &amp;amp; Visual Content&amp;quot;&quot;/&gt;&lt;property id=&quot;20307&quot; value=&quot;340&quot;/&gt;&lt;/object&gt;&lt;object type=&quot;3&quot; unique_id=&quot;10191&quot;&gt;&lt;property id=&quot;20148&quot; value=&quot;5&quot;/&gt;&lt;property id=&quot;20300&quot; value=&quot;Slide 33 - &amp;quot;Lessons within Modules: How am I doing?&amp;quot;&quot;/&gt;&lt;property id=&quot;20307&quot; value=&quot;341&quot;/&gt;&lt;/object&gt;&lt;object type=&quot;3&quot; unique_id=&quot;10192&quot;&gt;&lt;property id=&quot;20148&quot; value=&quot;5&quot;/&gt;&lt;property id=&quot;20300&quot; value=&quot;Slide 34 - &amp;quot;Progress Tracker&amp;quot;&quot;/&gt;&lt;property id=&quot;20307&quot; value=&quot;342&quot;/&gt;&lt;/object&gt;&lt;object type=&quot;3&quot; unique_id=&quot;10193&quot;&gt;&lt;property id=&quot;20148&quot; value=&quot;5&quot;/&gt;&lt;property id=&quot;20300&quot; value=&quot;Slide 35 - &amp;quot;Individual Learner&amp;quot;&quot;/&gt;&lt;property id=&quot;20307&quot; value=&quot;343&quot;/&gt;&lt;/object&gt;&lt;object type=&quot;3&quot; unique_id=&quot;10194&quot;&gt;&lt;property id=&quot;20148&quot; value=&quot;5&quot;/&gt;&lt;property id=&quot;20300&quot; value=&quot;Slide 36 - &amp;quot;Learning work is organized in groups&amp;quot;&quot;/&gt;&lt;property id=&quot;20307&quot; value=&quot;344&quot;/&gt;&lt;/object&gt;&lt;object type=&quot;3&quot; unique_id=&quot;10195&quot;&gt;&lt;property id=&quot;20148&quot; value=&quot;5&quot;/&gt;&lt;property id=&quot;20300&quot; value=&quot;Slide 37 - &amp;quot;Why is Group-Based Learning Important?&amp;quot;&quot;/&gt;&lt;property id=&quot;20307&quot; value=&quot;345&quot;/&gt;&lt;/object&gt;&lt;object type=&quot;3&quot; unique_id=&quot;10196&quot;&gt;&lt;property id=&quot;20148&quot; value=&quot;5&quot;/&gt;&lt;property id=&quot;20300&quot; value=&quot;Slide 68 - &amp;quot;Enhancements to Group Management&amp;quot;&quot;/&gt;&lt;property id=&quot;20307&quot; value=&quot;346&quot;/&gt;&lt;/object&gt;&lt;object type=&quot;3&quot; unique_id=&quot;10197&quot;&gt;&lt;property id=&quot;20148&quot; value=&quot;5&quot;/&gt;&lt;property id=&quot;20300&quot; value=&quot;Slide 69 - &amp;quot;Questions?&amp;quot;&quot;/&gt;&lt;property id=&quot;20307&quot; value=&quot;260&quot;/&gt;&lt;/object&gt;&lt;object type=&quot;3&quot; unique_id=&quot;10198&quot;&gt;&lt;property id=&quot;20148&quot; value=&quot;5&quot;/&gt;&lt;property id=&quot;20300&quot; value=&quot;Slide 70 - &amp;quot;More Questions?&amp;quot;&quot;/&gt;&lt;property id=&quot;20307&quot; value=&quot;285&quot;/&gt;&lt;/object&gt;&lt;object type=&quot;3&quot; unique_id=&quot;10199&quot;&gt;&lt;property id=&quot;20148&quot; value=&quot;5&quot;/&gt;&lt;property id=&quot;20300&quot; value=&quot;Slide 71 - &amp;quot;Next E-Learn Call&amp;quot;&quot;/&gt;&lt;property id=&quot;20307&quot; value=&quot;259&quot;/&gt;&lt;/object&gt;&lt;object type=&quot;3&quot; unique_id=&quot;10630&quot;&gt;&lt;property id=&quot;20148&quot; value=&quot;5&quot;/&gt;&lt;property id=&quot;20300&quot; value=&quot;Slide 39 - &amp;quot;Group Functionality Uses &amp;quot;&quot;/&gt;&lt;property id=&quot;20307&quot; value=&quot;347&quot;/&gt;&lt;/object&gt;&lt;object type=&quot;3&quot; unique_id=&quot;10631&quot;&gt;&lt;property id=&quot;20148&quot; value=&quot;5&quot;/&gt;&lt;property id=&quot;20300&quot; value=&quot;Slide 40 - &amp;quot;Rationale&amp;quot;&quot;/&gt;&lt;property id=&quot;20307&quot; value=&quot;348&quot;/&gt;&lt;/object&gt;&lt;object type=&quot;3&quot; unique_id=&quot;10632&quot;&gt;&lt;property id=&quot;20148&quot; value=&quot;5&quot;/&gt;&lt;property id=&quot;20300&quot; value=&quot;Slide 42 - &amp;quot;Creating Groups&amp;quot;&quot;/&gt;&lt;property id=&quot;20307&quot; value=&quot;349&quot;/&gt;&lt;/object&gt;&lt;object type=&quot;3&quot; unique_id=&quot;10633&quot;&gt;&lt;property id=&quot;20148&quot; value=&quot;5&quot;/&gt;&lt;property id=&quot;20300&quot; value=&quot;Slide 43&quot;/&gt;&lt;property id=&quot;20307&quot; value=&quot;350&quot;/&gt;&lt;/object&gt;&lt;object type=&quot;3&quot; unique_id=&quot;11811&quot;&gt;&lt;property id=&quot;20148&quot; value=&quot;5&quot;/&gt;&lt;property id=&quot;20300&quot; value=&quot;Slide 38 - &amp;quot;Review Group Functionality&amp;quot;&quot;/&gt;&lt;property id=&quot;20307&quot; value=&quot;355&quot;/&gt;&lt;/object&gt;&lt;object type=&quot;3&quot; unique_id=&quot;11812&quot;&gt;&lt;property id=&quot;20148&quot; value=&quot;5&quot;/&gt;&lt;property id=&quot;20300&quot; value=&quot;Slide 41&quot;/&gt;&lt;property id=&quot;20307&quot; value=&quot;356&quot;/&gt;&lt;/object&gt;&lt;object type=&quot;3&quot; unique_id=&quot;11813&quot;&gt;&lt;property id=&quot;20148&quot; value=&quot;5&quot;/&gt;&lt;property id=&quot;20300&quot; value=&quot;Slide 44&quot;/&gt;&lt;property id=&quot;20307&quot; value=&quot;357&quot;/&gt;&lt;/object&gt;&lt;object type=&quot;3&quot; unique_id=&quot;11814&quot;&gt;&lt;property id=&quot;20148&quot; value=&quot;5&quot;/&gt;&lt;property id=&quot;20300&quot; value=&quot;Slide 45&quot;/&gt;&lt;property id=&quot;20307&quot; value=&quot;358&quot;/&gt;&lt;/object&gt;&lt;object type=&quot;3&quot; unique_id=&quot;11815&quot;&gt;&lt;property id=&quot;20148&quot; value=&quot;5&quot;/&gt;&lt;property id=&quot;20300&quot; value=&quot;Slide 46&quot;/&gt;&lt;property id=&quot;20307&quot; value=&quot;359&quot;/&gt;&lt;/object&gt;&lt;object type=&quot;3&quot; unique_id=&quot;11816&quot;&gt;&lt;property id=&quot;20148&quot; value=&quot;5&quot;/&gt;&lt;property id=&quot;20300&quot; value=&quot;Slide 47&quot;/&gt;&lt;property id=&quot;20307&quot; value=&quot;360&quot;/&gt;&lt;/object&gt;&lt;object type=&quot;3&quot; unique_id=&quot;11817&quot;&gt;&lt;property id=&quot;20148&quot; value=&quot;5&quot;/&gt;&lt;property id=&quot;20300&quot; value=&quot;Slide 48&quot;/&gt;&lt;property id=&quot;20307&quot; value=&quot;361&quot;/&gt;&lt;/object&gt;&lt;object type=&quot;3&quot; unique_id=&quot;11818&quot;&gt;&lt;property id=&quot;20148&quot; value=&quot;5&quot;/&gt;&lt;property id=&quot;20300&quot; value=&quot;Slide 49&quot;/&gt;&lt;property id=&quot;20307&quot; value=&quot;362&quot;/&gt;&lt;/object&gt;&lt;object type=&quot;3&quot; unique_id=&quot;11819&quot;&gt;&lt;property id=&quot;20148&quot; value=&quot;5&quot;/&gt;&lt;property id=&quot;20300&quot; value=&quot;Slide 50&quot;/&gt;&lt;property id=&quot;20307&quot; value=&quot;363&quot;/&gt;&lt;/object&gt;&lt;object type=&quot;3&quot; unique_id=&quot;11820&quot;&gt;&lt;property id=&quot;20148&quot; value=&quot;5&quot;/&gt;&lt;property id=&quot;20300&quot; value=&quot;Slide 51&quot;/&gt;&lt;property id=&quot;20307&quot; value=&quot;364&quot;/&gt;&lt;/object&gt;&lt;object type=&quot;3&quot; unique_id=&quot;11822&quot;&gt;&lt;property id=&quot;20148&quot; value=&quot;5&quot;/&gt;&lt;property id=&quot;20300&quot; value=&quot;Slide 53&quot;/&gt;&lt;property id=&quot;20307&quot; value=&quot;366&quot;/&gt;&lt;/object&gt;&lt;object type=&quot;3&quot; unique_id=&quot;11823&quot;&gt;&lt;property id=&quot;20148&quot; value=&quot;5&quot;/&gt;&lt;property id=&quot;20300&quot; value=&quot;Slide 54&quot;/&gt;&lt;property id=&quot;20307&quot; value=&quot;367&quot;/&gt;&lt;/object&gt;&lt;object type=&quot;3&quot; unique_id=&quot;11824&quot;&gt;&lt;property id=&quot;20148&quot; value=&quot;5&quot;/&gt;&lt;property id=&quot;20300&quot; value=&quot;Slide 55&quot;/&gt;&lt;property id=&quot;20307&quot; value=&quot;368&quot;/&gt;&lt;/object&gt;&lt;object type=&quot;3&quot; unique_id=&quot;11825&quot;&gt;&lt;property id=&quot;20148&quot; value=&quot;5&quot;/&gt;&lt;property id=&quot;20300&quot; value=&quot;Slide 56&quot;/&gt;&lt;property id=&quot;20307&quot; value=&quot;369&quot;/&gt;&lt;/object&gt;&lt;object type=&quot;3&quot; unique_id=&quot;12140&quot;&gt;&lt;property id=&quot;20148&quot; value=&quot;5&quot;/&gt;&lt;property id=&quot;20300&quot; value=&quot;Slide 52 - &amp;quot;Managing Groups&amp;quot;&quot;/&gt;&lt;property id=&quot;20307&quot; value=&quot;370&quot;/&gt;&lt;/object&gt;&lt;object type=&quot;3&quot; unique_id=&quot;13134&quot;&gt;&lt;property id=&quot;20148&quot; value=&quot;5&quot;/&gt;&lt;property id=&quot;20300&quot; value=&quot;Slide 57&quot;/&gt;&lt;property id=&quot;20307&quot; value=&quot;371&quot;/&gt;&lt;/object&gt;&lt;object type=&quot;3&quot; unique_id=&quot;13135&quot;&gt;&lt;property id=&quot;20148&quot; value=&quot;5&quot;/&gt;&lt;property id=&quot;20300&quot; value=&quot;Slide 58&quot;/&gt;&lt;property id=&quot;20307&quot; value=&quot;372&quot;/&gt;&lt;/object&gt;&lt;object type=&quot;3&quot; unique_id=&quot;13136&quot;&gt;&lt;property id=&quot;20148&quot; value=&quot;5&quot;/&gt;&lt;property id=&quot;20300&quot; value=&quot;Slide 59&quot;/&gt;&lt;property id=&quot;20307&quot; value=&quot;373&quot;/&gt;&lt;/object&gt;&lt;object type=&quot;3&quot; unique_id=&quot;13137&quot;&gt;&lt;property id=&quot;20148&quot; value=&quot;5&quot;/&gt;&lt;property id=&quot;20300&quot; value=&quot;Slide 60&quot;/&gt;&lt;property id=&quot;20307&quot; value=&quot;374&quot;/&gt;&lt;/object&gt;&lt;object type=&quot;3&quot; unique_id=&quot;13138&quot;&gt;&lt;property id=&quot;20148&quot; value=&quot;5&quot;/&gt;&lt;property id=&quot;20300&quot; value=&quot;Slide 61&quot;/&gt;&lt;property id=&quot;20307&quot; value=&quot;375&quot;/&gt;&lt;/object&gt;&lt;object type=&quot;3&quot; unique_id=&quot;13140&quot;&gt;&lt;property id=&quot;20148&quot; value=&quot;5&quot;/&gt;&lt;property id=&quot;20300&quot; value=&quot;Slide 66 - &amp;quot;Reporting in Virtual Forum&amp;quot;&quot;/&gt;&lt;property id=&quot;20307&quot; value=&quot;380&quot;/&gt;&lt;/object&gt;&lt;object type=&quot;3&quot; unique_id=&quot;13142&quot;&gt;&lt;property id=&quot;20148&quot; value=&quot;5&quot;/&gt;&lt;property id=&quot;20300&quot; value=&quot;Slide 63&quot;/&gt;&lt;property id=&quot;20307&quot; value=&quot;378&quot;/&gt;&lt;/object&gt;&lt;object type=&quot;3&quot; unique_id=&quot;13143&quot;&gt;&lt;property id=&quot;20148&quot; value=&quot;5&quot;/&gt;&lt;property id=&quot;20300&quot; value=&quot;Slide 67 - &amp;quot;Group Enhancements&amp;quot;&quot;/&gt;&lt;property id=&quot;20307&quot; value=&quot;379&quot;/&gt;&lt;/object&gt;&lt;object type=&quot;3&quot; unique_id=&quot;13648&quot;&gt;&lt;property id=&quot;20148&quot; value=&quot;5&quot;/&gt;&lt;property id=&quot;20300&quot; value=&quot;Slide 62 - &amp;quot;Quick Reference&amp;quot;&quot;/&gt;&lt;property id=&quot;20307&quot; value=&quot;381&quot;/&gt;&lt;/object&gt;&lt;object type=&quot;3&quot; unique_id=&quot;13649&quot;&gt;&lt;property id=&quot;20148&quot; value=&quot;5&quot;/&gt;&lt;property id=&quot;20300&quot; value=&quot;Slide 64&quot;/&gt;&lt;property id=&quot;20307&quot; value=&quot;382&quot;/&gt;&lt;/object&gt;&lt;object type=&quot;3&quot; unique_id=&quot;13650&quot;&gt;&lt;property id=&quot;20148&quot; value=&quot;5&quot;/&gt;&lt;property id=&quot;20300&quot; value=&quot;Slide 65&quot;/&gt;&lt;property id=&quot;20307&quot; value=&quot;383&quot;/&gt;&lt;/object&gt;&lt;/object&gt;&lt;object type=&quot;8&quot; unique_id=&quot;10242&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NCRC master -16x9-template">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Custom 12">
      <a:dk1>
        <a:sysClr val="windowText" lastClr="000000"/>
      </a:dk1>
      <a:lt1>
        <a:sysClr val="window" lastClr="FFFFFF"/>
      </a:lt1>
      <a:dk2>
        <a:srgbClr val="1F497D"/>
      </a:dk2>
      <a:lt2>
        <a:srgbClr val="EEECE1"/>
      </a:lt2>
      <a:accent1>
        <a:srgbClr val="4F81BD"/>
      </a:accent1>
      <a:accent2>
        <a:srgbClr val="632423"/>
      </a:accent2>
      <a:accent3>
        <a:srgbClr val="953734"/>
      </a:accent3>
      <a:accent4>
        <a:srgbClr val="D99694"/>
      </a:accent4>
      <a:accent5>
        <a:srgbClr val="E5B9B7"/>
      </a:accent5>
      <a:accent6>
        <a:srgbClr val="F2DCDB"/>
      </a:accent6>
      <a:hlink>
        <a:srgbClr val="C00000"/>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AETC-NCRC master -16x9-template</Template>
  <TotalTime>5946</TotalTime>
  <Words>1556</Words>
  <Application>Microsoft Office PowerPoint</Application>
  <PresentationFormat>On-screen Show (4:3)</PresentationFormat>
  <Paragraphs>241</Paragraphs>
  <Slides>27</Slides>
  <Notes>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6" baseType="lpstr">
      <vt:lpstr>Arial</vt:lpstr>
      <vt:lpstr>Calibri</vt:lpstr>
      <vt:lpstr>ITC Avant Garde Std Bk</vt:lpstr>
      <vt:lpstr>ITC Avant Garde Std Bk Cn</vt:lpstr>
      <vt:lpstr>ITC Avant Garde Std Md</vt:lpstr>
      <vt:lpstr>Wingdings</vt:lpstr>
      <vt:lpstr>AETC-NCRC master -16x9-template</vt:lpstr>
      <vt:lpstr>Office Theme</vt:lpstr>
      <vt:lpstr>Acrobat Document</vt:lpstr>
      <vt:lpstr>Learner Education and Practice Portal (LEAPP): Platform for Quality Management and Data Collection Linda Rose Frank, PhD, MSN, ACRN, FAAN |  Professor of Public Health, Medicine, and Nursing  Principal Investigator, Executive Director | MidAtlantic AETC Matt Garofalo, MBA, MS-MIS | Distance Learning Specialist | MidAtlantic AETC Hathy Simpson, MPH | Program Manager | New England AETC</vt:lpstr>
      <vt:lpstr>Learning Objectives</vt:lpstr>
      <vt:lpstr>Rationale for Approach</vt:lpstr>
      <vt:lpstr>MidAtlantic AETC Scope of Work</vt:lpstr>
      <vt:lpstr>Learner Education and Practice Portal© Authors: Professor Linda R. Frank, PhD, MSN, ACRN, FAAN, and Matthew Garofalo, MBA, MS-MIS </vt:lpstr>
      <vt:lpstr>Importance of LEAPP Branding © University of Pittsburgh  </vt:lpstr>
      <vt:lpstr>HRSA Defined Community of Practice</vt:lpstr>
      <vt:lpstr>Defining Communities of Practice</vt:lpstr>
      <vt:lpstr>MidAtlantic AIDS Education &amp; Training Center Participant Communities of Practice</vt:lpstr>
      <vt:lpstr>LEAPP Operations</vt:lpstr>
      <vt:lpstr>LEAPP works with most devices and browsers</vt:lpstr>
      <vt:lpstr>Profile Login</vt:lpstr>
      <vt:lpstr>PowerPoint Presentation</vt:lpstr>
      <vt:lpstr>New LEAPP Stakeholders</vt:lpstr>
      <vt:lpstr>HRSA PIF and ER</vt:lpstr>
      <vt:lpstr>Modalities and LEAPP Participant Features</vt:lpstr>
      <vt:lpstr>HRSA Defined Community of Practice</vt:lpstr>
      <vt:lpstr>Network Capacity Does Not Equal Network Utilization</vt:lpstr>
      <vt:lpstr>Data on LEAPP</vt:lpstr>
      <vt:lpstr>LEAPP Event Creation Features</vt:lpstr>
      <vt:lpstr>LEAPP Software</vt:lpstr>
      <vt:lpstr>LEAPP Support Structure</vt:lpstr>
      <vt:lpstr>Developing Features/Open-Architecture</vt:lpstr>
      <vt:lpstr>Centralized Computing</vt:lpstr>
      <vt:lpstr>Questions or Comments? </vt:lpstr>
      <vt:lpstr>MidAtlantic AIDS Education and Training Center </vt:lpstr>
      <vt:lpstr>Next E-Learn Call</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Collins, Judith</cp:lastModifiedBy>
  <cp:revision>507</cp:revision>
  <cp:lastPrinted>2018-04-10T14:24:52Z</cp:lastPrinted>
  <dcterms:created xsi:type="dcterms:W3CDTF">2016-05-10T21:18:57Z</dcterms:created>
  <dcterms:modified xsi:type="dcterms:W3CDTF">2019-03-22T13:14:24Z</dcterms:modified>
</cp:coreProperties>
</file>