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02" r:id="rId2"/>
    <p:sldId id="303" r:id="rId3"/>
    <p:sldId id="304" r:id="rId4"/>
    <p:sldId id="305" r:id="rId5"/>
    <p:sldId id="306" r:id="rId6"/>
    <p:sldId id="307" r:id="rId7"/>
    <p:sldId id="310" r:id="rId8"/>
  </p:sldIdLst>
  <p:sldSz cx="9144000" cy="6858000" type="screen4x3"/>
  <p:notesSz cx="6858000" cy="9144000"/>
  <p:defaultTextStyle>
    <a:defPPr>
      <a:defRPr lang="en-US"/>
    </a:defPPr>
    <a:lvl1pPr marL="0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49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99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349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798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248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697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147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597" algn="l" defTabSz="4564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90" autoAdjust="0"/>
    <p:restoredTop sz="94808" autoAdjust="0"/>
  </p:normalViewPr>
  <p:slideViewPr>
    <p:cSldViewPr snapToGrid="0" snapToObjects="1">
      <p:cViewPr varScale="1">
        <p:scale>
          <a:sx n="108" d="100"/>
          <a:sy n="108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-393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5C59-C1FD-6442-AEB5-D92696AF80D8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E4F94-7953-2847-870B-5C6DE6184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0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A58B-C66D-0E4D-9CF4-D0A97D2815BD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3D7C-E79C-464D-870B-78CB3C242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1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49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99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49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98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248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697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147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597" algn="l" defTabSz="4564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025526"/>
            <a:ext cx="7772399" cy="2474409"/>
          </a:xfrm>
        </p:spPr>
        <p:txBody>
          <a:bodyPr anchor="t"/>
          <a:lstStyle>
            <a:lvl1pPr>
              <a:defRPr sz="54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681685"/>
            <a:ext cx="7772398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rgbClr val="222222"/>
                </a:solidFill>
              </a:defRPr>
            </a:lvl1pPr>
            <a:lvl2pPr marL="45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TC Avant Garde Std Bk"/>
                <a:cs typeface="ITC Avant Garde Std Bk"/>
              </a:defRPr>
            </a:lvl1pPr>
          </a:lstStyle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5" y="316504"/>
            <a:ext cx="3096774" cy="96317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88A7DF"/>
                </a:solidFill>
                <a:latin typeface="+mn-lt"/>
                <a:cs typeface="ITC Avant Garde Std Bk Cn"/>
              </a:defRPr>
            </a:lvl1pPr>
          </a:lstStyle>
          <a:p>
            <a:fld id="{B3434901-20FC-42F3-96D1-134DE51A8C72}" type="datetime1">
              <a:rPr lang="en-US" smtClean="0"/>
              <a:t>9/24/2018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ITC Avant Garde Std Bk Cn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C3FC170D-0C5B-4932-9FEB-234E8ADF4011}" type="datetime1">
              <a:rPr lang="en-US" smtClean="0"/>
              <a:t>9/24/2018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0" y="6368289"/>
            <a:ext cx="1074376" cy="333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187172"/>
            <a:ext cx="7659687" cy="1168401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7" y="155363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22222"/>
                </a:solidFill>
              </a:defRPr>
            </a:lvl1pPr>
            <a:lvl2pPr marL="4564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1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C12358D4-2236-41BE-BB60-4AE13DED5B2D}" type="datetime1">
              <a:rPr lang="en-US" smtClean="0"/>
              <a:t>9/24/2018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0" y="6368289"/>
            <a:ext cx="1074376" cy="333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431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2" y="1536192"/>
            <a:ext cx="4038599" cy="4431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7AA29867-1201-42CB-9E0E-80B2F6735D05}" type="datetime1">
              <a:rPr lang="en-US" smtClean="0"/>
              <a:t>9/24/2018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0" y="6368289"/>
            <a:ext cx="1074376" cy="333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4605"/>
            <a:ext cx="3890108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6449" indent="0">
              <a:buNone/>
              <a:defRPr sz="2000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600" b="1"/>
            </a:lvl4pPr>
            <a:lvl5pPr marL="1825798" indent="0">
              <a:buNone/>
              <a:defRPr sz="1600" b="1"/>
            </a:lvl5pPr>
            <a:lvl6pPr marL="2282248" indent="0">
              <a:buNone/>
              <a:defRPr sz="1600" b="1"/>
            </a:lvl6pPr>
            <a:lvl7pPr marL="2738697" indent="0">
              <a:buNone/>
              <a:defRPr sz="1600" b="1"/>
            </a:lvl7pPr>
            <a:lvl8pPr marL="3195147" indent="0">
              <a:buNone/>
              <a:defRPr sz="1600" b="1"/>
            </a:lvl8pPr>
            <a:lvl9pPr marL="3651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8721"/>
            <a:ext cx="3890108" cy="35587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2210" y="1644605"/>
            <a:ext cx="4038599" cy="639763"/>
          </a:xfrm>
        </p:spPr>
        <p:txBody>
          <a:bodyPr anchor="b">
            <a:no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6449" indent="0">
              <a:buNone/>
              <a:defRPr sz="2000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600" b="1"/>
            </a:lvl4pPr>
            <a:lvl5pPr marL="1825798" indent="0">
              <a:buNone/>
              <a:defRPr sz="1600" b="1"/>
            </a:lvl5pPr>
            <a:lvl6pPr marL="2282248" indent="0">
              <a:buNone/>
              <a:defRPr sz="1600" b="1"/>
            </a:lvl6pPr>
            <a:lvl7pPr marL="2738697" indent="0">
              <a:buNone/>
              <a:defRPr sz="1600" b="1"/>
            </a:lvl7pPr>
            <a:lvl8pPr marL="3195147" indent="0">
              <a:buNone/>
              <a:defRPr sz="1600" b="1"/>
            </a:lvl8pPr>
            <a:lvl9pPr marL="36515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2210" y="2408721"/>
            <a:ext cx="4038599" cy="35587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1D45151C-5CA7-4288-8AA3-640BC3D7AA76}" type="datetime1">
              <a:rPr lang="en-US" smtClean="0"/>
              <a:t>9/24/2018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0" y="6368289"/>
            <a:ext cx="1074376" cy="333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D0C87027-05C5-4F5A-9637-FA4D839512DE}" type="datetime1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0" y="6368289"/>
            <a:ext cx="1074376" cy="333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72B8CF2F-4BFF-4239-8CCD-47901F8FB629}" type="datetime1">
              <a:rPr lang="en-US" smtClean="0"/>
              <a:t>9/24/2018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0" y="6368289"/>
            <a:ext cx="1074376" cy="333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3" y="5495544"/>
            <a:ext cx="8516815" cy="594360"/>
          </a:xfrm>
        </p:spPr>
        <p:txBody>
          <a:bodyPr anchor="b"/>
          <a:lstStyle>
            <a:lvl1pPr algn="ctr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3" y="381001"/>
            <a:ext cx="8516815" cy="494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CAA84373-B186-476F-AD68-8BBC040FA238}" type="datetime1">
              <a:rPr lang="en-US" smtClean="0"/>
              <a:t>9/24/2018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0" y="6368289"/>
            <a:ext cx="1074376" cy="333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006831"/>
            <a:ext cx="8588248" cy="522557"/>
          </a:xfrm>
        </p:spPr>
        <p:txBody>
          <a:bodyPr anchor="b"/>
          <a:lstStyle>
            <a:lvl1pPr algn="ctr">
              <a:defRPr sz="2200" b="0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0327"/>
            <a:ext cx="9144000" cy="4913922"/>
          </a:xfrm>
        </p:spPr>
        <p:txBody>
          <a:bodyPr/>
          <a:lstStyle>
            <a:lvl1pPr marL="0" indent="0">
              <a:buNone/>
              <a:defRPr sz="3200"/>
            </a:lvl1pPr>
            <a:lvl2pPr marL="456449" indent="0">
              <a:buNone/>
              <a:defRPr sz="2800"/>
            </a:lvl2pPr>
            <a:lvl3pPr marL="912899" indent="0">
              <a:buNone/>
              <a:defRPr sz="2400"/>
            </a:lvl3pPr>
            <a:lvl4pPr marL="1369349" indent="0">
              <a:buNone/>
              <a:defRPr sz="2000"/>
            </a:lvl4pPr>
            <a:lvl5pPr marL="1825798" indent="0">
              <a:buNone/>
              <a:defRPr sz="2000"/>
            </a:lvl5pPr>
            <a:lvl6pPr marL="2282248" indent="0">
              <a:buNone/>
              <a:defRPr sz="2000"/>
            </a:lvl6pPr>
            <a:lvl7pPr marL="2738697" indent="0">
              <a:buNone/>
              <a:defRPr sz="2000"/>
            </a:lvl7pPr>
            <a:lvl8pPr marL="3195147" indent="0">
              <a:buNone/>
              <a:defRPr sz="2000"/>
            </a:lvl8pPr>
            <a:lvl9pPr marL="36515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5607552"/>
            <a:ext cx="8588248" cy="53839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6449" indent="0">
              <a:buNone/>
              <a:defRPr sz="1200"/>
            </a:lvl2pPr>
            <a:lvl3pPr marL="912899" indent="0">
              <a:buNone/>
              <a:defRPr sz="1000"/>
            </a:lvl3pPr>
            <a:lvl4pPr marL="1369349" indent="0">
              <a:buNone/>
              <a:defRPr sz="900"/>
            </a:lvl4pPr>
            <a:lvl5pPr marL="1825798" indent="0">
              <a:buNone/>
              <a:defRPr sz="900"/>
            </a:lvl5pPr>
            <a:lvl6pPr marL="2282248" indent="0">
              <a:buNone/>
              <a:defRPr sz="900"/>
            </a:lvl6pPr>
            <a:lvl7pPr marL="2738697" indent="0">
              <a:buNone/>
              <a:defRPr sz="900"/>
            </a:lvl7pPr>
            <a:lvl8pPr marL="3195147" indent="0">
              <a:buNone/>
              <a:defRPr sz="900"/>
            </a:lvl8pPr>
            <a:lvl9pPr marL="36515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CD50239A-1088-4D46-8E6B-DE7E419B004E}" type="datetime1">
              <a:rPr lang="en-US" smtClean="0"/>
              <a:t>9/24/2018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0" y="6368289"/>
            <a:ext cx="1074376" cy="3338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-ribbon_ghost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t="32317" r="11115"/>
          <a:stretch/>
        </p:blipFill>
        <p:spPr>
          <a:xfrm>
            <a:off x="4" y="4"/>
            <a:ext cx="9143999" cy="61974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" y="6223069"/>
            <a:ext cx="9143999" cy="64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645" rIns="91290" bIns="4564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315569" cy="1143000"/>
          </a:xfrm>
          <a:prstGeom prst="rect">
            <a:avLst/>
          </a:prstGeom>
        </p:spPr>
        <p:txBody>
          <a:bodyPr vert="horz" lIns="91290" tIns="45645" rIns="91290" bIns="45645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8315569" cy="4367299"/>
          </a:xfrm>
          <a:prstGeom prst="rect">
            <a:avLst/>
          </a:prstGeom>
        </p:spPr>
        <p:txBody>
          <a:bodyPr vert="horz" lIns="91290" tIns="45645" rIns="91290" bIns="456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6223069"/>
            <a:ext cx="685800" cy="6400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0" tIns="45645" rIns="91290" bIns="45645"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6305882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1D2EA5EF-C699-AF4C-BA42-C0A1CAAB713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719760" y="6352708"/>
            <a:ext cx="738443" cy="365760"/>
          </a:xfrm>
          <a:prstGeom prst="rect">
            <a:avLst/>
          </a:prstGeom>
        </p:spPr>
        <p:txBody>
          <a:bodyPr lIns="91290" tIns="45645" rIns="91290" bIns="45645" anchor="ctr"/>
          <a:lstStyle>
            <a:lvl1pPr>
              <a:defRPr sz="1200">
                <a:solidFill>
                  <a:srgbClr val="88A7DF"/>
                </a:solidFill>
              </a:defRPr>
            </a:lvl1pPr>
          </a:lstStyle>
          <a:p>
            <a:fld id="{248AECEC-7A09-4F27-A925-157AA5A9FFEE}" type="datetime1">
              <a:rPr lang="en-US" smtClean="0"/>
              <a:t>9/24/2018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459" y="6352708"/>
            <a:ext cx="4367298" cy="365760"/>
          </a:xfrm>
          <a:prstGeom prst="rect">
            <a:avLst/>
          </a:prstGeom>
        </p:spPr>
        <p:txBody>
          <a:bodyPr lIns="91290" tIns="45645" rIns="91290" bIns="45645" anchor="ctr"/>
          <a:lstStyle>
            <a:lvl1pPr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2899" rtl="0" eaLnBrk="1" latinLnBrk="0" hangingPunct="1">
        <a:spcBef>
          <a:spcPct val="0"/>
        </a:spcBef>
        <a:buNone/>
        <a:defRPr sz="4000" b="0" i="0" kern="1200" cap="none" spc="-100" baseline="0">
          <a:ln>
            <a:noFill/>
          </a:ln>
          <a:solidFill>
            <a:schemeClr val="accent6"/>
          </a:solidFill>
          <a:effectLst/>
          <a:latin typeface="+mj-lt"/>
          <a:ea typeface="+mj-ea"/>
          <a:cs typeface="ITC Avant Garde Std Md"/>
        </a:defRPr>
      </a:lvl1pPr>
    </p:titleStyle>
    <p:bodyStyle>
      <a:lvl1pPr marL="342337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ITC Avant Garde Std Md"/>
        </a:defRPr>
      </a:lvl1pPr>
      <a:lvl2pPr marL="639030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200" b="0" i="0" kern="1200">
          <a:solidFill>
            <a:schemeClr val="tx1"/>
          </a:solidFill>
          <a:latin typeface="+mn-lt"/>
          <a:ea typeface="+mn-ea"/>
          <a:cs typeface="ITC Avant Garde Std Md"/>
        </a:defRPr>
      </a:lvl2pPr>
      <a:lvl3pPr marL="1004189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ITC Avant Garde Std Md"/>
        </a:defRPr>
      </a:lvl3pPr>
      <a:lvl4pPr marL="1278059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ITC Avant Garde Std Md"/>
        </a:defRPr>
      </a:lvl4pPr>
      <a:lvl5pPr marL="1551928" indent="-228225" algn="l" defTabSz="912899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ITC Avant Garde Std Md"/>
        </a:defRPr>
      </a:lvl5pPr>
      <a:lvl6pPr marL="1734509" indent="-182580" algn="l" defTabSz="91289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7088" indent="-182580" algn="l" defTabSz="912899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99668" indent="-182580" algn="l" defTabSz="912899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2248" indent="-182580" algn="l" defTabSz="912899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9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49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98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48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9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14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97" algn="l" defTabSz="912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              </a:t>
            </a:r>
            <a:br>
              <a:rPr lang="en-US" b="1" dirty="0"/>
            </a:br>
            <a:r>
              <a:rPr lang="en-US" b="1" dirty="0"/>
              <a:t>        </a:t>
            </a:r>
            <a:r>
              <a:rPr lang="en-US" b="1" dirty="0">
                <a:latin typeface="Avenir Roman" panose="02000503020000020003" pitchFamily="2" charset="0"/>
              </a:rPr>
              <a:t>:</a:t>
            </a:r>
            <a:r>
              <a:rPr lang="en-US" sz="5000" b="1" dirty="0">
                <a:latin typeface="Avenir Roman" panose="02000503020000020003" pitchFamily="2" charset="0"/>
              </a:rPr>
              <a:t> Getting Set Up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A7D49-A09E-914D-A2C6-E98C9D3BE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17" y="3069475"/>
            <a:ext cx="2371202" cy="5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4"/>
            <a:ext cx="8315569" cy="1143000"/>
          </a:xfrm>
        </p:spPr>
        <p:txBody>
          <a:bodyPr/>
          <a:lstStyle/>
          <a:p>
            <a:r>
              <a:rPr lang="en-US" b="1" dirty="0">
                <a:latin typeface="Avenir Roman" panose="02000503020000020003" pitchFamily="2" charset="0"/>
              </a:rPr>
              <a:t>Launch Zoom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561"/>
            <a:ext cx="8481823" cy="4313616"/>
          </a:xfrm>
        </p:spPr>
        <p:txBody>
          <a:bodyPr/>
          <a:lstStyle/>
          <a:p>
            <a:r>
              <a:rPr lang="en-US" sz="2200" dirty="0">
                <a:latin typeface="Avenir Roman" panose="02000503020000020003" pitchFamily="2" charset="0"/>
              </a:rPr>
              <a:t>After clicking the Join URL, you’ll see the below prompt.</a:t>
            </a:r>
            <a:endParaRPr lang="en-US" sz="800" dirty="0">
              <a:latin typeface="Avenir Roman" panose="02000503020000020003" pitchFamily="2" charset="0"/>
            </a:endParaRPr>
          </a:p>
          <a:p>
            <a:pPr marL="114112" indent="0">
              <a:buNone/>
            </a:pPr>
            <a:endParaRPr lang="en-US" sz="800" dirty="0">
              <a:latin typeface="Avenir Roman" panose="02000503020000020003" pitchFamily="2" charset="0"/>
            </a:endParaRPr>
          </a:p>
          <a:p>
            <a:pPr marL="114112" indent="0" algn="ctr">
              <a:buNone/>
            </a:pPr>
            <a:r>
              <a:rPr lang="en-US" sz="2200" b="1" dirty="0">
                <a:latin typeface="Avenir Roman" panose="02000503020000020003" pitchFamily="2" charset="0"/>
              </a:rPr>
              <a:t>If you’ve never used Zoom, you will need to download it.</a:t>
            </a:r>
          </a:p>
          <a:p>
            <a:pPr marL="114112" indent="0">
              <a:buNone/>
            </a:pPr>
            <a:endParaRPr lang="en-US" sz="1000" dirty="0">
              <a:latin typeface="Avenir Roman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2</a:t>
            </a:fld>
            <a:endParaRPr lang="en-US"/>
          </a:p>
        </p:txBody>
      </p:sp>
      <p:pic>
        <p:nvPicPr>
          <p:cNvPr id="1028" name="Picture 4" descr="https://lh5.googleusercontent.com/4mzFBD9SR42AKe7yTi5xNdgXKDX9fvkkIU7A6VB1xDMHmMe1OZzW5WoLdDx31C4vSuqbJsDIcTlCNz1119v0iKN8snM7v940QTP4eOvRJh1K3x5OXgXHkjljrmOUjiLtOnoup8eBjQE">
            <a:extLst>
              <a:ext uri="{FF2B5EF4-FFF2-40B4-BE49-F238E27FC236}">
                <a16:creationId xmlns:a16="http://schemas.microsoft.com/office/drawing/2014/main" id="{D881EB42-E8C7-FF4F-AABF-8C098EAE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90" y="2149561"/>
            <a:ext cx="5999470" cy="40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3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4"/>
            <a:ext cx="8315569" cy="1143000"/>
          </a:xfrm>
        </p:spPr>
        <p:txBody>
          <a:bodyPr/>
          <a:lstStyle/>
          <a:p>
            <a:r>
              <a:rPr lang="en-US" b="1" dirty="0">
                <a:latin typeface="Avenir Roman" panose="02000503020000020003" pitchFamily="2" charset="0"/>
              </a:rPr>
              <a:t>Download Zoom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54" y="957135"/>
            <a:ext cx="8667174" cy="4313616"/>
          </a:xfrm>
        </p:spPr>
        <p:txBody>
          <a:bodyPr/>
          <a:lstStyle/>
          <a:p>
            <a:r>
              <a:rPr lang="en-US" sz="2200" dirty="0">
                <a:latin typeface="Avenir Roman" panose="02000503020000020003" pitchFamily="2" charset="0"/>
              </a:rPr>
              <a:t>Your computer may help by automatically starting the download.</a:t>
            </a:r>
            <a:endParaRPr lang="en-US" sz="600" dirty="0">
              <a:latin typeface="Avenir Roman" panose="02000503020000020003" pitchFamily="2" charset="0"/>
            </a:endParaRPr>
          </a:p>
          <a:p>
            <a:pPr marL="114112" indent="0">
              <a:buNone/>
            </a:pPr>
            <a:r>
              <a:rPr lang="en-US" sz="600" dirty="0">
                <a:latin typeface="Avenir Roman" panose="02000503020000020003" pitchFamily="2" charset="0"/>
              </a:rPr>
              <a:t> </a:t>
            </a:r>
          </a:p>
          <a:p>
            <a:pPr lvl="1"/>
            <a:r>
              <a:rPr lang="en-US" sz="2000" dirty="0">
                <a:latin typeface="Avenir Roman" panose="02000503020000020003" pitchFamily="2" charset="0"/>
              </a:rPr>
              <a:t>If it doesn’t, you can click the “</a:t>
            </a:r>
            <a:r>
              <a:rPr lang="en-US" sz="2000" b="1" dirty="0">
                <a:solidFill>
                  <a:srgbClr val="0070C0"/>
                </a:solidFill>
                <a:latin typeface="Avenir Roman" panose="02000503020000020003" pitchFamily="2" charset="0"/>
              </a:rPr>
              <a:t>download &amp; run Zoom</a:t>
            </a:r>
            <a:r>
              <a:rPr lang="en-US" sz="2000" dirty="0">
                <a:latin typeface="Avenir Roman" panose="02000503020000020003" pitchFamily="2" charset="0"/>
              </a:rPr>
              <a:t>” option: </a:t>
            </a:r>
            <a:endParaRPr lang="en-US" sz="2000" b="1" dirty="0">
              <a:latin typeface="Avenir Roman" panose="02000503020000020003" pitchFamily="2" charset="0"/>
            </a:endParaRPr>
          </a:p>
          <a:p>
            <a:pPr marL="114112" indent="0">
              <a:buNone/>
            </a:pPr>
            <a:endParaRPr lang="en-US" sz="1000" dirty="0">
              <a:latin typeface="Avenir Roman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https://lh3.googleusercontent.com/Yiqos_qNUg5-eF8h9S85D7BCkNVmV4wBB7Fgmg7bP5lAfqZlPHQc2dhdwrOKDjGUODGQBwCQ3fGk-w6wL0XhgBXO4gn0Azt1hk6Z9G3l-uXgV0Jh8QFdWW82c0maLLctGHKWBSZ0tDI">
            <a:extLst>
              <a:ext uri="{FF2B5EF4-FFF2-40B4-BE49-F238E27FC236}">
                <a16:creationId xmlns:a16="http://schemas.microsoft.com/office/drawing/2014/main" id="{B7D75AF4-D127-DC49-9A1A-0215C7910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663" y="2149561"/>
            <a:ext cx="6251225" cy="38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0D825-AEAB-9A42-89B6-0E23F8B1A29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166D26-5227-264E-9C85-748B67BB6B20}"/>
              </a:ext>
            </a:extLst>
          </p:cNvPr>
          <p:cNvSpPr/>
          <p:nvPr/>
        </p:nvSpPr>
        <p:spPr>
          <a:xfrm>
            <a:off x="5090984" y="3448128"/>
            <a:ext cx="2384854" cy="81495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5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4"/>
            <a:ext cx="8315569" cy="1143000"/>
          </a:xfrm>
        </p:spPr>
        <p:txBody>
          <a:bodyPr/>
          <a:lstStyle/>
          <a:p>
            <a:r>
              <a:rPr lang="en-US" b="1" dirty="0">
                <a:latin typeface="Avenir Roman" panose="02000503020000020003" pitchFamily="2" charset="0"/>
              </a:rPr>
              <a:t>Download Zoom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561"/>
            <a:ext cx="8481823" cy="4313616"/>
          </a:xfrm>
        </p:spPr>
        <p:txBody>
          <a:bodyPr/>
          <a:lstStyle/>
          <a:p>
            <a:r>
              <a:rPr lang="en-US" sz="2000" dirty="0">
                <a:latin typeface="Avenir Roman" panose="02000503020000020003" pitchFamily="2" charset="0"/>
              </a:rPr>
              <a:t>Open and save the file, following the prompts from your computer</a:t>
            </a:r>
            <a:endParaRPr lang="en-US" sz="2000" b="1" dirty="0">
              <a:latin typeface="Avenir Roman" panose="02000503020000020003" pitchFamily="2" charset="0"/>
            </a:endParaRPr>
          </a:p>
          <a:p>
            <a:pPr marL="114112" indent="0">
              <a:buNone/>
            </a:pPr>
            <a:endParaRPr lang="en-US" sz="1000" dirty="0">
              <a:latin typeface="Avenir Roman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0D825-AEAB-9A42-89B6-0E23F8B1A29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3074" name="Picture 2" descr="https://lh6.googleusercontent.com/AzF-FDBPr136rnop7bR8GFjJNGc3TazJxwWA_mBRURfGVwJHB9RlVTF1GPLLYgcYhItEdDmV_phIgZmwkIckvfUg-SzuH_bXdeI-aVR6IqU8iCS-ruZFMdreap4M94Jg3VoGomStbek">
            <a:extLst>
              <a:ext uri="{FF2B5EF4-FFF2-40B4-BE49-F238E27FC236}">
                <a16:creationId xmlns:a16="http://schemas.microsoft.com/office/drawing/2014/main" id="{55699710-9104-E94E-AE82-5CE0383F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31" y="1496104"/>
            <a:ext cx="6155724" cy="46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3166D26-5227-264E-9C85-748B67BB6B20}"/>
              </a:ext>
            </a:extLst>
          </p:cNvPr>
          <p:cNvSpPr/>
          <p:nvPr/>
        </p:nvSpPr>
        <p:spPr>
          <a:xfrm>
            <a:off x="5844746" y="4794422"/>
            <a:ext cx="1433384" cy="48868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5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4"/>
            <a:ext cx="8315569" cy="1143000"/>
          </a:xfrm>
        </p:spPr>
        <p:txBody>
          <a:bodyPr/>
          <a:lstStyle/>
          <a:p>
            <a:r>
              <a:rPr lang="en-US" b="1" dirty="0">
                <a:latin typeface="Avenir Roman" panose="02000503020000020003" pitchFamily="2" charset="0"/>
              </a:rPr>
              <a:t>Joining the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561"/>
            <a:ext cx="8481823" cy="4313616"/>
          </a:xfrm>
        </p:spPr>
        <p:txBody>
          <a:bodyPr/>
          <a:lstStyle/>
          <a:p>
            <a:r>
              <a:rPr lang="en-US" sz="2200" dirty="0">
                <a:latin typeface="Avenir Roman" panose="02000503020000020003" pitchFamily="2" charset="0"/>
              </a:rPr>
              <a:t>Once you’ve downloaded Zoom, you’ll see the below prompt.</a:t>
            </a:r>
          </a:p>
          <a:p>
            <a:pPr lvl="1"/>
            <a:r>
              <a:rPr lang="en-US" sz="2000" dirty="0">
                <a:latin typeface="Avenir Roman" panose="02000503020000020003" pitchFamily="2" charset="0"/>
              </a:rPr>
              <a:t>Select </a:t>
            </a:r>
            <a:r>
              <a:rPr lang="en-US" sz="2000" b="1" dirty="0">
                <a:latin typeface="Avenir Roman" panose="02000503020000020003" pitchFamily="2" charset="0"/>
              </a:rPr>
              <a:t>“Join a Meeting”</a:t>
            </a:r>
            <a:endParaRPr lang="en-US" sz="2000" dirty="0">
              <a:latin typeface="Avenir Roman" panose="02000503020000020003" pitchFamily="2" charset="0"/>
            </a:endParaRP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Avenir Roman" panose="02000503020000020003" pitchFamily="2" charset="0"/>
              </a:rPr>
              <a:t>Do NOT select “Sign In” </a:t>
            </a:r>
          </a:p>
          <a:p>
            <a:pPr marL="114112" indent="0">
              <a:buNone/>
            </a:pPr>
            <a:endParaRPr lang="en-US" sz="1000" dirty="0">
              <a:latin typeface="Avenir Roman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0D825-AEAB-9A42-89B6-0E23F8B1A29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4100" name="Picture 4" descr="https://lh5.googleusercontent.com/qT92LEZKpuOiWDCK45MGxSPnB2d7bsv-y26x4eu9oteZvRHNGbCZyZffLMCC3fvumdVK8oXGO2O4VFwlXk6PjlVHF7_mdyqDOSYfZRyzegcKDo6l_wRPyQ9KAe2LHZ4yymkGlZFaoeI">
            <a:extLst>
              <a:ext uri="{FF2B5EF4-FFF2-40B4-BE49-F238E27FC236}">
                <a16:creationId xmlns:a16="http://schemas.microsoft.com/office/drawing/2014/main" id="{B1B08F5B-7BB7-2E4D-8F16-0FD381C96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27" y="2258670"/>
            <a:ext cx="6272810" cy="37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3166D26-5227-264E-9C85-748B67BB6B20}"/>
              </a:ext>
            </a:extLst>
          </p:cNvPr>
          <p:cNvSpPr/>
          <p:nvPr/>
        </p:nvSpPr>
        <p:spPr>
          <a:xfrm>
            <a:off x="3737609" y="3836727"/>
            <a:ext cx="2150076" cy="63019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B08A97-94E2-5C49-83FC-FB1C1CFFE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05" y="3936135"/>
            <a:ext cx="413404" cy="4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2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15" y="34155"/>
            <a:ext cx="8315569" cy="1143000"/>
          </a:xfrm>
        </p:spPr>
        <p:txBody>
          <a:bodyPr/>
          <a:lstStyle/>
          <a:p>
            <a:r>
              <a:rPr lang="en-US" b="1" dirty="0">
                <a:latin typeface="Avenir Roman" panose="02000503020000020003" pitchFamily="2" charset="0"/>
              </a:rPr>
              <a:t>Joining the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944777"/>
            <a:ext cx="8722082" cy="4313616"/>
          </a:xfrm>
        </p:spPr>
        <p:txBody>
          <a:bodyPr/>
          <a:lstStyle/>
          <a:p>
            <a:r>
              <a:rPr lang="en-US" sz="2200" dirty="0">
                <a:latin typeface="Avenir Roman" panose="02000503020000020003" pitchFamily="2" charset="0"/>
              </a:rPr>
              <a:t>Next, you’ll see a prompt that looks like this. </a:t>
            </a:r>
          </a:p>
          <a:p>
            <a:pPr lvl="1"/>
            <a:r>
              <a:rPr lang="en-US" sz="2000" b="1" dirty="0">
                <a:latin typeface="Avenir Roman" panose="02000503020000020003" pitchFamily="2" charset="0"/>
              </a:rPr>
              <a:t>Write your name so that everyone on the call knows who you are!</a:t>
            </a:r>
          </a:p>
          <a:p>
            <a:pPr lvl="1"/>
            <a:r>
              <a:rPr lang="en-US" sz="2000" dirty="0">
                <a:latin typeface="Avenir Roman" panose="02000503020000020003" pitchFamily="2" charset="0"/>
              </a:rPr>
              <a:t>Then, select “Join”! </a:t>
            </a:r>
          </a:p>
          <a:p>
            <a:pPr marL="114112" indent="0">
              <a:buNone/>
            </a:pPr>
            <a:endParaRPr lang="en-US" sz="1000" dirty="0">
              <a:latin typeface="Avenir Roman" panose="020005030200000200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0D825-AEAB-9A42-89B6-0E23F8B1A29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122" name="Picture 2" descr="https://lh3.googleusercontent.com/jvSjTmaKm7W5eHX2_O_1EasNfH5CgClsoGhh9DRfqf2l6V_YDTusrFWUqPXCGSCzpu7jJNNw-4BF1Z6NhaZboDLwtdUxdi11CwsVcLHQb5RfPfz4Ig3Zrg3F_L0FKBr786tB3Rgo0Rk">
            <a:extLst>
              <a:ext uri="{FF2B5EF4-FFF2-40B4-BE49-F238E27FC236}">
                <a16:creationId xmlns:a16="http://schemas.microsoft.com/office/drawing/2014/main" id="{6B0FCB63-97CB-D748-81DD-FD2CC4453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97" y="2157924"/>
            <a:ext cx="61087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3166D26-5227-264E-9C85-748B67BB6B20}"/>
              </a:ext>
            </a:extLst>
          </p:cNvPr>
          <p:cNvSpPr/>
          <p:nvPr/>
        </p:nvSpPr>
        <p:spPr>
          <a:xfrm>
            <a:off x="3583459" y="4970453"/>
            <a:ext cx="2471352" cy="70129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257AA0-CCD4-CA42-A48F-099860BD0CA3}"/>
              </a:ext>
            </a:extLst>
          </p:cNvPr>
          <p:cNvSpPr/>
          <p:nvPr/>
        </p:nvSpPr>
        <p:spPr>
          <a:xfrm>
            <a:off x="3789970" y="2979348"/>
            <a:ext cx="2045353" cy="5387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F2692-915C-E04C-B241-196FA2C4B1CF}"/>
              </a:ext>
            </a:extLst>
          </p:cNvPr>
          <p:cNvSpPr txBox="1"/>
          <p:nvPr/>
        </p:nvSpPr>
        <p:spPr>
          <a:xfrm>
            <a:off x="3476237" y="3064319"/>
            <a:ext cx="39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venir Roman" panose="02000503020000020003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A07BF-DA5E-3747-BAF2-7D5AFC707D86}"/>
              </a:ext>
            </a:extLst>
          </p:cNvPr>
          <p:cNvSpPr txBox="1"/>
          <p:nvPr/>
        </p:nvSpPr>
        <p:spPr>
          <a:xfrm>
            <a:off x="3237471" y="5145760"/>
            <a:ext cx="395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latin typeface="Avenir Roman" panose="02000503020000020003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867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67" y="1598560"/>
            <a:ext cx="7386066" cy="306294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venir Roman" panose="02000503020000020003" pitchFamily="2" charset="0"/>
              </a:rPr>
              <a:t>That’s all it takes! </a:t>
            </a:r>
            <a:br>
              <a:rPr lang="en-US" sz="600" b="1" dirty="0">
                <a:solidFill>
                  <a:srgbClr val="0070C0"/>
                </a:solidFill>
                <a:latin typeface="Avenir Roman" panose="02000503020000020003" pitchFamily="2" charset="0"/>
              </a:rPr>
            </a:br>
            <a:br>
              <a:rPr lang="en-US" sz="600" b="1" dirty="0">
                <a:solidFill>
                  <a:srgbClr val="0070C0"/>
                </a:solidFill>
                <a:latin typeface="Avenir Roman" panose="02000503020000020003" pitchFamily="2" charset="0"/>
              </a:rPr>
            </a:br>
            <a:br>
              <a:rPr lang="en-US" sz="600" b="1" dirty="0">
                <a:solidFill>
                  <a:srgbClr val="0070C0"/>
                </a:solidFill>
                <a:latin typeface="Avenir Roman" panose="02000503020000020003" pitchFamily="2" charset="0"/>
              </a:rPr>
            </a:br>
            <a:br>
              <a:rPr lang="en-US" sz="600" b="1" dirty="0">
                <a:solidFill>
                  <a:srgbClr val="0070C0"/>
                </a:solidFill>
                <a:latin typeface="Avenir Roman" panose="02000503020000020003" pitchFamily="2" charset="0"/>
              </a:rPr>
            </a:br>
            <a:br>
              <a:rPr lang="en-US" sz="600" b="1" dirty="0">
                <a:solidFill>
                  <a:srgbClr val="0070C0"/>
                </a:solidFill>
                <a:latin typeface="Avenir Roman" panose="02000503020000020003" pitchFamily="2" charset="0"/>
              </a:rPr>
            </a:br>
            <a:br>
              <a:rPr lang="en-US" sz="1000" b="1" dirty="0">
                <a:solidFill>
                  <a:srgbClr val="0070C0"/>
                </a:solidFill>
                <a:latin typeface="Avenir Roman" panose="02000503020000020003" pitchFamily="2" charset="0"/>
              </a:rPr>
            </a:br>
            <a:r>
              <a:rPr lang="en-US" b="1" dirty="0">
                <a:solidFill>
                  <a:srgbClr val="0070C0"/>
                </a:solidFill>
                <a:latin typeface="Avenir Roman" panose="02000503020000020003" pitchFamily="2" charset="0"/>
              </a:rPr>
              <a:t>We look forward to </a:t>
            </a:r>
            <a:br>
              <a:rPr lang="en-US" b="1" dirty="0">
                <a:solidFill>
                  <a:srgbClr val="0070C0"/>
                </a:solidFill>
                <a:latin typeface="Avenir Roman" panose="02000503020000020003" pitchFamily="2" charset="0"/>
              </a:rPr>
            </a:br>
            <a:r>
              <a:rPr lang="en-US" b="1" dirty="0">
                <a:solidFill>
                  <a:srgbClr val="0070C0"/>
                </a:solidFill>
                <a:latin typeface="Avenir Roman" panose="02000503020000020003" pitchFamily="2" charset="0"/>
              </a:rPr>
              <a:t>seeing you on Zoom.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EF-C699-AF4C-BA42-C0A1CAAB713C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0D825-AEAB-9A42-89B6-0E23F8B1A29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2698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ETC-NCRC master -16x9-template">
  <a:themeElements>
    <a:clrScheme name="Custom 8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AETC-NCRC master -16x9-template</Template>
  <TotalTime>39416</TotalTime>
  <Words>146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Avenir Roman</vt:lpstr>
      <vt:lpstr>Calibri</vt:lpstr>
      <vt:lpstr>ITC Avant Garde Std Bk</vt:lpstr>
      <vt:lpstr>ITC Avant Garde Std Bk Cn</vt:lpstr>
      <vt:lpstr>ITC Avant Garde Std Md</vt:lpstr>
      <vt:lpstr>Wingdings</vt:lpstr>
      <vt:lpstr>AETC-NCRC master -16x9-template</vt:lpstr>
      <vt:lpstr>                       : Getting Set Up </vt:lpstr>
      <vt:lpstr>Launch Zoom</vt:lpstr>
      <vt:lpstr>Download Zoom</vt:lpstr>
      <vt:lpstr>Download Zoom</vt:lpstr>
      <vt:lpstr>Joining the call</vt:lpstr>
      <vt:lpstr>Joining the call</vt:lpstr>
      <vt:lpstr>That’s all it takes!       We look forward to  seeing you on Zoom.</vt:lpstr>
    </vt:vector>
  </TitlesOfParts>
  <Company>UMDNJ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UMDNJ</dc:creator>
  <cp:lastModifiedBy>Collins, Judith</cp:lastModifiedBy>
  <cp:revision>90</cp:revision>
  <dcterms:created xsi:type="dcterms:W3CDTF">2016-05-10T21:03:54Z</dcterms:created>
  <dcterms:modified xsi:type="dcterms:W3CDTF">2018-09-24T19:18:11Z</dcterms:modified>
</cp:coreProperties>
</file>