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69" r:id="rId1"/>
  </p:sldMasterIdLst>
  <p:notesMasterIdLst>
    <p:notesMasterId r:id="rId20"/>
  </p:notesMasterIdLst>
  <p:sldIdLst>
    <p:sldId id="256" r:id="rId2"/>
    <p:sldId id="714" r:id="rId3"/>
    <p:sldId id="770" r:id="rId4"/>
    <p:sldId id="684" r:id="rId5"/>
    <p:sldId id="685" r:id="rId6"/>
    <p:sldId id="686" r:id="rId7"/>
    <p:sldId id="687" r:id="rId8"/>
    <p:sldId id="742" r:id="rId9"/>
    <p:sldId id="743" r:id="rId10"/>
    <p:sldId id="688" r:id="rId11"/>
    <p:sldId id="771" r:id="rId12"/>
    <p:sldId id="744" r:id="rId13"/>
    <p:sldId id="772" r:id="rId14"/>
    <p:sldId id="689" r:id="rId15"/>
    <p:sldId id="690" r:id="rId16"/>
    <p:sldId id="691" r:id="rId17"/>
    <p:sldId id="662" r:id="rId18"/>
    <p:sldId id="663" r:id="rId19"/>
  </p:sldIdLst>
  <p:sldSz cx="9144000" cy="6858000" type="screen4x3"/>
  <p:notesSz cx="6858000" cy="9144000"/>
  <p:defaultTextStyle>
    <a:defPPr>
      <a:defRPr lang="en-US"/>
    </a:defPPr>
    <a:lvl1pPr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1pPr>
    <a:lvl2pPr marL="4572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2pPr>
    <a:lvl3pPr marL="9144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3pPr>
    <a:lvl4pPr marL="13716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4pPr>
    <a:lvl5pPr marL="18288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413" y="86"/>
      </p:cViewPr>
      <p:guideLst>
        <p:guide orient="horz" pos="307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howGuides="1">
      <p:cViewPr varScale="1">
        <p:scale>
          <a:sx n="53" d="100"/>
          <a:sy n="53" d="100"/>
        </p:scale>
        <p:origin x="-16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200">
                <a:latin typeface="Times New Roman" pitchFamily="18" charset="0"/>
                <a:ea typeface="+mn-ea"/>
                <a:cs typeface="+mn-cs"/>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200">
                <a:latin typeface="Times New Roman" pitchFamily="18" charset="0"/>
                <a:ea typeface="+mn-ea"/>
                <a:cs typeface="+mn-cs"/>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200">
                <a:latin typeface="Times New Roman" pitchFamily="18" charset="0"/>
                <a:ea typeface="+mn-ea"/>
                <a:cs typeface="+mn-cs"/>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200">
                <a:latin typeface="Times New Roman" pitchFamily="18" charset="0"/>
                <a:ea typeface="ＭＳ Ｐゴシック" pitchFamily="34" charset="-128"/>
              </a:defRPr>
            </a:lvl1pPr>
          </a:lstStyle>
          <a:p>
            <a:pPr>
              <a:defRPr/>
            </a:pPr>
            <a:fld id="{48774A26-D68C-49EE-98FD-D98A4F6902D4}" type="slidenum">
              <a:rPr lang="en-US"/>
              <a:pPr>
                <a:defRPr/>
              </a:pPr>
              <a:t>‹#›</a:t>
            </a:fld>
            <a:endParaRPr lang="en-US"/>
          </a:p>
        </p:txBody>
      </p:sp>
    </p:spTree>
    <p:extLst>
      <p:ext uri="{BB962C8B-B14F-4D97-AF65-F5344CB8AC3E}">
        <p14:creationId xmlns:p14="http://schemas.microsoft.com/office/powerpoint/2010/main" val="3911032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BB4B42D2-3635-45CD-ADFE-7051F2ED17C0}" type="slidenum">
              <a:rPr lang="en-US" sz="1200" smtClean="0">
                <a:latin typeface="Times New Roman" pitchFamily="18" charset="0"/>
              </a:rPr>
              <a:pPr eaLnBrk="1" hangingPunct="1">
                <a:defRPr/>
              </a:pPr>
              <a:t>1</a:t>
            </a:fld>
            <a:endParaRPr lang="en-US" sz="1200" smtClean="0">
              <a:latin typeface="Times New Roman"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Times New Roman" charset="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9E660F0A-C6A3-4521-8B36-848398DAC92F}" type="slidenum">
              <a:rPr lang="en-US" sz="1200" smtClean="0">
                <a:latin typeface="Times New Roman" pitchFamily="18" charset="0"/>
              </a:rPr>
              <a:pPr eaLnBrk="1" hangingPunct="1">
                <a:defRPr/>
              </a:pPr>
              <a:t>7</a:t>
            </a:fld>
            <a:endParaRPr lang="en-US" sz="1200" smtClean="0">
              <a:latin typeface="Times New Roman"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Times New Roman" charset="0"/>
              <a:ea typeface="ＭＳ Ｐゴシック"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4B23BC0D-278F-49FD-9185-CFBA43CDC3C8}" type="slidenum">
              <a:rPr lang="en-US" sz="1200" smtClean="0">
                <a:latin typeface="Times New Roman" pitchFamily="18" charset="0"/>
              </a:rPr>
              <a:pPr eaLnBrk="1" hangingPunct="1">
                <a:defRPr/>
              </a:pPr>
              <a:t>8</a:t>
            </a:fld>
            <a:endParaRPr lang="en-US" sz="120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Times New Roman" charset="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5D3F2DDD-E377-4A34-A61A-91449D1BD200}" type="slidenum">
              <a:rPr lang="en-US" sz="1200" smtClean="0">
                <a:latin typeface="Times New Roman" pitchFamily="18" charset="0"/>
              </a:rPr>
              <a:pPr eaLnBrk="1" hangingPunct="1">
                <a:defRPr/>
              </a:pPr>
              <a:t>9</a:t>
            </a:fld>
            <a:endParaRPr lang="en-US" sz="1200" smtClean="0">
              <a:latin typeface="Times New Roman"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Times New Roman" charset="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E405B978-5490-4E2E-AF98-404E6032637D}" type="slidenum">
              <a:rPr lang="en-US" sz="1200" smtClean="0">
                <a:latin typeface="Times New Roman" pitchFamily="18" charset="0"/>
              </a:rPr>
              <a:pPr eaLnBrk="1" hangingPunct="1">
                <a:defRPr/>
              </a:pPr>
              <a:t>10</a:t>
            </a:fld>
            <a:endParaRPr lang="en-US" sz="1200" smtClean="0">
              <a:latin typeface="Times New Roman"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90000"/>
              </a:lnSpc>
              <a:defRPr/>
            </a:pPr>
            <a:endParaRPr lang="en-US">
              <a:latin typeface="Times New Roman" charset="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9088D952-C81D-4E16-AE55-11DF0EB0C8C3}" type="slidenum">
              <a:rPr lang="en-US" sz="1200" smtClean="0">
                <a:latin typeface="Times New Roman" pitchFamily="18" charset="0"/>
              </a:rPr>
              <a:pPr eaLnBrk="1" hangingPunct="1">
                <a:defRPr/>
              </a:pPr>
              <a:t>11</a:t>
            </a:fld>
            <a:endParaRPr lang="en-US" sz="1200" smtClean="0">
              <a:latin typeface="Times New Roman"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90000"/>
              </a:lnSpc>
              <a:defRPr/>
            </a:pPr>
            <a:endParaRPr lang="en-US">
              <a:latin typeface="Times New Roman" charset="0"/>
              <a:ea typeface="ＭＳ Ｐゴシック"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E1619882-3CB7-4DEB-A802-C934EE9C5D2E}" type="slidenum">
              <a:rPr lang="en-US" sz="1200" smtClean="0">
                <a:latin typeface="Times New Roman" pitchFamily="18" charset="0"/>
              </a:rPr>
              <a:pPr eaLnBrk="1" hangingPunct="1">
                <a:defRPr/>
              </a:pPr>
              <a:t>12</a:t>
            </a:fld>
            <a:endParaRPr lang="en-US" sz="1200" smtClean="0">
              <a:latin typeface="Times New Roman" pitchFamily="1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90000"/>
              </a:lnSpc>
              <a:defRPr/>
            </a:pPr>
            <a:endParaRPr lang="en-US">
              <a:latin typeface="Times New Roman" charset="0"/>
              <a:ea typeface="ＭＳ Ｐゴシック" charset="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75556072-EDB2-420B-86E2-FE071E4219D8}" type="slidenum">
              <a:rPr lang="en-US" sz="1200" smtClean="0">
                <a:latin typeface="Times New Roman" pitchFamily="18" charset="0"/>
              </a:rPr>
              <a:pPr eaLnBrk="1" hangingPunct="1">
                <a:defRPr/>
              </a:pPr>
              <a:t>13</a:t>
            </a:fld>
            <a:endParaRPr lang="en-US" sz="1200" smtClean="0">
              <a:latin typeface="Times New Roman" pitchFamily="1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90000"/>
              </a:lnSpc>
              <a:defRPr/>
            </a:pPr>
            <a:endParaRPr lang="en-US">
              <a:latin typeface="Times New Roman" charset="0"/>
              <a:ea typeface="ＭＳ Ｐゴシック" charset="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D840C126-CC45-4552-985F-2F8D988ECFAA}" type="slidenum">
              <a:rPr lang="en-US" sz="1200" smtClean="0">
                <a:latin typeface="Times New Roman" pitchFamily="18" charset="0"/>
              </a:rPr>
              <a:pPr eaLnBrk="1" hangingPunct="1">
                <a:defRPr/>
              </a:pPr>
              <a:t>17</a:t>
            </a:fld>
            <a:endParaRPr lang="en-US" sz="1200" smtClean="0">
              <a:latin typeface="Times New Roman" pitchFamily="18" charset="0"/>
            </a:endParaRPr>
          </a:p>
        </p:txBody>
      </p:sp>
      <p:sp>
        <p:nvSpPr>
          <p:cNvPr id="74755" name="Rectangle 2"/>
          <p:cNvSpPr>
            <a:spLocks noGrp="1" noRot="1" noChangeAspect="1" noChangeArrowheads="1" noTextEdit="1"/>
          </p:cNvSpPr>
          <p:nvPr>
            <p:ph type="sldImg"/>
          </p:nvPr>
        </p:nvSpPr>
        <p:spPr>
          <a:xfrm>
            <a:off x="1144588" y="685800"/>
            <a:ext cx="4572000" cy="3429000"/>
          </a:xfrm>
          <a:ln/>
        </p:spPr>
      </p:sp>
      <p:sp>
        <p:nvSpPr>
          <p:cNvPr id="747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Times New Roman" charset="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4"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5"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fld id="{1D2EA5EF-C699-AF4C-BA42-C0A1CAAB713C}" type="slidenum">
              <a:rPr lang="en-US" smtClean="0"/>
              <a:t>‹#›</a:t>
            </a:fld>
            <a:endParaRPr lang="en-US" dirty="0"/>
          </a:p>
        </p:txBody>
      </p:sp>
      <p:sp>
        <p:nvSpPr>
          <p:cNvPr id="3" name="Presentation Subtitle"/>
          <p:cNvSpPr>
            <a:spLocks noGrp="1"/>
          </p:cNvSpPr>
          <p:nvPr>
            <p:ph type="subTitle" idx="1"/>
          </p:nvPr>
        </p:nvSpPr>
        <p:spPr>
          <a:xfrm>
            <a:off x="685801" y="4681685"/>
            <a:ext cx="7772398" cy="1066800"/>
          </a:xfrm>
        </p:spPr>
        <p:txBody>
          <a:bodyPr anchor="t">
            <a:normAutofit/>
          </a:bodyPr>
          <a:lstStyle>
            <a:lvl1pPr marL="0" indent="0" algn="l">
              <a:buNone/>
              <a:defRPr sz="2800">
                <a:solidFill>
                  <a:srgbClr val="222222"/>
                </a:solidFill>
              </a:defRPr>
            </a:lvl1pPr>
            <a:lvl2pPr marL="456449" indent="0" algn="ctr">
              <a:buNone/>
              <a:defRPr>
                <a:solidFill>
                  <a:schemeClr val="tx1">
                    <a:tint val="75000"/>
                  </a:schemeClr>
                </a:solidFill>
              </a:defRPr>
            </a:lvl2pPr>
            <a:lvl3pPr marL="912899" indent="0" algn="ctr">
              <a:buNone/>
              <a:defRPr>
                <a:solidFill>
                  <a:schemeClr val="tx1">
                    <a:tint val="75000"/>
                  </a:schemeClr>
                </a:solidFill>
              </a:defRPr>
            </a:lvl3pPr>
            <a:lvl4pPr marL="1369349" indent="0" algn="ctr">
              <a:buNone/>
              <a:defRPr>
                <a:solidFill>
                  <a:schemeClr val="tx1">
                    <a:tint val="75000"/>
                  </a:schemeClr>
                </a:solidFill>
              </a:defRPr>
            </a:lvl4pPr>
            <a:lvl5pPr marL="1825798" indent="0" algn="ctr">
              <a:buNone/>
              <a:defRPr>
                <a:solidFill>
                  <a:schemeClr val="tx1">
                    <a:tint val="75000"/>
                  </a:schemeClr>
                </a:solidFill>
              </a:defRPr>
            </a:lvl5pPr>
            <a:lvl6pPr marL="2282248" indent="0" algn="ctr">
              <a:buNone/>
              <a:defRPr>
                <a:solidFill>
                  <a:schemeClr val="tx1">
                    <a:tint val="75000"/>
                  </a:schemeClr>
                </a:solidFill>
              </a:defRPr>
            </a:lvl6pPr>
            <a:lvl7pPr marL="2738697" indent="0" algn="ctr">
              <a:buNone/>
              <a:defRPr>
                <a:solidFill>
                  <a:schemeClr val="tx1">
                    <a:tint val="75000"/>
                  </a:schemeClr>
                </a:solidFill>
              </a:defRPr>
            </a:lvl7pPr>
            <a:lvl8pPr marL="3195147" indent="0" algn="ctr">
              <a:buNone/>
              <a:defRPr>
                <a:solidFill>
                  <a:schemeClr val="tx1">
                    <a:tint val="75000"/>
                  </a:schemeClr>
                </a:solidFill>
              </a:defRPr>
            </a:lvl8pPr>
            <a:lvl9pPr marL="3651597" indent="0" algn="ctr">
              <a:buNone/>
              <a:defRPr>
                <a:solidFill>
                  <a:schemeClr val="tx1">
                    <a:tint val="75000"/>
                  </a:schemeClr>
                </a:solidFill>
              </a:defRPr>
            </a:lvl9pPr>
          </a:lstStyle>
          <a:p>
            <a:r>
              <a:rPr lang="en-US" smtClean="0"/>
              <a:t>Click to edit Master subtitle style</a:t>
            </a:r>
            <a:endParaRPr lang="en-US" dirty="0"/>
          </a:p>
        </p:txBody>
      </p:sp>
      <p:sp>
        <p:nvSpPr>
          <p:cNvPr id="2" name="Presentation Title"/>
          <p:cNvSpPr>
            <a:spLocks noGrp="1"/>
          </p:cNvSpPr>
          <p:nvPr>
            <p:ph type="ctrTitle"/>
          </p:nvPr>
        </p:nvSpPr>
        <p:spPr>
          <a:xfrm>
            <a:off x="685803" y="2025526"/>
            <a:ext cx="7772399" cy="2474409"/>
          </a:xfrm>
        </p:spPr>
        <p:txBody>
          <a:bodyPr anchor="t"/>
          <a:lstStyle>
            <a:lvl1pPr>
              <a:defRPr sz="4800" b="1" i="0" baseline="0">
                <a:ln>
                  <a:noFill/>
                </a:ln>
                <a:solidFill>
                  <a:schemeClr val="tx2"/>
                </a:solidFill>
                <a:latin typeface="Arial Narrow" panose="020B0606020202030204" pitchFamily="34" charset="0"/>
              </a:defRPr>
            </a:lvl1pPr>
          </a:lstStyle>
          <a:p>
            <a:r>
              <a:rPr lang="en-US" smtClean="0"/>
              <a:t>Click to edit Master title style</a:t>
            </a:r>
            <a:endParaRPr lang="en-US" dirty="0"/>
          </a:p>
        </p:txBody>
      </p:sp>
      <p:pic>
        <p:nvPicPr>
          <p:cNvPr id="8" name="NCRC Logo" descr="AETC National Coordinating Resource Center graphic"/>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448" y="209653"/>
            <a:ext cx="5791212" cy="124968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lgn="r">
              <a:defRPr/>
            </a:pPr>
            <a:r>
              <a:rPr lang="en-US" smtClean="0"/>
              <a:t>June 2013</a:t>
            </a:r>
            <a:endParaRPr lang="en-US" dirty="0"/>
          </a:p>
        </p:txBody>
      </p:sp>
      <p:sp>
        <p:nvSpPr>
          <p:cNvPr id="3" name="Rectangle 7"/>
          <p:cNvSpPr>
            <a:spLocks noGrp="1" noChangeArrowheads="1"/>
          </p:cNvSpPr>
          <p:nvPr>
            <p:ph type="ftr" sz="quarter" idx="11"/>
          </p:nvPr>
        </p:nvSpPr>
        <p:spPr>
          <a:ln/>
        </p:spPr>
        <p:txBody>
          <a:bodyPr/>
          <a:lstStyle>
            <a:lvl1pPr>
              <a:defRPr/>
            </a:lvl1pPr>
          </a:lstStyle>
          <a:p>
            <a:pPr algn="ctr">
              <a:defRPr/>
            </a:pPr>
            <a:r>
              <a:rPr lang="en-US" dirty="0" smtClean="0"/>
              <a:t>www.aidsetc.org</a:t>
            </a:r>
            <a:endParaRPr lang="en-US" dirty="0"/>
          </a:p>
        </p:txBody>
      </p:sp>
      <p:sp>
        <p:nvSpPr>
          <p:cNvPr id="4" name="Rectangle 10"/>
          <p:cNvSpPr>
            <a:spLocks noGrp="1" noChangeArrowheads="1"/>
          </p:cNvSpPr>
          <p:nvPr>
            <p:ph type="sldNum" sz="quarter" idx="12"/>
          </p:nvPr>
        </p:nvSpPr>
        <p:spPr>
          <a:ln/>
        </p:spPr>
        <p:txBody>
          <a:bodyPr/>
          <a:lstStyle>
            <a:lvl1pPr>
              <a:defRPr b="1"/>
            </a:lvl1pPr>
          </a:lstStyle>
          <a:p>
            <a:pPr>
              <a:defRPr/>
            </a:pPr>
            <a:fld id="{F45740DC-D777-4275-AF96-62242E688F1F}" type="slidenum">
              <a:rPr lang="en-US" smtClean="0"/>
              <a:pPr>
                <a:defRPr/>
              </a:pPr>
              <a:t>‹#›</a:t>
            </a:fld>
            <a:endParaRPr lang="en-US" dirty="0"/>
          </a:p>
        </p:txBody>
      </p:sp>
    </p:spTree>
    <p:extLst>
      <p:ext uri="{BB962C8B-B14F-4D97-AF65-F5344CB8AC3E}">
        <p14:creationId xmlns:p14="http://schemas.microsoft.com/office/powerpoint/2010/main" val="1700626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9"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4"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5"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6"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A13CB2FC-6576-4D5F-B8DD-E1B2DC816774}" type="slidenum">
              <a:rPr lang="en-US" smtClean="0"/>
              <a:pPr>
                <a:defRPr/>
              </a:pPr>
              <a:t>‹#›</a:t>
            </a:fld>
            <a:endParaRPr lang="en-US" dirty="0"/>
          </a:p>
        </p:txBody>
      </p:sp>
      <p:sp>
        <p:nvSpPr>
          <p:cNvPr id="20" name="Slide Content"/>
          <p:cNvSpPr>
            <a:spLocks noGrp="1"/>
          </p:cNvSpPr>
          <p:nvPr>
            <p:ph sz="half" idx="10"/>
          </p:nvPr>
        </p:nvSpPr>
        <p:spPr>
          <a:xfrm>
            <a:off x="457202" y="1587275"/>
            <a:ext cx="8315571"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Slide Title"/>
          <p:cNvSpPr>
            <a:spLocks noGrp="1"/>
          </p:cNvSpPr>
          <p:nvPr>
            <p:ph type="title"/>
          </p:nvPr>
        </p:nvSpPr>
        <p:spPr>
          <a:xfrm>
            <a:off x="457202" y="274639"/>
            <a:ext cx="8315569" cy="1143000"/>
          </a:xfrm>
          <a:prstGeom prst="rect">
            <a:avLst/>
          </a:prstGeom>
        </p:spPr>
        <p:txBody>
          <a:bodyPr vert="horz" lIns="91290" tIns="45645" rIns="91290" bIns="45645" rtlCol="0" anchor="ctr">
            <a:noAutofit/>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Date"/>
          <p:cNvSpPr>
            <a:spLocks noGrp="1"/>
          </p:cNvSpPr>
          <p:nvPr>
            <p:ph type="dt" sz="half" idx="2"/>
          </p:nvPr>
        </p:nvSpPr>
        <p:spPr>
          <a:xfrm>
            <a:off x="6400801" y="635270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9" name="Footer"/>
          <p:cNvSpPr>
            <a:spLocks noGrp="1"/>
          </p:cNvSpPr>
          <p:nvPr>
            <p:ph type="ftr" sz="quarter" idx="3"/>
          </p:nvPr>
        </p:nvSpPr>
        <p:spPr>
          <a:xfrm>
            <a:off x="2743201" y="635270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6" name="Slide Number"/>
          <p:cNvSpPr>
            <a:spLocks noGrp="1"/>
          </p:cNvSpPr>
          <p:nvPr>
            <p:ph type="sldNum" sz="quarter" idx="12"/>
          </p:nvPr>
        </p:nvSpPr>
        <p:spPr/>
        <p:txBody>
          <a:bodyPr/>
          <a:lstStyle/>
          <a:p>
            <a:pPr>
              <a:defRPr/>
            </a:pPr>
            <a:fld id="{A501EF95-06B9-4A17-97D3-53F4F60660A2}" type="slidenum">
              <a:rPr lang="en-US" smtClean="0"/>
              <a:pPr>
                <a:defRPr/>
              </a:pPr>
              <a:t>‹#›</a:t>
            </a:fld>
            <a:endParaRPr lang="en-US" dirty="0"/>
          </a:p>
        </p:txBody>
      </p:sp>
      <p:pic>
        <p:nvPicPr>
          <p:cNvPr id="14"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3" name="Section Subtitle(s)"/>
          <p:cNvSpPr>
            <a:spLocks noGrp="1"/>
          </p:cNvSpPr>
          <p:nvPr>
            <p:ph type="body" idx="1"/>
          </p:nvPr>
        </p:nvSpPr>
        <p:spPr>
          <a:xfrm>
            <a:off x="721975" y="2722034"/>
            <a:ext cx="6135687" cy="1633538"/>
          </a:xfrm>
        </p:spPr>
        <p:txBody>
          <a:bodyPr anchor="t" anchorCtr="0"/>
          <a:lstStyle>
            <a:lvl1pPr marL="0" indent="0">
              <a:buNone/>
              <a:defRPr sz="2000">
                <a:solidFill>
                  <a:srgbClr val="222222"/>
                </a:solidFill>
              </a:defRPr>
            </a:lvl1pPr>
            <a:lvl2pPr marL="456449" indent="0">
              <a:buNone/>
              <a:defRPr sz="1800">
                <a:solidFill>
                  <a:schemeClr val="tx1">
                    <a:tint val="75000"/>
                  </a:schemeClr>
                </a:solidFill>
              </a:defRPr>
            </a:lvl2pPr>
            <a:lvl3pPr marL="912899" indent="0">
              <a:buNone/>
              <a:defRPr sz="1600">
                <a:solidFill>
                  <a:schemeClr val="tx1">
                    <a:tint val="75000"/>
                  </a:schemeClr>
                </a:solidFill>
              </a:defRPr>
            </a:lvl3pPr>
            <a:lvl4pPr marL="1369349" indent="0">
              <a:buNone/>
              <a:defRPr sz="1400">
                <a:solidFill>
                  <a:schemeClr val="tx1">
                    <a:tint val="75000"/>
                  </a:schemeClr>
                </a:solidFill>
              </a:defRPr>
            </a:lvl4pPr>
            <a:lvl5pPr marL="1825798" indent="0">
              <a:buNone/>
              <a:defRPr sz="1400">
                <a:solidFill>
                  <a:schemeClr val="tx1">
                    <a:tint val="75000"/>
                  </a:schemeClr>
                </a:solidFill>
              </a:defRPr>
            </a:lvl5pPr>
            <a:lvl6pPr marL="2282248" indent="0">
              <a:buNone/>
              <a:defRPr sz="1400">
                <a:solidFill>
                  <a:schemeClr val="tx1">
                    <a:tint val="75000"/>
                  </a:schemeClr>
                </a:solidFill>
              </a:defRPr>
            </a:lvl6pPr>
            <a:lvl7pPr marL="2738697" indent="0">
              <a:buNone/>
              <a:defRPr sz="1400">
                <a:solidFill>
                  <a:schemeClr val="tx1">
                    <a:tint val="75000"/>
                  </a:schemeClr>
                </a:solidFill>
              </a:defRPr>
            </a:lvl7pPr>
            <a:lvl8pPr marL="3195147" indent="0">
              <a:buNone/>
              <a:defRPr sz="1400">
                <a:solidFill>
                  <a:schemeClr val="tx1">
                    <a:tint val="75000"/>
                  </a:schemeClr>
                </a:solidFill>
              </a:defRPr>
            </a:lvl8pPr>
            <a:lvl9pPr marL="3651597" indent="0">
              <a:buNone/>
              <a:defRPr sz="1400">
                <a:solidFill>
                  <a:schemeClr val="tx1">
                    <a:tint val="75000"/>
                  </a:schemeClr>
                </a:solidFill>
              </a:defRPr>
            </a:lvl9pPr>
          </a:lstStyle>
          <a:p>
            <a:pPr lvl="0"/>
            <a:r>
              <a:rPr lang="en-US" smtClean="0"/>
              <a:t>Click to edit Master text styles</a:t>
            </a:r>
          </a:p>
        </p:txBody>
      </p:sp>
      <p:sp>
        <p:nvSpPr>
          <p:cNvPr id="2" name="Section Title"/>
          <p:cNvSpPr>
            <a:spLocks noGrp="1"/>
          </p:cNvSpPr>
          <p:nvPr>
            <p:ph type="title"/>
          </p:nvPr>
        </p:nvSpPr>
        <p:spPr>
          <a:xfrm>
            <a:off x="722316" y="1553633"/>
            <a:ext cx="7659687" cy="1168401"/>
          </a:xfrm>
        </p:spPr>
        <p:txBody>
          <a:bodyPr anchor="t"/>
          <a:lstStyle>
            <a:lvl1pPr algn="l">
              <a:defRPr sz="4000" b="1" i="0" cap="none" baseline="0">
                <a:latin typeface="Arial Narrow" panose="020B0606020202030204" pitchFamily="34" charset="0"/>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5" name="Logo in footer"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9" name="Date" descr="Date"/>
          <p:cNvSpPr>
            <a:spLocks noGrp="1"/>
          </p:cNvSpPr>
          <p:nvPr>
            <p:ph type="dt" sz="half" idx="13"/>
          </p:nvPr>
        </p:nvSpPr>
        <p:spPr>
          <a:xfrm>
            <a:off x="6400801" y="635270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0" name="Footer" descr="Footer"/>
          <p:cNvSpPr>
            <a:spLocks noGrp="1"/>
          </p:cNvSpPr>
          <p:nvPr>
            <p:ph type="ftr" sz="quarter" idx="3"/>
          </p:nvPr>
        </p:nvSpPr>
        <p:spPr>
          <a:xfrm>
            <a:off x="2743201" y="635270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7" name="Slide Number" descr="Slide number"/>
          <p:cNvSpPr>
            <a:spLocks noGrp="1"/>
          </p:cNvSpPr>
          <p:nvPr>
            <p:ph type="sldNum" sz="quarter" idx="12"/>
          </p:nvPr>
        </p:nvSpPr>
        <p:spPr/>
        <p:txBody>
          <a:bodyPr/>
          <a:lstStyle/>
          <a:p>
            <a:pPr>
              <a:defRPr/>
            </a:pPr>
            <a:fld id="{59C40380-E0F7-432F-BC2D-EDCEB37536ED}" type="slidenum">
              <a:rPr lang="en-US" smtClean="0"/>
              <a:pPr>
                <a:defRPr/>
              </a:pPr>
              <a:t>‹#›</a:t>
            </a:fld>
            <a:endParaRPr lang="en-US" dirty="0"/>
          </a:p>
        </p:txBody>
      </p:sp>
      <p:sp>
        <p:nvSpPr>
          <p:cNvPr id="4" name="Right Column 3"/>
          <p:cNvSpPr>
            <a:spLocks noGrp="1"/>
          </p:cNvSpPr>
          <p:nvPr>
            <p:ph sz="half" idx="2"/>
          </p:nvPr>
        </p:nvSpPr>
        <p:spPr>
          <a:xfrm>
            <a:off x="4419602" y="1536192"/>
            <a:ext cx="4038599"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Left Column 2"/>
          <p:cNvSpPr>
            <a:spLocks noGrp="1"/>
          </p:cNvSpPr>
          <p:nvPr>
            <p:ph sz="half" idx="1"/>
          </p:nvPr>
        </p:nvSpPr>
        <p:spPr>
          <a:xfrm>
            <a:off x="457200" y="1536192"/>
            <a:ext cx="3657600"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Slide Title"/>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7" name="Footer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3" name="Date" descr="Date"/>
          <p:cNvSpPr>
            <a:spLocks noGrp="1"/>
          </p:cNvSpPr>
          <p:nvPr>
            <p:ph type="dt" sz="half" idx="10"/>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4" name="Footer" descr="Footer"/>
          <p:cNvSpPr>
            <a:spLocks noGrp="1"/>
          </p:cNvSpPr>
          <p:nvPr>
            <p:ph type="ftr" sz="quarter" idx="11"/>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8" name="Slide Number"/>
          <p:cNvSpPr>
            <a:spLocks noGrp="1"/>
          </p:cNvSpPr>
          <p:nvPr>
            <p:ph type="sldNum" sz="quarter" idx="12"/>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22A33623-AA39-40DE-B56A-6BA15B9E51BD}" type="slidenum">
              <a:rPr lang="en-US" smtClean="0"/>
              <a:pPr>
                <a:defRPr/>
              </a:pPr>
              <a:t>‹#›</a:t>
            </a:fld>
            <a:endParaRPr lang="en-US" dirty="0"/>
          </a:p>
        </p:txBody>
      </p:sp>
      <p:sp>
        <p:nvSpPr>
          <p:cNvPr id="6" name="Right column content"/>
          <p:cNvSpPr>
            <a:spLocks noGrp="1"/>
          </p:cNvSpPr>
          <p:nvPr>
            <p:ph sz="quarter" idx="4"/>
          </p:nvPr>
        </p:nvSpPr>
        <p:spPr>
          <a:xfrm>
            <a:off x="4732210" y="2408721"/>
            <a:ext cx="4038599" cy="35587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ight column heading"/>
          <p:cNvSpPr>
            <a:spLocks noGrp="1"/>
          </p:cNvSpPr>
          <p:nvPr>
            <p:ph type="body" sz="quarter" idx="3"/>
          </p:nvPr>
        </p:nvSpPr>
        <p:spPr>
          <a:xfrm>
            <a:off x="4732210" y="1644605"/>
            <a:ext cx="4038599" cy="639763"/>
          </a:xfrm>
        </p:spPr>
        <p:txBody>
          <a:bodyPr anchor="b">
            <a:noAutofit/>
          </a:bodyPr>
          <a:lstStyle>
            <a:lvl1pPr marL="0" indent="0" algn="l">
              <a:buNone/>
              <a:defRPr sz="2400" b="1" baseline="0">
                <a:solidFill>
                  <a:schemeClr val="tx2"/>
                </a:solidFill>
                <a:latin typeface="Arial Narrow" panose="020B0606020202030204" pitchFamily="34" charset="0"/>
              </a:defRPr>
            </a:lvl1pPr>
            <a:lvl2pPr marL="456449" indent="0">
              <a:buNone/>
              <a:defRPr sz="2000" b="1"/>
            </a:lvl2pPr>
            <a:lvl3pPr marL="912899" indent="0">
              <a:buNone/>
              <a:defRPr sz="1800" b="1"/>
            </a:lvl3pPr>
            <a:lvl4pPr marL="1369349" indent="0">
              <a:buNone/>
              <a:defRPr sz="1600" b="1"/>
            </a:lvl4pPr>
            <a:lvl5pPr marL="1825798" indent="0">
              <a:buNone/>
              <a:defRPr sz="1600" b="1"/>
            </a:lvl5pPr>
            <a:lvl6pPr marL="2282248" indent="0">
              <a:buNone/>
              <a:defRPr sz="1600" b="1"/>
            </a:lvl6pPr>
            <a:lvl7pPr marL="2738697" indent="0">
              <a:buNone/>
              <a:defRPr sz="1600" b="1"/>
            </a:lvl7pPr>
            <a:lvl8pPr marL="3195147" indent="0">
              <a:buNone/>
              <a:defRPr sz="1600" b="1"/>
            </a:lvl8pPr>
            <a:lvl9pPr marL="3651597" indent="0">
              <a:buNone/>
              <a:defRPr sz="1600" b="1"/>
            </a:lvl9pPr>
          </a:lstStyle>
          <a:p>
            <a:pPr lvl="0"/>
            <a:r>
              <a:rPr lang="en-US" dirty="0" smtClean="0"/>
              <a:t>Click to edit Master text styles</a:t>
            </a:r>
          </a:p>
        </p:txBody>
      </p:sp>
      <p:sp>
        <p:nvSpPr>
          <p:cNvPr id="4" name="Left column content"/>
          <p:cNvSpPr>
            <a:spLocks noGrp="1"/>
          </p:cNvSpPr>
          <p:nvPr>
            <p:ph sz="half" idx="2"/>
          </p:nvPr>
        </p:nvSpPr>
        <p:spPr>
          <a:xfrm>
            <a:off x="457200" y="2408721"/>
            <a:ext cx="3890108" cy="35587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Left column heading"/>
          <p:cNvSpPr>
            <a:spLocks noGrp="1"/>
          </p:cNvSpPr>
          <p:nvPr>
            <p:ph type="body" idx="1"/>
          </p:nvPr>
        </p:nvSpPr>
        <p:spPr>
          <a:xfrm>
            <a:off x="457200" y="1644605"/>
            <a:ext cx="3890108" cy="639763"/>
          </a:xfrm>
        </p:spPr>
        <p:txBody>
          <a:bodyPr anchor="b">
            <a:noAutofit/>
          </a:bodyPr>
          <a:lstStyle>
            <a:lvl1pPr marL="0" indent="0" algn="l">
              <a:buNone/>
              <a:defRPr sz="2400" b="1" baseline="0">
                <a:solidFill>
                  <a:schemeClr val="tx2"/>
                </a:solidFill>
                <a:latin typeface="Arial Narrow" panose="020B0606020202030204" pitchFamily="34" charset="0"/>
              </a:defRPr>
            </a:lvl1pPr>
            <a:lvl2pPr marL="456449" indent="0">
              <a:buNone/>
              <a:defRPr sz="2000" b="1"/>
            </a:lvl2pPr>
            <a:lvl3pPr marL="912899" indent="0">
              <a:buNone/>
              <a:defRPr sz="1800" b="1"/>
            </a:lvl3pPr>
            <a:lvl4pPr marL="1369349" indent="0">
              <a:buNone/>
              <a:defRPr sz="1600" b="1"/>
            </a:lvl4pPr>
            <a:lvl5pPr marL="1825798" indent="0">
              <a:buNone/>
              <a:defRPr sz="1600" b="1"/>
            </a:lvl5pPr>
            <a:lvl6pPr marL="2282248" indent="0">
              <a:buNone/>
              <a:defRPr sz="1600" b="1"/>
            </a:lvl6pPr>
            <a:lvl7pPr marL="2738697" indent="0">
              <a:buNone/>
              <a:defRPr sz="1600" b="1"/>
            </a:lvl7pPr>
            <a:lvl8pPr marL="3195147" indent="0">
              <a:buNone/>
              <a:defRPr sz="1600" b="1"/>
            </a:lvl8pPr>
            <a:lvl9pPr marL="3651597" indent="0">
              <a:buNone/>
              <a:defRPr sz="1600" b="1"/>
            </a:lvl9pPr>
          </a:lstStyle>
          <a:p>
            <a:pPr lvl="0"/>
            <a:r>
              <a:rPr lang="en-US" dirty="0" smtClean="0"/>
              <a:t>Click to edit Master text styles</a:t>
            </a:r>
          </a:p>
        </p:txBody>
      </p:sp>
      <p:sp>
        <p:nvSpPr>
          <p:cNvPr id="2" name="Slide Title"/>
          <p:cNvSpPr>
            <a:spLocks noGrp="1"/>
          </p:cNvSpPr>
          <p:nvPr>
            <p:ph type="title"/>
          </p:nvPr>
        </p:nvSpPr>
        <p:spPr/>
        <p:txBody>
          <a:bodyPr/>
          <a:lstStyle>
            <a:lvl1pPr>
              <a:defRPr/>
            </a:lvl1p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9"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0"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ctr">
              <a:defRPr/>
            </a:pPr>
            <a:r>
              <a:rPr lang="en-US" smtClean="0"/>
              <a:t>June 2013</a:t>
            </a:r>
            <a:endParaRPr lang="en-US" dirty="0"/>
          </a:p>
        </p:txBody>
      </p:sp>
      <p:sp>
        <p:nvSpPr>
          <p:cNvPr id="14"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5"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E4BCA705-508C-4530-BECD-1824B0D34F45}" type="slidenum">
              <a:rPr lang="en-US" smtClean="0"/>
              <a:pPr>
                <a:defRPr/>
              </a:pPr>
              <a:t>‹#›</a:t>
            </a:fld>
            <a:endParaRPr lang="en-US" dirty="0"/>
          </a:p>
        </p:txBody>
      </p:sp>
      <p:sp>
        <p:nvSpPr>
          <p:cNvPr id="17" name="Slide Title"/>
          <p:cNvSpPr>
            <a:spLocks noGrp="1"/>
          </p:cNvSpPr>
          <p:nvPr>
            <p:ph type="title"/>
          </p:nvPr>
        </p:nvSpPr>
        <p:spPr>
          <a:xfrm>
            <a:off x="457202" y="274639"/>
            <a:ext cx="8315569" cy="1143000"/>
          </a:xfrm>
          <a:prstGeom prst="rect">
            <a:avLst/>
          </a:prstGeom>
        </p:spPr>
        <p:txBody>
          <a:bodyPr vert="horz" lIns="91290" tIns="45645" rIns="91290" bIns="45645" rtlCol="0" anchor="ctr">
            <a:no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20"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21"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22"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23"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821A111D-5876-4EC9-8530-1DBEBCC71B58}" type="slidenum">
              <a:rPr lang="en-US" b="1" smtClean="0"/>
              <a:pPr>
                <a:defRPr/>
              </a:pPr>
              <a:t>‹#›</a:t>
            </a:fld>
            <a:endParaRPr lang="en-US" b="1" dirty="0"/>
          </a:p>
        </p:txBody>
      </p:sp>
      <p:sp>
        <p:nvSpPr>
          <p:cNvPr id="26" name="Slide Content"/>
          <p:cNvSpPr>
            <a:spLocks noGrp="1"/>
          </p:cNvSpPr>
          <p:nvPr>
            <p:ph sz="half" idx="10"/>
          </p:nvPr>
        </p:nvSpPr>
        <p:spPr>
          <a:xfrm>
            <a:off x="411230" y="351047"/>
            <a:ext cx="8315571" cy="51506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5" name="Slide Title"/>
          <p:cNvSpPr>
            <a:spLocks noGrp="1"/>
          </p:cNvSpPr>
          <p:nvPr>
            <p:ph type="title"/>
          </p:nvPr>
        </p:nvSpPr>
        <p:spPr>
          <a:xfrm>
            <a:off x="414216" y="5603892"/>
            <a:ext cx="8315568" cy="513455"/>
          </a:xfrm>
          <a:prstGeom prst="rect">
            <a:avLst/>
          </a:prstGeom>
        </p:spPr>
        <p:txBody>
          <a:bodyPr vert="horz" lIns="91290" tIns="45645" rIns="91290" bIns="45645" rtlCol="0" anchor="ctr">
            <a:noAutofit/>
          </a:bodyPr>
          <a:lstStyle>
            <a:lvl1pPr>
              <a:defRPr sz="2800"/>
            </a:lvl1pPr>
          </a:lstStyle>
          <a:p>
            <a:r>
              <a:rPr lang="en-US" dirty="0"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3" name="Date" descr="Date"/>
          <p:cNvSpPr>
            <a:spLocks noGrp="1"/>
          </p:cNvSpPr>
          <p:nvPr>
            <p:ph type="dt" sz="half" idx="10"/>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7"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8"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821A111D-5876-4EC9-8530-1DBEBCC71B58}" type="slidenum">
              <a:rPr lang="en-US" b="1" smtClean="0"/>
              <a:pPr>
                <a:defRPr/>
              </a:pPr>
              <a:t>‹#›</a:t>
            </a:fld>
            <a:endParaRPr lang="en-US" b="1" dirty="0"/>
          </a:p>
        </p:txBody>
      </p:sp>
      <p:sp>
        <p:nvSpPr>
          <p:cNvPr id="20" name="Slide Content"/>
          <p:cNvSpPr>
            <a:spLocks noGrp="1"/>
          </p:cNvSpPr>
          <p:nvPr>
            <p:ph sz="half" idx="11"/>
          </p:nvPr>
        </p:nvSpPr>
        <p:spPr>
          <a:xfrm>
            <a:off x="0" y="-1"/>
            <a:ext cx="9144000" cy="4985779"/>
          </a:xfrm>
        </p:spPr>
        <p:txBody>
          <a:bodyPr/>
          <a:lstStyle>
            <a:lvl1pPr marL="114112" indent="0" algn="ctr">
              <a:buNone/>
              <a:defRPr sz="2800">
                <a:solidFill>
                  <a:schemeClr val="bg1">
                    <a:lumMod val="6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Slide Subtitle"/>
          <p:cNvSpPr>
            <a:spLocks noGrp="1"/>
          </p:cNvSpPr>
          <p:nvPr>
            <p:ph type="body" sz="half" idx="2"/>
          </p:nvPr>
        </p:nvSpPr>
        <p:spPr>
          <a:xfrm>
            <a:off x="301752" y="5607552"/>
            <a:ext cx="8588248" cy="538394"/>
          </a:xfrm>
        </p:spPr>
        <p:txBody>
          <a:bodyPr>
            <a:normAutofit/>
          </a:bodyPr>
          <a:lstStyle>
            <a:lvl1pPr marL="0" indent="0" algn="l">
              <a:buNone/>
              <a:defRPr sz="1800"/>
            </a:lvl1pPr>
            <a:lvl2pPr marL="456449" indent="0">
              <a:buNone/>
              <a:defRPr sz="1200"/>
            </a:lvl2pPr>
            <a:lvl3pPr marL="912899" indent="0">
              <a:buNone/>
              <a:defRPr sz="1000"/>
            </a:lvl3pPr>
            <a:lvl4pPr marL="1369349" indent="0">
              <a:buNone/>
              <a:defRPr sz="900"/>
            </a:lvl4pPr>
            <a:lvl5pPr marL="1825798" indent="0">
              <a:buNone/>
              <a:defRPr sz="900"/>
            </a:lvl5pPr>
            <a:lvl6pPr marL="2282248" indent="0">
              <a:buNone/>
              <a:defRPr sz="900"/>
            </a:lvl6pPr>
            <a:lvl7pPr marL="2738697" indent="0">
              <a:buNone/>
              <a:defRPr sz="900"/>
            </a:lvl7pPr>
            <a:lvl8pPr marL="3195147" indent="0">
              <a:buNone/>
              <a:defRPr sz="900"/>
            </a:lvl8pPr>
            <a:lvl9pPr marL="3651597" indent="0">
              <a:buNone/>
              <a:defRPr sz="900"/>
            </a:lvl9pPr>
          </a:lstStyle>
          <a:p>
            <a:pPr lvl="0"/>
            <a:r>
              <a:rPr lang="en-US" dirty="0" smtClean="0"/>
              <a:t>Click to edit Master text styles</a:t>
            </a:r>
          </a:p>
        </p:txBody>
      </p:sp>
      <p:sp>
        <p:nvSpPr>
          <p:cNvPr id="9" name="Slide Title"/>
          <p:cNvSpPr>
            <a:spLocks noGrp="1"/>
          </p:cNvSpPr>
          <p:nvPr>
            <p:ph type="title"/>
          </p:nvPr>
        </p:nvSpPr>
        <p:spPr>
          <a:xfrm>
            <a:off x="304800" y="5029200"/>
            <a:ext cx="8534400" cy="513455"/>
          </a:xfrm>
          <a:prstGeom prst="rect">
            <a:avLst/>
          </a:prstGeom>
        </p:spPr>
        <p:txBody>
          <a:bodyPr vert="horz" lIns="91290" tIns="45645" rIns="91290" bIns="45645" rtlCol="0" anchor="ctr">
            <a:noAutofit/>
          </a:bodyPr>
          <a:lstStyle>
            <a:lvl1pPr>
              <a:defRPr sz="2800"/>
            </a:lvl1pPr>
          </a:lstStyle>
          <a:p>
            <a:r>
              <a:rPr lang="en-US" dirty="0"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5"/>
            <a:ext cx="8305800" cy="6413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57213" y="1524000"/>
            <a:ext cx="3911600" cy="4684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21213" y="1524000"/>
            <a:ext cx="3913187" cy="4684713"/>
          </a:xfrm>
        </p:spPr>
        <p:txBody>
          <a:bodyPr/>
          <a:lstStyle/>
          <a:p>
            <a:pPr lvl="0"/>
            <a:endParaRPr lang="en-US" noProof="0" smtClean="0"/>
          </a:p>
        </p:txBody>
      </p:sp>
      <p:sp>
        <p:nvSpPr>
          <p:cNvPr id="5" name="Rectangle 5"/>
          <p:cNvSpPr>
            <a:spLocks noGrp="1" noChangeArrowheads="1"/>
          </p:cNvSpPr>
          <p:nvPr>
            <p:ph type="dt" sz="half" idx="10"/>
          </p:nvPr>
        </p:nvSpPr>
        <p:spPr>
          <a:ln/>
        </p:spPr>
        <p:txBody>
          <a:bodyPr/>
          <a:lstStyle>
            <a:lvl1pPr>
              <a:defRPr/>
            </a:lvl1pPr>
          </a:lstStyle>
          <a:p>
            <a:pPr algn="r">
              <a:defRPr/>
            </a:pPr>
            <a:r>
              <a:rPr lang="en-US" smtClean="0"/>
              <a:t>June 2013</a:t>
            </a:r>
            <a:endParaRPr lang="en-US" dirty="0"/>
          </a:p>
        </p:txBody>
      </p:sp>
      <p:sp>
        <p:nvSpPr>
          <p:cNvPr id="6" name="Rectangle 7"/>
          <p:cNvSpPr>
            <a:spLocks noGrp="1" noChangeArrowheads="1"/>
          </p:cNvSpPr>
          <p:nvPr>
            <p:ph type="ftr" sz="quarter" idx="11"/>
          </p:nvPr>
        </p:nvSpPr>
        <p:spPr>
          <a:ln/>
        </p:spPr>
        <p:txBody>
          <a:bodyPr/>
          <a:lstStyle>
            <a:lvl1pPr>
              <a:defRPr/>
            </a:lvl1pPr>
          </a:lstStyle>
          <a:p>
            <a:pPr algn="ctr">
              <a:defRPr/>
            </a:pPr>
            <a:r>
              <a:rPr lang="en-US" dirty="0" smtClean="0"/>
              <a:t>www.aidsetc.org</a:t>
            </a:r>
            <a:endParaRPr lang="en-US" dirty="0"/>
          </a:p>
        </p:txBody>
      </p:sp>
      <p:sp>
        <p:nvSpPr>
          <p:cNvPr id="7" name="Rectangle 10"/>
          <p:cNvSpPr>
            <a:spLocks noGrp="1" noChangeArrowheads="1"/>
          </p:cNvSpPr>
          <p:nvPr>
            <p:ph type="sldNum" sz="quarter" idx="12"/>
          </p:nvPr>
        </p:nvSpPr>
        <p:spPr>
          <a:ln/>
        </p:spPr>
        <p:txBody>
          <a:bodyPr/>
          <a:lstStyle>
            <a:lvl1pPr>
              <a:defRPr b="1"/>
            </a:lvl1pPr>
          </a:lstStyle>
          <a:p>
            <a:pPr>
              <a:defRPr/>
            </a:pPr>
            <a:fld id="{1791E2B3-F60E-461F-8921-37FDECAB125C}" type="slidenum">
              <a:rPr lang="en-US" smtClean="0"/>
              <a:pPr>
                <a:defRPr/>
              </a:pPr>
              <a:t>‹#›</a:t>
            </a:fld>
            <a:endParaRPr lang="en-US" dirty="0"/>
          </a:p>
        </p:txBody>
      </p:sp>
    </p:spTree>
    <p:extLst>
      <p:ext uri="{BB962C8B-B14F-4D97-AF65-F5344CB8AC3E}">
        <p14:creationId xmlns:p14="http://schemas.microsoft.com/office/powerpoint/2010/main" val="346421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10000"/>
            <a:lumOff val="90000"/>
            <a:alpha val="11000"/>
          </a:schemeClr>
        </a:solidFill>
        <a:effectLst/>
      </p:bgPr>
    </p:bg>
    <p:spTree>
      <p:nvGrpSpPr>
        <p:cNvPr id="1" name=""/>
        <p:cNvGrpSpPr/>
        <p:nvPr/>
      </p:nvGrpSpPr>
      <p:grpSpPr>
        <a:xfrm>
          <a:off x="0" y="0"/>
          <a:ext cx="0" cy="0"/>
          <a:chOff x="0" y="0"/>
          <a:chExt cx="0" cy="0"/>
        </a:xfrm>
      </p:grpSpPr>
      <p:pic>
        <p:nvPicPr>
          <p:cNvPr id="4" name="Background Ribbon" descr="decorative ribbon"/>
          <p:cNvPicPr>
            <a:picLocks noChangeAspect="1"/>
          </p:cNvPicPr>
          <p:nvPr/>
        </p:nvPicPr>
        <p:blipFill rotWithShape="1">
          <a:blip r:embed="rId12" cstate="print">
            <a:extLst>
              <a:ext uri="{28A0092B-C50C-407E-A947-70E740481C1C}">
                <a14:useLocalDpi xmlns:a14="http://schemas.microsoft.com/office/drawing/2010/main" val="0"/>
              </a:ext>
            </a:extLst>
          </a:blip>
          <a:srcRect l="22457" t="32317" r="11115"/>
          <a:stretch/>
        </p:blipFill>
        <p:spPr>
          <a:xfrm>
            <a:off x="4" y="4"/>
            <a:ext cx="9143999" cy="6197487"/>
          </a:xfrm>
          <a:prstGeom prst="rect">
            <a:avLst/>
          </a:prstGeom>
        </p:spPr>
      </p:pic>
      <p:sp>
        <p:nvSpPr>
          <p:cNvPr id="7" name="Blue rectangle"/>
          <p:cNvSpPr/>
          <p:nvPr/>
        </p:nvSpPr>
        <p:spPr>
          <a:xfrm>
            <a:off x="4" y="6223069"/>
            <a:ext cx="9143999" cy="6400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290" tIns="45645" rIns="91290" bIns="45645" rtlCol="0" anchor="ctr"/>
          <a:lstStyle/>
          <a:p>
            <a:pPr algn="ctr"/>
            <a:endParaRPr lang="en-US" dirty="0"/>
          </a:p>
        </p:txBody>
      </p:sp>
      <p:sp>
        <p:nvSpPr>
          <p:cNvPr id="8" name="Red rectangle"/>
          <p:cNvSpPr/>
          <p:nvPr/>
        </p:nvSpPr>
        <p:spPr>
          <a:xfrm>
            <a:off x="8458200" y="6223069"/>
            <a:ext cx="685800" cy="6400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1290" tIns="45645" rIns="91290" bIns="45645" rtlCol="0" anchor="ctr"/>
          <a:lstStyle/>
          <a:p>
            <a:pPr algn="ctr"/>
            <a:endParaRPr lang="en-US">
              <a:solidFill>
                <a:schemeClr val="accent6"/>
              </a:solidFill>
            </a:endParaRPr>
          </a:p>
        </p:txBody>
      </p:sp>
      <p:sp>
        <p:nvSpPr>
          <p:cNvPr id="18"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buNone/>
              <a:defRPr sz="1200">
                <a:solidFill>
                  <a:srgbClr val="88A7DF"/>
                </a:solidFill>
              </a:defRPr>
            </a:lvl1pPr>
          </a:lstStyle>
          <a:p>
            <a:pPr algn="r">
              <a:defRPr/>
            </a:pPr>
            <a:r>
              <a:rPr lang="en-US" smtClean="0"/>
              <a:t>June 2013</a:t>
            </a:r>
            <a:endParaRPr lang="en-US" dirty="0"/>
          </a:p>
        </p:txBody>
      </p:sp>
      <p:sp>
        <p:nvSpPr>
          <p:cNvPr id="19"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buNone/>
              <a:defRPr sz="1200">
                <a:solidFill>
                  <a:schemeClr val="tx2">
                    <a:lumMod val="40000"/>
                    <a:lumOff val="60000"/>
                  </a:schemeClr>
                </a:solidFill>
              </a:defRPr>
            </a:lvl1pPr>
          </a:lstStyle>
          <a:p>
            <a:pPr algn="ctr">
              <a:defRPr/>
            </a:pPr>
            <a:r>
              <a:rPr lang="en-US" dirty="0" smtClean="0"/>
              <a:t>www.aidsetc.org</a:t>
            </a:r>
            <a:endParaRPr lang="en-US" dirty="0"/>
          </a:p>
        </p:txBody>
      </p:sp>
      <p:sp>
        <p:nvSpPr>
          <p:cNvPr id="6"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buNone/>
              <a:defRPr sz="1800">
                <a:solidFill>
                  <a:schemeClr val="bg1"/>
                </a:solidFill>
              </a:defRPr>
            </a:lvl1pPr>
          </a:lstStyle>
          <a:p>
            <a:pPr>
              <a:defRPr/>
            </a:pPr>
            <a:fld id="{821A111D-5876-4EC9-8530-1DBEBCC71B58}" type="slidenum">
              <a:rPr lang="en-US" b="1" smtClean="0"/>
              <a:pPr>
                <a:defRPr/>
              </a:pPr>
              <a:t>‹#›</a:t>
            </a:fld>
            <a:endParaRPr lang="en-US" b="1" dirty="0"/>
          </a:p>
        </p:txBody>
      </p:sp>
      <p:sp>
        <p:nvSpPr>
          <p:cNvPr id="3" name="Slide Content"/>
          <p:cNvSpPr>
            <a:spLocks noGrp="1"/>
          </p:cNvSpPr>
          <p:nvPr>
            <p:ph type="body" idx="1"/>
          </p:nvPr>
        </p:nvSpPr>
        <p:spPr>
          <a:xfrm>
            <a:off x="457202" y="1600203"/>
            <a:ext cx="8315569" cy="4367299"/>
          </a:xfrm>
          <a:prstGeom prst="rect">
            <a:avLst/>
          </a:prstGeom>
        </p:spPr>
        <p:txBody>
          <a:bodyPr vert="horz" lIns="91290" tIns="45645" rIns="91290" bIns="4564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Slide Title"/>
          <p:cNvSpPr>
            <a:spLocks noGrp="1"/>
          </p:cNvSpPr>
          <p:nvPr>
            <p:ph type="title"/>
          </p:nvPr>
        </p:nvSpPr>
        <p:spPr>
          <a:xfrm>
            <a:off x="457202" y="274639"/>
            <a:ext cx="8315569" cy="1143000"/>
          </a:xfrm>
          <a:prstGeom prst="rect">
            <a:avLst/>
          </a:prstGeom>
        </p:spPr>
        <p:txBody>
          <a:bodyPr vert="horz" lIns="91290" tIns="45645" rIns="91290" bIns="45645" rtlCol="0" anchor="ctr">
            <a:no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Lst>
  <p:hf hdr="0"/>
  <p:txStyles>
    <p:titleStyle>
      <a:lvl1pPr algn="l" defTabSz="912899" rtl="0" eaLnBrk="1" latinLnBrk="0" hangingPunct="1">
        <a:spcBef>
          <a:spcPct val="0"/>
        </a:spcBef>
        <a:buNone/>
        <a:defRPr sz="4000" b="0" i="0" kern="1200" cap="none" spc="-100" baseline="0">
          <a:ln>
            <a:noFill/>
          </a:ln>
          <a:solidFill>
            <a:schemeClr val="accent6"/>
          </a:solidFill>
          <a:effectLst/>
          <a:latin typeface="+mj-lt"/>
          <a:ea typeface="+mj-ea"/>
          <a:cs typeface="ITC Avant Garde Std Md"/>
        </a:defRPr>
      </a:lvl1pPr>
    </p:titleStyle>
    <p:bodyStyle>
      <a:lvl1pPr marL="342337" indent="-228225" algn="l" defTabSz="912899" rtl="0" eaLnBrk="1" latinLnBrk="0" hangingPunct="1">
        <a:spcBef>
          <a:spcPct val="20000"/>
        </a:spcBef>
        <a:buClr>
          <a:schemeClr val="accent6"/>
        </a:buClr>
        <a:buFont typeface="Wingdings" charset="2"/>
        <a:buChar char="§"/>
        <a:defRPr sz="2400" b="0" i="0" kern="1200">
          <a:solidFill>
            <a:schemeClr val="tx1"/>
          </a:solidFill>
          <a:latin typeface="+mn-lt"/>
          <a:ea typeface="+mn-ea"/>
          <a:cs typeface="ITC Avant Garde Std Md"/>
        </a:defRPr>
      </a:lvl1pPr>
      <a:lvl2pPr marL="639030" indent="-228225" algn="l" defTabSz="912899" rtl="0" eaLnBrk="1" latinLnBrk="0" hangingPunct="1">
        <a:spcBef>
          <a:spcPct val="20000"/>
        </a:spcBef>
        <a:buClr>
          <a:schemeClr val="accent6"/>
        </a:buClr>
        <a:buFont typeface="Wingdings" charset="2"/>
        <a:buChar char="§"/>
        <a:defRPr sz="2200" b="0" i="0" kern="1200">
          <a:solidFill>
            <a:schemeClr val="tx1"/>
          </a:solidFill>
          <a:latin typeface="+mn-lt"/>
          <a:ea typeface="+mn-ea"/>
          <a:cs typeface="ITC Avant Garde Std Md"/>
        </a:defRPr>
      </a:lvl2pPr>
      <a:lvl3pPr marL="1004189" indent="-228225" algn="l" defTabSz="912899" rtl="0" eaLnBrk="1" latinLnBrk="0" hangingPunct="1">
        <a:spcBef>
          <a:spcPct val="20000"/>
        </a:spcBef>
        <a:buClr>
          <a:schemeClr val="accent6"/>
        </a:buClr>
        <a:buFont typeface="Wingdings" charset="2"/>
        <a:buChar char="§"/>
        <a:defRPr sz="2000" b="0" i="0" kern="1200">
          <a:solidFill>
            <a:schemeClr val="tx1"/>
          </a:solidFill>
          <a:latin typeface="+mn-lt"/>
          <a:ea typeface="+mn-ea"/>
          <a:cs typeface="ITC Avant Garde Std Md"/>
        </a:defRPr>
      </a:lvl3pPr>
      <a:lvl4pPr marL="1278059" indent="-228225" algn="l" defTabSz="912899" rtl="0" eaLnBrk="1" latinLnBrk="0" hangingPunct="1">
        <a:spcBef>
          <a:spcPct val="20000"/>
        </a:spcBef>
        <a:buClr>
          <a:schemeClr val="accent6"/>
        </a:buClr>
        <a:buFont typeface="Wingdings" charset="2"/>
        <a:buChar char="§"/>
        <a:defRPr sz="1800" b="0" i="0" kern="1200">
          <a:solidFill>
            <a:schemeClr val="tx1"/>
          </a:solidFill>
          <a:latin typeface="+mn-lt"/>
          <a:ea typeface="+mn-ea"/>
          <a:cs typeface="ITC Avant Garde Std Md"/>
        </a:defRPr>
      </a:lvl4pPr>
      <a:lvl5pPr marL="1551928" indent="-228225" algn="l" defTabSz="912899" rtl="0" eaLnBrk="1" latinLnBrk="0" hangingPunct="1">
        <a:spcBef>
          <a:spcPct val="20000"/>
        </a:spcBef>
        <a:buClr>
          <a:schemeClr val="accent6"/>
        </a:buClr>
        <a:buFont typeface="Wingdings" charset="2"/>
        <a:buChar char="§"/>
        <a:defRPr sz="1600" b="0" i="0" kern="1200" baseline="0">
          <a:solidFill>
            <a:schemeClr val="tx1"/>
          </a:solidFill>
          <a:latin typeface="+mn-lt"/>
          <a:ea typeface="+mn-ea"/>
          <a:cs typeface="ITC Avant Garde Std Md"/>
        </a:defRPr>
      </a:lvl5pPr>
      <a:lvl6pPr marL="1734509" indent="-182580" algn="l" defTabSz="912899"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17088" indent="-182580" algn="l" defTabSz="912899"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099668" indent="-182580" algn="l" defTabSz="912899"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2248" indent="-182580" algn="l" defTabSz="912899"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2899" rtl="0" eaLnBrk="1" latinLnBrk="0" hangingPunct="1">
        <a:defRPr sz="1800" kern="1200">
          <a:solidFill>
            <a:schemeClr val="tx1"/>
          </a:solidFill>
          <a:latin typeface="+mn-lt"/>
          <a:ea typeface="+mn-ea"/>
          <a:cs typeface="+mn-cs"/>
        </a:defRPr>
      </a:lvl1pPr>
      <a:lvl2pPr marL="456449" algn="l" defTabSz="912899" rtl="0" eaLnBrk="1" latinLnBrk="0" hangingPunct="1">
        <a:defRPr sz="1800" kern="1200">
          <a:solidFill>
            <a:schemeClr val="tx1"/>
          </a:solidFill>
          <a:latin typeface="+mn-lt"/>
          <a:ea typeface="+mn-ea"/>
          <a:cs typeface="+mn-cs"/>
        </a:defRPr>
      </a:lvl2pPr>
      <a:lvl3pPr marL="912899" algn="l" defTabSz="912899" rtl="0" eaLnBrk="1" latinLnBrk="0" hangingPunct="1">
        <a:defRPr sz="1800" kern="1200">
          <a:solidFill>
            <a:schemeClr val="tx1"/>
          </a:solidFill>
          <a:latin typeface="+mn-lt"/>
          <a:ea typeface="+mn-ea"/>
          <a:cs typeface="+mn-cs"/>
        </a:defRPr>
      </a:lvl3pPr>
      <a:lvl4pPr marL="1369349" algn="l" defTabSz="912899" rtl="0" eaLnBrk="1" latinLnBrk="0" hangingPunct="1">
        <a:defRPr sz="1800" kern="1200">
          <a:solidFill>
            <a:schemeClr val="tx1"/>
          </a:solidFill>
          <a:latin typeface="+mn-lt"/>
          <a:ea typeface="+mn-ea"/>
          <a:cs typeface="+mn-cs"/>
        </a:defRPr>
      </a:lvl4pPr>
      <a:lvl5pPr marL="1825798" algn="l" defTabSz="912899" rtl="0" eaLnBrk="1" latinLnBrk="0" hangingPunct="1">
        <a:defRPr sz="1800" kern="1200">
          <a:solidFill>
            <a:schemeClr val="tx1"/>
          </a:solidFill>
          <a:latin typeface="+mn-lt"/>
          <a:ea typeface="+mn-ea"/>
          <a:cs typeface="+mn-cs"/>
        </a:defRPr>
      </a:lvl5pPr>
      <a:lvl6pPr marL="2282248" algn="l" defTabSz="912899" rtl="0" eaLnBrk="1" latinLnBrk="0" hangingPunct="1">
        <a:defRPr sz="1800" kern="1200">
          <a:solidFill>
            <a:schemeClr val="tx1"/>
          </a:solidFill>
          <a:latin typeface="+mn-lt"/>
          <a:ea typeface="+mn-ea"/>
          <a:cs typeface="+mn-cs"/>
        </a:defRPr>
      </a:lvl6pPr>
      <a:lvl7pPr marL="2738697" algn="l" defTabSz="912899" rtl="0" eaLnBrk="1" latinLnBrk="0" hangingPunct="1">
        <a:defRPr sz="1800" kern="1200">
          <a:solidFill>
            <a:schemeClr val="tx1"/>
          </a:solidFill>
          <a:latin typeface="+mn-lt"/>
          <a:ea typeface="+mn-ea"/>
          <a:cs typeface="+mn-cs"/>
        </a:defRPr>
      </a:lvl7pPr>
      <a:lvl8pPr marL="3195147" algn="l" defTabSz="912899" rtl="0" eaLnBrk="1" latinLnBrk="0" hangingPunct="1">
        <a:defRPr sz="1800" kern="1200">
          <a:solidFill>
            <a:schemeClr val="tx1"/>
          </a:solidFill>
          <a:latin typeface="+mn-lt"/>
          <a:ea typeface="+mn-ea"/>
          <a:cs typeface="+mn-cs"/>
        </a:defRPr>
      </a:lvl8pPr>
      <a:lvl9pPr marL="3651597" algn="l" defTabSz="91289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685801" y="4681684"/>
            <a:ext cx="7772398" cy="1414315"/>
          </a:xfrm>
        </p:spPr>
        <p:txBody>
          <a:bodyPr>
            <a:normAutofit fontScale="85000" lnSpcReduction="10000"/>
          </a:bodyPr>
          <a:lstStyle/>
          <a:p>
            <a:r>
              <a:rPr lang="en-US" dirty="0" smtClean="0"/>
              <a:t>Prepared by the AETC National Coordinating Resource Center based on recommendations from the CDC, </a:t>
            </a:r>
            <a:br>
              <a:rPr lang="en-US" dirty="0" smtClean="0"/>
            </a:br>
            <a:r>
              <a:rPr lang="en-US" dirty="0" smtClean="0"/>
              <a:t>National Institutes of Health, and HIV Medicine Association/Infectious Diseases Society of America</a:t>
            </a:r>
          </a:p>
          <a:p>
            <a:endParaRPr lang="en-US" dirty="0"/>
          </a:p>
        </p:txBody>
      </p:sp>
      <p:sp>
        <p:nvSpPr>
          <p:cNvPr id="2050" name="Rectangle 2"/>
          <p:cNvSpPr>
            <a:spLocks noGrp="1" noChangeArrowheads="1"/>
          </p:cNvSpPr>
          <p:nvPr>
            <p:ph type="ctrTitle"/>
          </p:nvPr>
        </p:nvSpPr>
        <p:spPr/>
        <p:txBody>
          <a:bodyPr/>
          <a:lstStyle/>
          <a:p>
            <a:r>
              <a:rPr lang="en-US" sz="2800" dirty="0" smtClean="0"/>
              <a:t>Guidelines for Prevention and Treatment of Opportunistic Infections in HIV-Infected Adults and Adolescents</a:t>
            </a:r>
            <a:br>
              <a:rPr lang="en-US" sz="2800" dirty="0" smtClean="0"/>
            </a:br>
            <a:r>
              <a:rPr lang="en-US" sz="2800" dirty="0" smtClean="0"/>
              <a:t/>
            </a:r>
            <a:br>
              <a:rPr lang="en-US" sz="2800" dirty="0" smtClean="0"/>
            </a:br>
            <a:r>
              <a:rPr lang="en-US" dirty="0" smtClean="0"/>
              <a:t>Bartonellosis </a:t>
            </a:r>
            <a:r>
              <a:rPr lang="en-US" dirty="0" smtClean="0"/>
              <a:t>Slide Set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3"/>
          <p:cNvSpPr>
            <a:spLocks noGrp="1" noChangeArrowheads="1"/>
          </p:cNvSpPr>
          <p:nvPr>
            <p:ph sz="half" idx="10"/>
          </p:nvPr>
        </p:nvSpPr>
        <p:spPr/>
        <p:txBody>
          <a:bodyPr>
            <a:normAutofit/>
          </a:bodyPr>
          <a:lstStyle/>
          <a:p>
            <a:r>
              <a:rPr lang="en-US" dirty="0" smtClean="0"/>
              <a:t>No randomized controlled trials in HIV-infected patients</a:t>
            </a:r>
          </a:p>
          <a:p>
            <a:r>
              <a:rPr lang="en-US" dirty="0" smtClean="0"/>
              <a:t>BA, </a:t>
            </a:r>
            <a:r>
              <a:rPr lang="en-US" dirty="0" err="1" smtClean="0"/>
              <a:t>peliosis</a:t>
            </a:r>
            <a:r>
              <a:rPr lang="en-US" dirty="0" smtClean="0"/>
              <a:t> hepatica, bacteremia, osteomyelitis</a:t>
            </a:r>
          </a:p>
          <a:p>
            <a:pPr lvl="1"/>
            <a:r>
              <a:rPr lang="en-US" dirty="0" smtClean="0"/>
              <a:t>Preferred: </a:t>
            </a:r>
          </a:p>
          <a:p>
            <a:pPr lvl="2"/>
            <a:r>
              <a:rPr lang="en-US" dirty="0" smtClean="0"/>
              <a:t>Doxycycline 100 mg PO or IV Q12H</a:t>
            </a:r>
          </a:p>
          <a:p>
            <a:pPr lvl="2"/>
            <a:r>
              <a:rPr lang="en-US" dirty="0" smtClean="0"/>
              <a:t>Erythromycin 500 mg PO or IV Q6H</a:t>
            </a:r>
          </a:p>
          <a:p>
            <a:pPr lvl="1"/>
            <a:r>
              <a:rPr lang="en-US" dirty="0" smtClean="0"/>
              <a:t>Alternative: </a:t>
            </a:r>
          </a:p>
          <a:p>
            <a:pPr lvl="2"/>
            <a:r>
              <a:rPr lang="en-US" dirty="0" smtClean="0"/>
              <a:t>Azithromycin 500 mg PO QD </a:t>
            </a:r>
          </a:p>
          <a:p>
            <a:pPr lvl="2"/>
            <a:r>
              <a:rPr lang="en-US" dirty="0" smtClean="0"/>
              <a:t>Clarithromycin 500 mg PO BID</a:t>
            </a:r>
          </a:p>
          <a:p>
            <a:pPr lvl="1"/>
            <a:r>
              <a:rPr lang="en-US" dirty="0" smtClean="0"/>
              <a:t>Duration: at least 3 months</a:t>
            </a:r>
            <a:endParaRPr lang="en-US" dirty="0"/>
          </a:p>
        </p:txBody>
      </p:sp>
      <p:sp>
        <p:nvSpPr>
          <p:cNvPr id="1515522" name="Rectangle 2"/>
          <p:cNvSpPr>
            <a:spLocks noGrp="1" noChangeArrowheads="1"/>
          </p:cNvSpPr>
          <p:nvPr>
            <p:ph type="title"/>
          </p:nvPr>
        </p:nvSpPr>
        <p:spPr/>
        <p:txBody>
          <a:bodyPr/>
          <a:lstStyle/>
          <a:p>
            <a:r>
              <a:rPr lang="en-US" smtClean="0"/>
              <a:t>Bartonella Infection: Treatment</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3"/>
          <p:cNvSpPr>
            <a:spLocks noGrp="1" noChangeArrowheads="1"/>
          </p:cNvSpPr>
          <p:nvPr>
            <p:ph sz="half" idx="10"/>
          </p:nvPr>
        </p:nvSpPr>
        <p:spPr/>
        <p:txBody>
          <a:bodyPr>
            <a:normAutofit fontScale="85000" lnSpcReduction="10000"/>
          </a:bodyPr>
          <a:lstStyle/>
          <a:p>
            <a:r>
              <a:rPr lang="en-US" altLang="en-US" dirty="0" smtClean="0"/>
              <a:t>CNS infections</a:t>
            </a:r>
          </a:p>
          <a:p>
            <a:pPr lvl="1"/>
            <a:r>
              <a:rPr lang="en-US" altLang="en-US" dirty="0" smtClean="0"/>
              <a:t>Preferred: doxycycline 100 mg PO or IV Q12H +/− rifampin 300 mg PO or IV Q12H</a:t>
            </a:r>
          </a:p>
          <a:p>
            <a:r>
              <a:rPr lang="en-US" altLang="en-US" dirty="0" smtClean="0"/>
              <a:t>Endocarditis (confirmed </a:t>
            </a:r>
            <a:r>
              <a:rPr lang="en-US" altLang="en-US" i="1" dirty="0" smtClean="0"/>
              <a:t>Bartonella</a:t>
            </a:r>
            <a:r>
              <a:rPr lang="en-US" altLang="en-US" dirty="0" smtClean="0"/>
              <a:t>)</a:t>
            </a:r>
          </a:p>
          <a:p>
            <a:pPr lvl="1"/>
            <a:r>
              <a:rPr lang="en-US" altLang="en-US" dirty="0" smtClean="0"/>
              <a:t>Doxycycline 100 mg IV Q12H + gentamicin 1 mg/kg IV Q8H x 2 weeks, then doxycycline 100 mg IV or PO Q12H</a:t>
            </a:r>
          </a:p>
          <a:p>
            <a:pPr lvl="1"/>
            <a:r>
              <a:rPr lang="en-US" altLang="en-US" dirty="0" smtClean="0"/>
              <a:t>If renal insufficiency: doxycycline 100 mg IV Q12H + rifampin 300 mg IV or PO Q12H x 2 weeks, then doxycycline 100 mg PO Q12H</a:t>
            </a:r>
          </a:p>
          <a:p>
            <a:r>
              <a:rPr lang="en-US" altLang="en-US" dirty="0" smtClean="0"/>
              <a:t>Other severe infections</a:t>
            </a:r>
          </a:p>
          <a:p>
            <a:pPr lvl="1"/>
            <a:r>
              <a:rPr lang="en-US" altLang="en-US" dirty="0" smtClean="0"/>
              <a:t>Doxycycline 100 mg PO or IV Q12H + rifampin 300 mg PO or IV Q12H</a:t>
            </a:r>
          </a:p>
          <a:p>
            <a:pPr lvl="1"/>
            <a:r>
              <a:rPr lang="en-US" altLang="en-US" dirty="0" smtClean="0"/>
              <a:t>Erythromycin 500 mg PO or IV Q6H + rifampin 300 mg PO or IV Q12H</a:t>
            </a:r>
          </a:p>
          <a:p>
            <a:pPr lvl="2"/>
            <a:endParaRPr lang="en-US" altLang="en-US" dirty="0" smtClean="0"/>
          </a:p>
          <a:p>
            <a:pPr lvl="1"/>
            <a:endParaRPr lang="en-US" altLang="en-US" dirty="0" smtClean="0"/>
          </a:p>
          <a:p>
            <a:endParaRPr lang="en-US" altLang="en-US" dirty="0" smtClean="0"/>
          </a:p>
          <a:p>
            <a:endParaRPr lang="en-US" altLang="en-US" dirty="0" smtClean="0"/>
          </a:p>
        </p:txBody>
      </p:sp>
      <p:sp>
        <p:nvSpPr>
          <p:cNvPr id="1515522" name="Rectangle 2"/>
          <p:cNvSpPr>
            <a:spLocks noGrp="1" noChangeArrowheads="1"/>
          </p:cNvSpPr>
          <p:nvPr>
            <p:ph type="title"/>
          </p:nvPr>
        </p:nvSpPr>
        <p:spPr/>
        <p:txBody>
          <a:bodyPr/>
          <a:lstStyle/>
          <a:p>
            <a:r>
              <a:rPr lang="en-US" smtClean="0"/>
              <a:t>Bartonella Infection: Treatment (2)</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3"/>
          <p:cNvSpPr>
            <a:spLocks noGrp="1" noChangeArrowheads="1"/>
          </p:cNvSpPr>
          <p:nvPr>
            <p:ph sz="half" idx="10"/>
          </p:nvPr>
        </p:nvSpPr>
        <p:spPr/>
        <p:txBody>
          <a:bodyPr/>
          <a:lstStyle/>
          <a:p>
            <a:r>
              <a:rPr lang="en-US" i="1" dirty="0" smtClean="0"/>
              <a:t>Bartonella</a:t>
            </a:r>
            <a:r>
              <a:rPr lang="en-US" dirty="0" smtClean="0"/>
              <a:t> CNS or ophthalmic lesions: if not on ART, probably should treat with doxycycline + a rifamycin for 2-4 weeks before initiating ART </a:t>
            </a:r>
            <a:endParaRPr lang="en-US" dirty="0"/>
          </a:p>
        </p:txBody>
      </p:sp>
      <p:sp>
        <p:nvSpPr>
          <p:cNvPr id="1589250" name="Rectangle 2"/>
          <p:cNvSpPr>
            <a:spLocks noGrp="1" noChangeArrowheads="1"/>
          </p:cNvSpPr>
          <p:nvPr>
            <p:ph type="title"/>
          </p:nvPr>
        </p:nvSpPr>
        <p:spPr/>
        <p:txBody>
          <a:bodyPr/>
          <a:lstStyle/>
          <a:p>
            <a:r>
              <a:rPr lang="en-US" smtClean="0"/>
              <a:t>Bartonellosis: Starting ART</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3"/>
          <p:cNvSpPr>
            <a:spLocks noGrp="1" noChangeArrowheads="1"/>
          </p:cNvSpPr>
          <p:nvPr>
            <p:ph sz="half" idx="10"/>
          </p:nvPr>
        </p:nvSpPr>
        <p:spPr/>
        <p:txBody>
          <a:bodyPr/>
          <a:lstStyle/>
          <a:p>
            <a:r>
              <a:rPr lang="en-US" dirty="0" smtClean="0"/>
              <a:t>Check </a:t>
            </a:r>
            <a:r>
              <a:rPr lang="en-US" i="1" dirty="0" smtClean="0"/>
              <a:t>Bartonella</a:t>
            </a:r>
            <a:r>
              <a:rPr lang="en-US" dirty="0" smtClean="0"/>
              <a:t> IgG titer at diagnosis and (if positive) every 6-8 weeks until 4-fold decrease</a:t>
            </a:r>
          </a:p>
          <a:p>
            <a:r>
              <a:rPr lang="en-US" dirty="0" smtClean="0"/>
              <a:t>Oral doxycycline: risk of pill-associated ulcerative esophagitis</a:t>
            </a:r>
          </a:p>
          <a:p>
            <a:r>
              <a:rPr lang="en-US" dirty="0" smtClean="0"/>
              <a:t>Rifamycins have significant interactions with many ARVs; some combinations must be avoided</a:t>
            </a:r>
          </a:p>
          <a:p>
            <a:r>
              <a:rPr lang="en-US" dirty="0" smtClean="0"/>
              <a:t>IRIS has not been described</a:t>
            </a:r>
            <a:endParaRPr lang="en-US" dirty="0"/>
          </a:p>
        </p:txBody>
      </p:sp>
      <p:sp>
        <p:nvSpPr>
          <p:cNvPr id="1589250" name="Rectangle 2"/>
          <p:cNvSpPr>
            <a:spLocks noGrp="1" noChangeArrowheads="1"/>
          </p:cNvSpPr>
          <p:nvPr>
            <p:ph type="title"/>
          </p:nvPr>
        </p:nvSpPr>
        <p:spPr/>
        <p:txBody>
          <a:bodyPr/>
          <a:lstStyle/>
          <a:p>
            <a:r>
              <a:rPr lang="en-US" dirty="0" err="1" smtClean="0"/>
              <a:t>Bartonellosis</a:t>
            </a:r>
            <a:r>
              <a:rPr lang="en-US" dirty="0" smtClean="0"/>
              <a:t>: Monitoring and Adverse Effects</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half" idx="2"/>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June 2013</a:t>
            </a:r>
          </a:p>
        </p:txBody>
      </p:sp>
      <p:sp>
        <p:nvSpPr>
          <p:cNvPr id="31747" name="Footer Placeholder 4"/>
          <p:cNvSpPr>
            <a:spLocks noGrp="1"/>
          </p:cNvSpPr>
          <p:nvPr>
            <p:ph type="ftr" sz="quarter" idx="3"/>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www.aidsetc.org</a:t>
            </a:r>
          </a:p>
        </p:txBody>
      </p:sp>
      <p:sp>
        <p:nvSpPr>
          <p:cNvPr id="31748" name="Slide Number Placeholder 5"/>
          <p:cNvSpPr>
            <a:spLocks noGrp="1"/>
          </p:cNvSpPr>
          <p:nvPr>
            <p:ph type="sldNum" sz="quarter" idx="4"/>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endParaRPr lang="en-US" smtClean="0"/>
          </a:p>
          <a:p>
            <a:fld id="{1CC83345-678E-4259-A3D5-C1A78975569C}" type="slidenum">
              <a:rPr lang="en-US" smtClean="0"/>
              <a:pPr/>
              <a:t>14</a:t>
            </a:fld>
            <a:endParaRPr lang="en-US" smtClean="0"/>
          </a:p>
        </p:txBody>
      </p:sp>
      <p:sp>
        <p:nvSpPr>
          <p:cNvPr id="31750" name="Rectangle 3"/>
          <p:cNvSpPr>
            <a:spLocks noGrp="1" noChangeArrowheads="1"/>
          </p:cNvSpPr>
          <p:nvPr>
            <p:ph sz="half" idx="10"/>
          </p:nvPr>
        </p:nvSpPr>
        <p:spPr/>
        <p:txBody>
          <a:bodyPr/>
          <a:lstStyle/>
          <a:p>
            <a:r>
              <a:rPr lang="en-US" smtClean="0"/>
              <a:t>Consider alternative second-line regimens (above)</a:t>
            </a:r>
          </a:p>
          <a:p>
            <a:r>
              <a:rPr lang="en-US" smtClean="0"/>
              <a:t>If positive or increasing Ab titer, treat until a 4-fold decrease </a:t>
            </a:r>
            <a:endParaRPr lang="en-US" dirty="0" smtClean="0"/>
          </a:p>
        </p:txBody>
      </p:sp>
      <p:sp>
        <p:nvSpPr>
          <p:cNvPr id="1517570" name="Rectangle 2"/>
          <p:cNvSpPr>
            <a:spLocks noGrp="1" noChangeArrowheads="1"/>
          </p:cNvSpPr>
          <p:nvPr>
            <p:ph type="title"/>
          </p:nvPr>
        </p:nvSpPr>
        <p:spPr/>
        <p:txBody>
          <a:bodyPr/>
          <a:lstStyle/>
          <a:p>
            <a:r>
              <a:rPr lang="en-US" smtClean="0"/>
              <a:t>Bartonellosis: Treatment Failure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half" idx="2"/>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June 2013</a:t>
            </a:r>
          </a:p>
        </p:txBody>
      </p:sp>
      <p:sp>
        <p:nvSpPr>
          <p:cNvPr id="32771" name="Footer Placeholder 4"/>
          <p:cNvSpPr>
            <a:spLocks noGrp="1"/>
          </p:cNvSpPr>
          <p:nvPr>
            <p:ph type="ftr" sz="quarter" idx="3"/>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www.aidsetc.org</a:t>
            </a:r>
          </a:p>
        </p:txBody>
      </p:sp>
      <p:sp>
        <p:nvSpPr>
          <p:cNvPr id="32772" name="Slide Number Placeholder 5"/>
          <p:cNvSpPr>
            <a:spLocks noGrp="1"/>
          </p:cNvSpPr>
          <p:nvPr>
            <p:ph type="sldNum" sz="quarter" idx="4"/>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endParaRPr lang="en-US" smtClean="0"/>
          </a:p>
          <a:p>
            <a:fld id="{0C08E33C-B16A-4362-AFF0-6907376EE57E}" type="slidenum">
              <a:rPr lang="en-US" smtClean="0"/>
              <a:pPr/>
              <a:t>15</a:t>
            </a:fld>
            <a:endParaRPr lang="en-US" smtClean="0"/>
          </a:p>
        </p:txBody>
      </p:sp>
      <p:sp>
        <p:nvSpPr>
          <p:cNvPr id="32774" name="Rectangle 3"/>
          <p:cNvSpPr>
            <a:spLocks noGrp="1" noChangeArrowheads="1"/>
          </p:cNvSpPr>
          <p:nvPr>
            <p:ph sz="half" idx="10"/>
          </p:nvPr>
        </p:nvSpPr>
        <p:spPr/>
        <p:txBody>
          <a:bodyPr/>
          <a:lstStyle/>
          <a:p>
            <a:r>
              <a:rPr lang="en-US" altLang="en-US" dirty="0" smtClean="0"/>
              <a:t>Secondary prophylaxis:</a:t>
            </a:r>
          </a:p>
          <a:p>
            <a:pPr lvl="1"/>
            <a:r>
              <a:rPr lang="en-US" altLang="en-US" dirty="0" smtClean="0"/>
              <a:t>In case of relapse after ≥3 months of treatment, long-term suppression is recommended while CD4 count &lt;200 cells/µL: doxycycline or macrolide</a:t>
            </a:r>
          </a:p>
          <a:p>
            <a:r>
              <a:rPr lang="en-US" altLang="en-US" dirty="0" smtClean="0"/>
              <a:t>Discontinuing suppressive therapy: </a:t>
            </a:r>
          </a:p>
          <a:p>
            <a:pPr lvl="1"/>
            <a:r>
              <a:rPr lang="en-US" altLang="en-US" dirty="0" smtClean="0"/>
              <a:t>After 3-4 months of therapy and CD4 count &gt;200 cells/µL for ≥6 months; some also require a 4-fold decrease in </a:t>
            </a:r>
            <a:r>
              <a:rPr lang="en-US" altLang="en-US" i="1" dirty="0" smtClean="0"/>
              <a:t>Bartonella</a:t>
            </a:r>
            <a:r>
              <a:rPr lang="en-US" altLang="en-US" dirty="0" smtClean="0"/>
              <a:t> titers </a:t>
            </a:r>
          </a:p>
        </p:txBody>
      </p:sp>
      <p:sp>
        <p:nvSpPr>
          <p:cNvPr id="1518594" name="Rectangle 2"/>
          <p:cNvSpPr>
            <a:spLocks noGrp="1" noChangeArrowheads="1"/>
          </p:cNvSpPr>
          <p:nvPr>
            <p:ph type="title"/>
          </p:nvPr>
        </p:nvSpPr>
        <p:spPr/>
        <p:txBody>
          <a:bodyPr/>
          <a:lstStyle/>
          <a:p>
            <a:r>
              <a:rPr lang="en-US" smtClean="0"/>
              <a:t>Bartonellosis: Preventing Recurrence</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half" idx="2"/>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June 2013</a:t>
            </a:r>
          </a:p>
        </p:txBody>
      </p:sp>
      <p:sp>
        <p:nvSpPr>
          <p:cNvPr id="33795" name="Footer Placeholder 4"/>
          <p:cNvSpPr>
            <a:spLocks noGrp="1"/>
          </p:cNvSpPr>
          <p:nvPr>
            <p:ph type="ftr" sz="quarter" idx="3"/>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www.aidsetc.org</a:t>
            </a:r>
          </a:p>
        </p:txBody>
      </p:sp>
      <p:sp>
        <p:nvSpPr>
          <p:cNvPr id="33796" name="Slide Number Placeholder 5"/>
          <p:cNvSpPr>
            <a:spLocks noGrp="1"/>
          </p:cNvSpPr>
          <p:nvPr>
            <p:ph type="sldNum" sz="quarter" idx="4"/>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endParaRPr lang="en-US" smtClean="0"/>
          </a:p>
          <a:p>
            <a:fld id="{1C05C34B-F635-48DB-9A56-8F35813ED7D6}" type="slidenum">
              <a:rPr lang="en-US" smtClean="0"/>
              <a:pPr/>
              <a:t>16</a:t>
            </a:fld>
            <a:endParaRPr lang="en-US" smtClean="0"/>
          </a:p>
        </p:txBody>
      </p:sp>
      <p:sp>
        <p:nvSpPr>
          <p:cNvPr id="33798" name="Rectangle 3"/>
          <p:cNvSpPr>
            <a:spLocks noGrp="1" noChangeArrowheads="1"/>
          </p:cNvSpPr>
          <p:nvPr>
            <p:ph sz="half" idx="10"/>
          </p:nvPr>
        </p:nvSpPr>
        <p:spPr/>
        <p:txBody>
          <a:bodyPr>
            <a:normAutofit lnSpcReduction="10000"/>
          </a:bodyPr>
          <a:lstStyle/>
          <a:p>
            <a:r>
              <a:rPr lang="en-US" dirty="0" smtClean="0"/>
              <a:t>No data on </a:t>
            </a:r>
            <a:r>
              <a:rPr lang="en-US" i="1" dirty="0" smtClean="0"/>
              <a:t>Bartonella</a:t>
            </a:r>
            <a:r>
              <a:rPr lang="en-US" dirty="0" smtClean="0"/>
              <a:t> infections during pregnancy in HIV-infected women; in HIV-negative women, </a:t>
            </a:r>
            <a:r>
              <a:rPr lang="en-US" i="1" dirty="0" smtClean="0"/>
              <a:t>B bacilliformis</a:t>
            </a:r>
            <a:r>
              <a:rPr lang="en-US" dirty="0" smtClean="0"/>
              <a:t> associated with increased complications and risk of death  </a:t>
            </a:r>
          </a:p>
          <a:p>
            <a:r>
              <a:rPr lang="en-US" dirty="0" smtClean="0"/>
              <a:t>Diagnosis as in nonpregnant women</a:t>
            </a:r>
          </a:p>
          <a:p>
            <a:r>
              <a:rPr lang="en-US" dirty="0" smtClean="0"/>
              <a:t>Treatment: erythromycin recommended; avoid tetracyclines (hepatotoxicity and staining of fetal teeth)</a:t>
            </a:r>
          </a:p>
          <a:p>
            <a:pPr lvl="1"/>
            <a:r>
              <a:rPr lang="en-US" dirty="0" smtClean="0"/>
              <a:t>Alternative: 3rd-generation cephalosporins (1st- and 2nd-generation cephalosporins not effective against </a:t>
            </a:r>
            <a:r>
              <a:rPr lang="en-US" i="1" dirty="0" smtClean="0"/>
              <a:t>Bartonella</a:t>
            </a:r>
            <a:r>
              <a:rPr lang="en-US" dirty="0" smtClean="0"/>
              <a:t>)</a:t>
            </a:r>
            <a:endParaRPr lang="en-US" dirty="0"/>
          </a:p>
        </p:txBody>
      </p:sp>
      <p:sp>
        <p:nvSpPr>
          <p:cNvPr id="1519618" name="Rectangle 2"/>
          <p:cNvSpPr>
            <a:spLocks noGrp="1" noChangeArrowheads="1"/>
          </p:cNvSpPr>
          <p:nvPr>
            <p:ph type="title"/>
          </p:nvPr>
        </p:nvSpPr>
        <p:spPr/>
        <p:txBody>
          <a:bodyPr/>
          <a:lstStyle/>
          <a:p>
            <a:r>
              <a:rPr lang="en-US" dirty="0" err="1" smtClean="0"/>
              <a:t>Bartonellosis</a:t>
            </a:r>
            <a:r>
              <a:rPr lang="en-US" dirty="0" smtClean="0"/>
              <a:t>: Considerations in Pregnancy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70" name="Rectangle 3"/>
          <p:cNvSpPr>
            <a:spLocks noGrp="1" noChangeArrowheads="1"/>
          </p:cNvSpPr>
          <p:nvPr>
            <p:ph sz="half" idx="10"/>
          </p:nvPr>
        </p:nvSpPr>
        <p:spPr/>
        <p:txBody>
          <a:bodyPr/>
          <a:lstStyle/>
          <a:p>
            <a:r>
              <a:rPr lang="en-US" smtClean="0"/>
              <a:t>http://www.aidsetc.org</a:t>
            </a:r>
          </a:p>
          <a:p>
            <a:r>
              <a:rPr lang="en-US" smtClean="0"/>
              <a:t>http://aidsinfo.nih.gov</a:t>
            </a:r>
          </a:p>
          <a:p>
            <a:endParaRPr lang="en-US"/>
          </a:p>
        </p:txBody>
      </p:sp>
      <p:sp>
        <p:nvSpPr>
          <p:cNvPr id="617474" name="Rectangle 2"/>
          <p:cNvSpPr>
            <a:spLocks noGrp="1" noChangeArrowheads="1"/>
          </p:cNvSpPr>
          <p:nvPr>
            <p:ph type="title"/>
          </p:nvPr>
        </p:nvSpPr>
        <p:spPr/>
        <p:txBody>
          <a:bodyPr/>
          <a:lstStyle/>
          <a:p>
            <a:r>
              <a:rPr lang="en-US" smtClean="0"/>
              <a:t>Websites to Access the Guidelines</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sz="half" idx="10"/>
          </p:nvPr>
        </p:nvSpPr>
        <p:spPr/>
        <p:txBody>
          <a:bodyPr/>
          <a:lstStyle/>
          <a:p>
            <a:pPr marL="342900" indent="-342900">
              <a:buFont typeface="Wingdings" charset="0"/>
              <a:buChar char="§"/>
              <a:defRPr/>
            </a:pPr>
            <a:r>
              <a:rPr lang="en-US" sz="2600" dirty="0">
                <a:latin typeface="Arial" charset="0"/>
                <a:ea typeface="ＭＳ Ｐゴシック" charset="0"/>
              </a:rPr>
              <a:t>This presentation was prepared by Susa Coffey, MD, for the AETC National Resource Center in June 2013</a:t>
            </a:r>
          </a:p>
          <a:p>
            <a:pPr marL="342900" indent="-342900">
              <a:buFont typeface="Wingdings" charset="0"/>
              <a:buChar char="§"/>
              <a:defRPr/>
            </a:pPr>
            <a:r>
              <a:rPr lang="en-US" sz="2600" dirty="0">
                <a:latin typeface="Arial" charset="0"/>
                <a:ea typeface="ＭＳ Ｐゴシック" charset="0"/>
              </a:rPr>
              <a:t>See the AETC NRC website for the most current version of this </a:t>
            </a:r>
            <a:r>
              <a:rPr lang="en-US" sz="2600" dirty="0" smtClean="0">
                <a:latin typeface="Arial" charset="0"/>
                <a:ea typeface="ＭＳ Ｐゴシック" charset="0"/>
              </a:rPr>
              <a:t>presentation: http</a:t>
            </a:r>
            <a:r>
              <a:rPr lang="en-US" sz="2600" dirty="0">
                <a:latin typeface="Arial" charset="0"/>
                <a:ea typeface="ＭＳ Ｐゴシック" charset="0"/>
              </a:rPr>
              <a:t>://www.aidsetc.org</a:t>
            </a:r>
          </a:p>
          <a:p>
            <a:endParaRPr lang="en-US" dirty="0"/>
          </a:p>
        </p:txBody>
      </p:sp>
      <p:sp>
        <p:nvSpPr>
          <p:cNvPr id="619524" name="Rectangle 4"/>
          <p:cNvSpPr>
            <a:spLocks noGrp="1" noChangeArrowheads="1"/>
          </p:cNvSpPr>
          <p:nvPr>
            <p:ph type="title"/>
          </p:nvPr>
        </p:nvSpPr>
        <p:spPr/>
        <p:txBody>
          <a:bodyPr/>
          <a:lstStyle/>
          <a:p>
            <a:pPr eaLnBrk="1" hangingPunct="1">
              <a:defRPr/>
            </a:pPr>
            <a:r>
              <a:rPr lang="en-US" smtClean="0"/>
              <a:t>About This Slide Set</a:t>
            </a:r>
          </a:p>
        </p:txBody>
      </p:sp>
      <p:sp>
        <p:nvSpPr>
          <p:cNvPr id="12" name="Date Placeholder 11"/>
          <p:cNvSpPr>
            <a:spLocks noGrp="1"/>
          </p:cNvSpPr>
          <p:nvPr>
            <p:ph type="dt" sz="half" idx="2"/>
          </p:nvPr>
        </p:nvSpPr>
        <p:spPr/>
        <p:txBody>
          <a:bodyPr/>
          <a:lstStyle/>
          <a:p>
            <a:pPr algn="r">
              <a:defRPr/>
            </a:pPr>
            <a:r>
              <a:rPr lang="en-US" smtClean="0"/>
              <a:t>June 2013</a:t>
            </a:r>
            <a:endParaRPr lang="en-US" dirty="0"/>
          </a:p>
        </p:txBody>
      </p:sp>
      <p:sp>
        <p:nvSpPr>
          <p:cNvPr id="13" name="Footer Placeholder 12"/>
          <p:cNvSpPr>
            <a:spLocks noGrp="1"/>
          </p:cNvSpPr>
          <p:nvPr>
            <p:ph type="ftr" sz="quarter" idx="3"/>
          </p:nvPr>
        </p:nvSpPr>
        <p:spPr/>
        <p:txBody>
          <a:bodyPr/>
          <a:lstStyle/>
          <a:p>
            <a:pPr algn="ctr">
              <a:defRPr/>
            </a:pPr>
            <a:r>
              <a:rPr lang="en-US" smtClean="0"/>
              <a:t>www.aidsetc.org</a:t>
            </a:r>
            <a:endParaRPr lang="en-US" dirty="0"/>
          </a:p>
        </p:txBody>
      </p:sp>
      <p:sp>
        <p:nvSpPr>
          <p:cNvPr id="14" name="Slide Number Placeholder 13"/>
          <p:cNvSpPr>
            <a:spLocks noGrp="1"/>
          </p:cNvSpPr>
          <p:nvPr>
            <p:ph type="sldNum" sz="quarter" idx="4"/>
          </p:nvPr>
        </p:nvSpPr>
        <p:spPr/>
        <p:txBody>
          <a:bodyPr/>
          <a:lstStyle/>
          <a:p>
            <a:pPr>
              <a:defRPr/>
            </a:pPr>
            <a:fld id="{A13CB2FC-6576-4D5F-B8DD-E1B2DC816774}"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sz="half" idx="10"/>
          </p:nvPr>
        </p:nvSpPr>
        <p:spPr/>
        <p:txBody>
          <a:bodyPr>
            <a:normAutofit fontScale="92500" lnSpcReduction="20000"/>
          </a:bodyPr>
          <a:lstStyle/>
          <a:p>
            <a:pPr marL="3175" indent="-3175">
              <a:lnSpc>
                <a:spcPct val="100000"/>
              </a:lnSpc>
              <a:spcBef>
                <a:spcPct val="50000"/>
              </a:spcBef>
              <a:buClrTx/>
              <a:buFontTx/>
              <a:buNone/>
              <a:defRPr/>
            </a:pPr>
            <a:r>
              <a:rPr lang="en-US" dirty="0">
                <a:cs typeface="Times New Roman" pitchFamily="18" charset="0"/>
              </a:rPr>
              <a:t>These slides were developed using recommendations published in May 2013. The intended audience is clinicians involved in the care of patients with HIV.</a:t>
            </a:r>
          </a:p>
          <a:p>
            <a:pPr marL="3175" indent="-3175">
              <a:lnSpc>
                <a:spcPct val="100000"/>
              </a:lnSpc>
              <a:spcBef>
                <a:spcPct val="50000"/>
              </a:spcBef>
              <a:buClrTx/>
              <a:buFontTx/>
              <a:buNone/>
              <a:defRPr/>
            </a:pPr>
            <a:r>
              <a:rPr lang="en-US" dirty="0"/>
              <a:t>Users are cautioned that, because of the rapidly changing field of HIV care, this information could become out of date quickly. Finally, it is intended that these slides be used as prepared, without changes in either content or attribution. Users are asked to honor this intent.</a:t>
            </a:r>
            <a:endParaRPr lang="en-US" dirty="0">
              <a:cs typeface="Times New Roman" pitchFamily="18" charset="0"/>
            </a:endParaRPr>
          </a:p>
          <a:p>
            <a:pPr algn="r">
              <a:lnSpc>
                <a:spcPct val="100000"/>
              </a:lnSpc>
              <a:spcBef>
                <a:spcPct val="50000"/>
              </a:spcBef>
              <a:buClrTx/>
              <a:buFontTx/>
              <a:buNone/>
              <a:defRPr/>
            </a:pPr>
            <a:r>
              <a:rPr lang="en-US" dirty="0">
                <a:cs typeface="Times New Roman" pitchFamily="18" charset="0"/>
              </a:rPr>
              <a:t>  – AETC National Resource Center</a:t>
            </a:r>
          </a:p>
          <a:p>
            <a:pPr algn="r">
              <a:lnSpc>
                <a:spcPct val="100000"/>
              </a:lnSpc>
              <a:spcBef>
                <a:spcPct val="50000"/>
              </a:spcBef>
              <a:buClrTx/>
              <a:buFontTx/>
              <a:buNone/>
              <a:defRPr/>
            </a:pPr>
            <a:r>
              <a:rPr lang="en-US" dirty="0">
                <a:cs typeface="Times New Roman" pitchFamily="18" charset="0"/>
              </a:rPr>
              <a:t>http://www.aidsetc.org</a:t>
            </a:r>
          </a:p>
          <a:p>
            <a:endParaRPr lang="en-US" dirty="0"/>
          </a:p>
        </p:txBody>
      </p:sp>
      <p:sp>
        <p:nvSpPr>
          <p:cNvPr id="1545218" name="Rectangle 2"/>
          <p:cNvSpPr>
            <a:spLocks noGrp="1" noChangeArrowheads="1"/>
          </p:cNvSpPr>
          <p:nvPr>
            <p:ph type="title"/>
          </p:nvPr>
        </p:nvSpPr>
        <p:spPr/>
        <p:txBody>
          <a:bodyPr/>
          <a:lstStyle/>
          <a:p>
            <a:r>
              <a:rPr lang="en-US" smtClean="0"/>
              <a:t>About This Presentation</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3"/>
          <p:cNvSpPr>
            <a:spLocks noGrp="1" noChangeArrowheads="1"/>
          </p:cNvSpPr>
          <p:nvPr>
            <p:ph type="body" idx="1"/>
          </p:nvPr>
        </p:nvSpPr>
        <p:spPr>
          <a:xfrm>
            <a:off x="721975" y="2722034"/>
            <a:ext cx="6135687" cy="2992966"/>
          </a:xfrm>
        </p:spPr>
        <p:txBody>
          <a:bodyPr/>
          <a:lstStyle/>
          <a:p>
            <a:pPr marL="742199" lvl="1" indent="-285750">
              <a:buFont typeface="Wingdings" panose="05000000000000000000" pitchFamily="2" charset="2"/>
              <a:buChar char="§"/>
            </a:pPr>
            <a:r>
              <a:rPr lang="en-US" dirty="0" smtClean="0"/>
              <a:t>Epidemiology</a:t>
            </a:r>
          </a:p>
          <a:p>
            <a:pPr marL="742199" lvl="1" indent="-285750">
              <a:buFont typeface="Wingdings" panose="05000000000000000000" pitchFamily="2" charset="2"/>
              <a:buChar char="§"/>
            </a:pPr>
            <a:r>
              <a:rPr lang="en-US" dirty="0" smtClean="0"/>
              <a:t>Clinical Manifestations</a:t>
            </a:r>
          </a:p>
          <a:p>
            <a:pPr marL="742199" lvl="1" indent="-285750">
              <a:buFont typeface="Wingdings" panose="05000000000000000000" pitchFamily="2" charset="2"/>
              <a:buChar char="§"/>
            </a:pPr>
            <a:r>
              <a:rPr lang="en-US" dirty="0" smtClean="0"/>
              <a:t>Diagnosis</a:t>
            </a:r>
          </a:p>
          <a:p>
            <a:pPr marL="742199" lvl="1" indent="-285750">
              <a:buFont typeface="Wingdings" panose="05000000000000000000" pitchFamily="2" charset="2"/>
              <a:buChar char="§"/>
            </a:pPr>
            <a:r>
              <a:rPr lang="en-US" dirty="0" smtClean="0"/>
              <a:t>Prevention</a:t>
            </a:r>
          </a:p>
          <a:p>
            <a:pPr marL="742199" lvl="1" indent="-285750">
              <a:buFont typeface="Wingdings" panose="05000000000000000000" pitchFamily="2" charset="2"/>
              <a:buChar char="§"/>
            </a:pPr>
            <a:r>
              <a:rPr lang="en-US" dirty="0" smtClean="0"/>
              <a:t>Treatment</a:t>
            </a:r>
          </a:p>
          <a:p>
            <a:pPr marL="742199" lvl="1" indent="-285750">
              <a:buFont typeface="Wingdings" panose="05000000000000000000" pitchFamily="2" charset="2"/>
              <a:buChar char="§"/>
            </a:pPr>
            <a:r>
              <a:rPr lang="en-US" dirty="0" smtClean="0"/>
              <a:t>Considerations in Pregnancy</a:t>
            </a:r>
          </a:p>
          <a:p>
            <a:endParaRPr lang="en-US" dirty="0"/>
          </a:p>
        </p:txBody>
      </p:sp>
      <p:sp>
        <p:nvSpPr>
          <p:cNvPr id="1488898" name="Rectangle 2"/>
          <p:cNvSpPr>
            <a:spLocks noGrp="1" noChangeArrowheads="1"/>
          </p:cNvSpPr>
          <p:nvPr>
            <p:ph type="title"/>
          </p:nvPr>
        </p:nvSpPr>
        <p:spPr/>
        <p:txBody>
          <a:bodyPr/>
          <a:lstStyle/>
          <a:p>
            <a:r>
              <a:rPr lang="en-US" dirty="0" err="1"/>
              <a:t>Bartonellosis</a:t>
            </a:r>
            <a:endParaRPr lang="en-US" dirty="0" smtClean="0"/>
          </a:p>
        </p:txBody>
      </p:sp>
      <p:sp>
        <p:nvSpPr>
          <p:cNvPr id="8" name="Date Placeholder 7"/>
          <p:cNvSpPr>
            <a:spLocks noGrp="1"/>
          </p:cNvSpPr>
          <p:nvPr>
            <p:ph type="dt" sz="half" idx="2"/>
          </p:nvPr>
        </p:nvSpPr>
        <p:spPr/>
        <p:txBody>
          <a:bodyPr/>
          <a:lstStyle/>
          <a:p>
            <a:pPr algn="r">
              <a:defRPr/>
            </a:pPr>
            <a:r>
              <a:rPr lang="en-US" smtClean="0"/>
              <a:t>June 2013</a:t>
            </a:r>
            <a:endParaRPr lang="en-US" dirty="0"/>
          </a:p>
        </p:txBody>
      </p:sp>
      <p:sp>
        <p:nvSpPr>
          <p:cNvPr id="9" name="Footer Placeholder 8"/>
          <p:cNvSpPr>
            <a:spLocks noGrp="1"/>
          </p:cNvSpPr>
          <p:nvPr>
            <p:ph type="ftr" sz="quarter" idx="3"/>
          </p:nvPr>
        </p:nvSpPr>
        <p:spPr/>
        <p:txBody>
          <a:bodyPr/>
          <a:lstStyle/>
          <a:p>
            <a:pPr algn="ctr">
              <a:defRPr/>
            </a:pPr>
            <a:r>
              <a:rPr lang="en-US" smtClean="0"/>
              <a:t>www.aidsetc.org</a:t>
            </a:r>
            <a:endParaRPr lang="en-US" dirty="0"/>
          </a:p>
        </p:txBody>
      </p:sp>
      <p:sp>
        <p:nvSpPr>
          <p:cNvPr id="10" name="Slide Number Placeholder 9"/>
          <p:cNvSpPr>
            <a:spLocks noGrp="1"/>
          </p:cNvSpPr>
          <p:nvPr>
            <p:ph type="sldNum" sz="quarter" idx="12"/>
          </p:nvPr>
        </p:nvSpPr>
        <p:spPr/>
        <p:txBody>
          <a:bodyPr/>
          <a:lstStyle/>
          <a:p>
            <a:pPr>
              <a:defRPr/>
            </a:pPr>
            <a:fld id="{A501EF95-06B9-4A17-97D3-53F4F60660A2}"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half" idx="2"/>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June 2013</a:t>
            </a:r>
          </a:p>
        </p:txBody>
      </p:sp>
      <p:sp>
        <p:nvSpPr>
          <p:cNvPr id="23555" name="Footer Placeholder 4"/>
          <p:cNvSpPr>
            <a:spLocks noGrp="1"/>
          </p:cNvSpPr>
          <p:nvPr>
            <p:ph type="ftr" sz="quarter" idx="3"/>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www.aidsetc.org</a:t>
            </a:r>
          </a:p>
        </p:txBody>
      </p:sp>
      <p:sp>
        <p:nvSpPr>
          <p:cNvPr id="23556" name="Slide Number Placeholder 5"/>
          <p:cNvSpPr>
            <a:spLocks noGrp="1"/>
          </p:cNvSpPr>
          <p:nvPr>
            <p:ph type="sldNum" sz="quarter" idx="4"/>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endParaRPr lang="en-US" smtClean="0"/>
          </a:p>
          <a:p>
            <a:fld id="{4B1B2013-96E5-48C1-896D-A271BDA9DE37}" type="slidenum">
              <a:rPr lang="en-US" smtClean="0"/>
              <a:pPr/>
              <a:t>4</a:t>
            </a:fld>
            <a:endParaRPr lang="en-US" smtClean="0"/>
          </a:p>
        </p:txBody>
      </p:sp>
      <p:sp>
        <p:nvSpPr>
          <p:cNvPr id="23558" name="Rectangle 3"/>
          <p:cNvSpPr>
            <a:spLocks noGrp="1" noChangeArrowheads="1"/>
          </p:cNvSpPr>
          <p:nvPr>
            <p:ph sz="half" idx="10"/>
          </p:nvPr>
        </p:nvSpPr>
        <p:spPr/>
        <p:txBody>
          <a:bodyPr>
            <a:normAutofit fontScale="92500" lnSpcReduction="10000"/>
          </a:bodyPr>
          <a:lstStyle/>
          <a:p>
            <a:r>
              <a:rPr lang="en-US" i="1" dirty="0" smtClean="0"/>
              <a:t>Bartonella</a:t>
            </a:r>
            <a:r>
              <a:rPr lang="en-US" dirty="0" smtClean="0"/>
              <a:t> spp. cause variety of infections, including cat-scratch disease, retinitis, trench fever, relapsing bacteremia, endocarditis</a:t>
            </a:r>
          </a:p>
          <a:p>
            <a:r>
              <a:rPr lang="en-US" dirty="0" smtClean="0"/>
              <a:t>In immunocompromised: also bacillary angiomatosis (BA) and peliosis hepatis</a:t>
            </a:r>
          </a:p>
          <a:p>
            <a:r>
              <a:rPr lang="en-US" dirty="0" smtClean="0"/>
              <a:t>BA usually caused by </a:t>
            </a:r>
            <a:r>
              <a:rPr lang="en-US" i="1" dirty="0" smtClean="0"/>
              <a:t>B henselae</a:t>
            </a:r>
            <a:r>
              <a:rPr lang="en-US" dirty="0" smtClean="0"/>
              <a:t> or </a:t>
            </a:r>
            <a:r>
              <a:rPr lang="en-US" i="1" dirty="0" smtClean="0"/>
              <a:t>B quintana</a:t>
            </a:r>
            <a:r>
              <a:rPr lang="en-US" dirty="0" smtClean="0"/>
              <a:t> </a:t>
            </a:r>
          </a:p>
          <a:p>
            <a:pPr lvl="1"/>
            <a:r>
              <a:rPr lang="en-US" dirty="0" smtClean="0"/>
              <a:t>Typically occurs late in HIV infection; median CD4 count &lt;50 cells/µL</a:t>
            </a:r>
          </a:p>
          <a:p>
            <a:pPr lvl="1"/>
            <a:r>
              <a:rPr lang="en-US" i="1" dirty="0" smtClean="0"/>
              <a:t>B henselae</a:t>
            </a:r>
            <a:r>
              <a:rPr lang="en-US" dirty="0" smtClean="0"/>
              <a:t> linked to cat scratches from cats infested with fleas, cat fleas</a:t>
            </a:r>
          </a:p>
          <a:p>
            <a:pPr lvl="1"/>
            <a:r>
              <a:rPr lang="en-US" i="1" dirty="0" smtClean="0"/>
              <a:t>B quintana</a:t>
            </a:r>
            <a:r>
              <a:rPr lang="en-US" dirty="0" smtClean="0"/>
              <a:t> associated with louse infestation</a:t>
            </a:r>
          </a:p>
        </p:txBody>
      </p:sp>
      <p:sp>
        <p:nvSpPr>
          <p:cNvPr id="1510402" name="Rectangle 2"/>
          <p:cNvSpPr>
            <a:spLocks noGrp="1" noChangeArrowheads="1"/>
          </p:cNvSpPr>
          <p:nvPr>
            <p:ph type="title"/>
          </p:nvPr>
        </p:nvSpPr>
        <p:spPr/>
        <p:txBody>
          <a:bodyPr/>
          <a:lstStyle/>
          <a:p>
            <a:r>
              <a:rPr lang="en-US" smtClean="0"/>
              <a:t>Bartonellosis: Epidemiology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half" idx="2"/>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June 2013</a:t>
            </a:r>
          </a:p>
        </p:txBody>
      </p:sp>
      <p:sp>
        <p:nvSpPr>
          <p:cNvPr id="24579" name="Footer Placeholder 4"/>
          <p:cNvSpPr>
            <a:spLocks noGrp="1"/>
          </p:cNvSpPr>
          <p:nvPr>
            <p:ph type="ftr" sz="quarter" idx="3"/>
          </p:nvPr>
        </p:nvSpPr>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r>
              <a:rPr lang="en-US" smtClean="0"/>
              <a:t>www.aidsetc.org</a:t>
            </a:r>
          </a:p>
        </p:txBody>
      </p:sp>
      <p:sp>
        <p:nvSpPr>
          <p:cNvPr id="24580" name="Slide Number Placeholder 5"/>
          <p:cNvSpPr>
            <a:spLocks noGrp="1"/>
          </p:cNvSpPr>
          <p:nvPr>
            <p:ph type="sldNum" sz="quarter" idx="4"/>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endParaRPr lang="en-US" smtClean="0"/>
          </a:p>
          <a:p>
            <a:fld id="{E8F3BB76-2F6A-4984-AE06-192FB49172EF}" type="slidenum">
              <a:rPr lang="en-US" smtClean="0"/>
              <a:pPr/>
              <a:t>5</a:t>
            </a:fld>
            <a:endParaRPr lang="en-US" smtClean="0"/>
          </a:p>
        </p:txBody>
      </p:sp>
      <p:sp>
        <p:nvSpPr>
          <p:cNvPr id="24582" name="Rectangle 3"/>
          <p:cNvSpPr>
            <a:spLocks noGrp="1" noChangeArrowheads="1"/>
          </p:cNvSpPr>
          <p:nvPr>
            <p:ph sz="half" idx="10"/>
          </p:nvPr>
        </p:nvSpPr>
        <p:spPr/>
        <p:txBody>
          <a:bodyPr>
            <a:normAutofit fontScale="92500" lnSpcReduction="10000"/>
          </a:bodyPr>
          <a:lstStyle/>
          <a:p>
            <a:r>
              <a:rPr lang="en-US" dirty="0" smtClean="0"/>
              <a:t>In HIV-infected persons, symptoms often chronic (months-years)</a:t>
            </a:r>
          </a:p>
          <a:p>
            <a:r>
              <a:rPr lang="en-US" dirty="0" smtClean="0"/>
              <a:t>May involve nearly any organ system</a:t>
            </a:r>
          </a:p>
          <a:p>
            <a:pPr lvl="1"/>
            <a:r>
              <a:rPr lang="en-US" dirty="0" smtClean="0"/>
              <a:t>BA of the skin: papular red vascular lesions, subcutaneous nodules; may resemble Kaposi sarcoma or pyogenic granuloma</a:t>
            </a:r>
          </a:p>
          <a:p>
            <a:pPr lvl="1"/>
            <a:r>
              <a:rPr lang="en-US" dirty="0" smtClean="0"/>
              <a:t>Osteomyelitis (lytic lesions)</a:t>
            </a:r>
          </a:p>
          <a:p>
            <a:pPr lvl="1"/>
            <a:r>
              <a:rPr lang="en-US" dirty="0" smtClean="0"/>
              <a:t>Peliosis hepatica (</a:t>
            </a:r>
            <a:r>
              <a:rPr lang="en-US" i="1" dirty="0" smtClean="0"/>
              <a:t>B henselae</a:t>
            </a:r>
            <a:r>
              <a:rPr lang="en-US" dirty="0" smtClean="0"/>
              <a:t>)</a:t>
            </a:r>
          </a:p>
          <a:p>
            <a:pPr lvl="1"/>
            <a:r>
              <a:rPr lang="en-US" dirty="0" smtClean="0"/>
              <a:t>Endocarditis </a:t>
            </a:r>
          </a:p>
          <a:p>
            <a:r>
              <a:rPr lang="en-US" dirty="0" smtClean="0"/>
              <a:t>Systemic symptoms of fever, sweats, weight loss, fatigue, malaise </a:t>
            </a:r>
            <a:endParaRPr lang="en-US" dirty="0"/>
          </a:p>
        </p:txBody>
      </p:sp>
      <p:sp>
        <p:nvSpPr>
          <p:cNvPr id="1511426" name="Rectangle 2"/>
          <p:cNvSpPr>
            <a:spLocks noGrp="1" noChangeArrowheads="1"/>
          </p:cNvSpPr>
          <p:nvPr>
            <p:ph type="title"/>
          </p:nvPr>
        </p:nvSpPr>
        <p:spPr/>
        <p:txBody>
          <a:bodyPr/>
          <a:lstStyle/>
          <a:p>
            <a:r>
              <a:rPr lang="en-US" smtClean="0"/>
              <a:t>Bartonellosis: Clinical Manifestations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19"/>
          <p:cNvSpPr>
            <a:spLocks noGrp="1"/>
          </p:cNvSpPr>
          <p:nvPr>
            <p:ph type="dt" sz="half" idx="13"/>
          </p:nvPr>
        </p:nvSpPr>
        <p:spPr/>
        <p:txBody>
          <a:bodyPr/>
          <a:lstStyle/>
          <a:p>
            <a:pPr algn="r">
              <a:defRPr/>
            </a:pPr>
            <a:r>
              <a:rPr lang="en-US" smtClean="0"/>
              <a:t>June 2013</a:t>
            </a:r>
            <a:endParaRPr lang="en-US" dirty="0"/>
          </a:p>
        </p:txBody>
      </p:sp>
      <p:sp>
        <p:nvSpPr>
          <p:cNvPr id="21" name="Footer Placeholder 20"/>
          <p:cNvSpPr>
            <a:spLocks noGrp="1"/>
          </p:cNvSpPr>
          <p:nvPr>
            <p:ph type="ftr" sz="quarter" idx="3"/>
          </p:nvPr>
        </p:nvSpPr>
        <p:spPr/>
        <p:txBody>
          <a:bodyPr/>
          <a:lstStyle/>
          <a:p>
            <a:pPr algn="ctr">
              <a:defRPr/>
            </a:pPr>
            <a:r>
              <a:rPr lang="en-US" smtClean="0"/>
              <a:t>www.aidsetc.org</a:t>
            </a:r>
            <a:endParaRPr lang="en-US" dirty="0"/>
          </a:p>
        </p:txBody>
      </p:sp>
      <p:sp>
        <p:nvSpPr>
          <p:cNvPr id="22" name="Slide Number Placeholder 21"/>
          <p:cNvSpPr>
            <a:spLocks noGrp="1"/>
          </p:cNvSpPr>
          <p:nvPr>
            <p:ph type="sldNum" sz="quarter" idx="12"/>
          </p:nvPr>
        </p:nvSpPr>
        <p:spPr/>
        <p:txBody>
          <a:bodyPr/>
          <a:lstStyle/>
          <a:p>
            <a:pPr>
              <a:defRPr/>
            </a:pPr>
            <a:fld id="{59C40380-E0F7-432F-BC2D-EDCEB37536ED}" type="slidenum">
              <a:rPr lang="en-US" smtClean="0"/>
              <a:pPr>
                <a:defRPr/>
              </a:pPr>
              <a:t>6</a:t>
            </a:fld>
            <a:endParaRPr lang="en-US" dirty="0"/>
          </a:p>
        </p:txBody>
      </p:sp>
      <p:sp>
        <p:nvSpPr>
          <p:cNvPr id="25609" name="Text Box 6"/>
          <p:cNvSpPr txBox="1">
            <a:spLocks noChangeArrowheads="1"/>
          </p:cNvSpPr>
          <p:nvPr/>
        </p:nvSpPr>
        <p:spPr bwMode="auto">
          <a:xfrm>
            <a:off x="276225" y="4724400"/>
            <a:ext cx="4114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pPr eaLnBrk="1" hangingPunct="1">
              <a:lnSpc>
                <a:spcPct val="100000"/>
              </a:lnSpc>
              <a:spcBef>
                <a:spcPct val="50000"/>
              </a:spcBef>
              <a:buClrTx/>
              <a:buFontTx/>
              <a:buNone/>
              <a:defRPr/>
            </a:pPr>
            <a:r>
              <a:rPr lang="en-US" dirty="0" smtClean="0"/>
              <a:t>Skin lesions of </a:t>
            </a:r>
            <a:r>
              <a:rPr lang="en-US" i="1" dirty="0" err="1" smtClean="0"/>
              <a:t>Bartonella</a:t>
            </a:r>
            <a:endParaRPr lang="en-US" i="1" dirty="0" smtClean="0"/>
          </a:p>
          <a:p>
            <a:pPr eaLnBrk="1" hangingPunct="1">
              <a:lnSpc>
                <a:spcPct val="100000"/>
              </a:lnSpc>
              <a:spcBef>
                <a:spcPct val="50000"/>
              </a:spcBef>
              <a:buClrTx/>
              <a:buFontTx/>
              <a:buNone/>
              <a:defRPr/>
            </a:pPr>
            <a:r>
              <a:rPr lang="en-US" sz="1600" dirty="0" smtClean="0"/>
              <a:t>Credit: P</a:t>
            </a:r>
            <a:r>
              <a:rPr lang="en-US" sz="1600" dirty="0"/>
              <a:t>. Volberding, MD, UCSF Center for HIV Information Image Library</a:t>
            </a:r>
            <a:endParaRPr lang="en-US" sz="1600" i="1" dirty="0" smtClean="0"/>
          </a:p>
        </p:txBody>
      </p:sp>
      <p:pic>
        <p:nvPicPr>
          <p:cNvPr id="25607" name="Picture 4" descr="Skin lesions of Bartonella"/>
          <p:cNvPicPr>
            <a:picLocks noGrp="1" noChangeAspect="1" noChangeArrowheads="1"/>
          </p:cNvPicPr>
          <p:nvPr>
            <p:ph sz="half" idx="2"/>
          </p:nvPr>
        </p:nvPicPr>
        <p:blipFill>
          <a:blip r:embed="rId2"/>
          <a:stretch>
            <a:fillRect/>
          </a:stretch>
        </p:blipFill>
        <p:spPr>
          <a:xfrm>
            <a:off x="4953000" y="1524000"/>
            <a:ext cx="3733800" cy="2905125"/>
          </a:xfrm>
        </p:spPr>
      </p:pic>
      <p:sp>
        <p:nvSpPr>
          <p:cNvPr id="28" name="Text Box 6"/>
          <p:cNvSpPr txBox="1">
            <a:spLocks noChangeArrowheads="1"/>
          </p:cNvSpPr>
          <p:nvPr/>
        </p:nvSpPr>
        <p:spPr bwMode="auto">
          <a:xfrm>
            <a:off x="4953000" y="4724400"/>
            <a:ext cx="4114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pPr eaLnBrk="1" hangingPunct="1">
              <a:lnSpc>
                <a:spcPct val="100000"/>
              </a:lnSpc>
              <a:spcBef>
                <a:spcPct val="50000"/>
              </a:spcBef>
              <a:buClrTx/>
              <a:buFontTx/>
              <a:buNone/>
              <a:defRPr/>
            </a:pPr>
            <a:r>
              <a:rPr lang="en-US" dirty="0" smtClean="0"/>
              <a:t>Skin lesions of </a:t>
            </a:r>
            <a:r>
              <a:rPr lang="en-US" i="1" dirty="0" err="1" smtClean="0"/>
              <a:t>Bartonella</a:t>
            </a:r>
            <a:r>
              <a:rPr lang="en-US" i="1" dirty="0" smtClean="0"/>
              <a:t> (2)</a:t>
            </a:r>
          </a:p>
          <a:p>
            <a:pPr eaLnBrk="1" hangingPunct="1">
              <a:lnSpc>
                <a:spcPct val="100000"/>
              </a:lnSpc>
              <a:spcBef>
                <a:spcPct val="50000"/>
              </a:spcBef>
              <a:buClrTx/>
              <a:buNone/>
              <a:defRPr/>
            </a:pPr>
            <a:r>
              <a:rPr lang="en-US" sz="1600" dirty="0" smtClean="0"/>
              <a:t>Credit: G</a:t>
            </a:r>
            <a:r>
              <a:rPr lang="en-US" sz="1600" dirty="0"/>
              <a:t>. Beatty, MD; A. </a:t>
            </a:r>
            <a:r>
              <a:rPr lang="en-US" sz="1600" dirty="0" err="1"/>
              <a:t>Lukusa</a:t>
            </a:r>
            <a:r>
              <a:rPr lang="en-US" sz="1600" dirty="0"/>
              <a:t>, MD, HIV </a:t>
            </a:r>
            <a:r>
              <a:rPr lang="en-US" sz="1600" dirty="0" smtClean="0"/>
              <a:t>InSite</a:t>
            </a:r>
            <a:endParaRPr lang="en-US" sz="1600" dirty="0">
              <a:latin typeface="Times New Roman" charset="0"/>
            </a:endParaRPr>
          </a:p>
        </p:txBody>
      </p:sp>
      <p:pic>
        <p:nvPicPr>
          <p:cNvPr id="25606" name="Picture 3" descr="Skin lesions of Bartonella&#10;"/>
          <p:cNvPicPr>
            <a:picLocks noGrp="1" noChangeAspect="1" noChangeArrowheads="1"/>
          </p:cNvPicPr>
          <p:nvPr>
            <p:ph sz="half" idx="1"/>
          </p:nvPr>
        </p:nvPicPr>
        <p:blipFill>
          <a:blip r:embed="rId3"/>
          <a:stretch>
            <a:fillRect/>
          </a:stretch>
        </p:blipFill>
        <p:spPr>
          <a:xfrm>
            <a:off x="304800" y="1524000"/>
            <a:ext cx="4128562" cy="2743200"/>
          </a:xfrm>
        </p:spPr>
      </p:pic>
      <p:sp>
        <p:nvSpPr>
          <p:cNvPr id="1512450" name="Rectangle 2"/>
          <p:cNvSpPr>
            <a:spLocks noGrp="1" noChangeArrowheads="1"/>
          </p:cNvSpPr>
          <p:nvPr>
            <p:ph type="title"/>
          </p:nvPr>
        </p:nvSpPr>
        <p:spPr>
          <a:xfrm>
            <a:off x="457202" y="274639"/>
            <a:ext cx="8686798" cy="1143000"/>
          </a:xfrm>
        </p:spPr>
        <p:txBody>
          <a:bodyPr/>
          <a:lstStyle/>
          <a:p>
            <a:r>
              <a:rPr lang="en-US" dirty="0" err="1" smtClean="0"/>
              <a:t>Bartonellosis</a:t>
            </a:r>
            <a:r>
              <a:rPr lang="en-US" dirty="0" smtClean="0"/>
              <a:t>: Clinical Manifestations (2)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3"/>
          <p:cNvSpPr>
            <a:spLocks noGrp="1" noChangeArrowheads="1"/>
          </p:cNvSpPr>
          <p:nvPr>
            <p:ph sz="half" idx="10"/>
          </p:nvPr>
        </p:nvSpPr>
        <p:spPr/>
        <p:txBody>
          <a:bodyPr>
            <a:normAutofit lnSpcReduction="10000"/>
          </a:bodyPr>
          <a:lstStyle/>
          <a:p>
            <a:r>
              <a:rPr lang="en-US" dirty="0" smtClean="0"/>
              <a:t>Tissue biopsy: histopathologic examination</a:t>
            </a:r>
          </a:p>
          <a:p>
            <a:r>
              <a:rPr lang="en-US" dirty="0" smtClean="0"/>
              <a:t>Serologic tests (available through the CDC and some state health labs)</a:t>
            </a:r>
          </a:p>
          <a:p>
            <a:pPr lvl="1"/>
            <a:r>
              <a:rPr lang="en-US" dirty="0" smtClean="0"/>
              <a:t>Up to 25% of patients with advanced HIV infection and positive blood cultures for </a:t>
            </a:r>
            <a:r>
              <a:rPr lang="en-US" i="1" dirty="0" smtClean="0"/>
              <a:t>Bartonella</a:t>
            </a:r>
            <a:r>
              <a:rPr lang="en-US" dirty="0" smtClean="0"/>
              <a:t> may not develop antibodies</a:t>
            </a:r>
          </a:p>
          <a:p>
            <a:pPr lvl="1"/>
            <a:r>
              <a:rPr lang="en-US" dirty="0" smtClean="0"/>
              <a:t>Antibody levels can indicate resolution and recrudescence of infection </a:t>
            </a:r>
          </a:p>
          <a:p>
            <a:r>
              <a:rPr lang="en-US" dirty="0" smtClean="0"/>
              <a:t>Blood culture </a:t>
            </a:r>
          </a:p>
          <a:p>
            <a:r>
              <a:rPr lang="en-US" dirty="0" smtClean="0"/>
              <a:t>PCR not widely available</a:t>
            </a:r>
            <a:endParaRPr lang="en-US" dirty="0"/>
          </a:p>
        </p:txBody>
      </p:sp>
      <p:sp>
        <p:nvSpPr>
          <p:cNvPr id="1513474" name="Rectangle 2"/>
          <p:cNvSpPr>
            <a:spLocks noGrp="1" noChangeArrowheads="1"/>
          </p:cNvSpPr>
          <p:nvPr>
            <p:ph type="title"/>
          </p:nvPr>
        </p:nvSpPr>
        <p:spPr/>
        <p:txBody>
          <a:bodyPr/>
          <a:lstStyle/>
          <a:p>
            <a:r>
              <a:rPr lang="en-US" smtClean="0"/>
              <a:t>Bartonellosis: Diagnosis</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3"/>
          <p:cNvSpPr>
            <a:spLocks noGrp="1" noChangeArrowheads="1"/>
          </p:cNvSpPr>
          <p:nvPr>
            <p:ph sz="half" idx="10"/>
          </p:nvPr>
        </p:nvSpPr>
        <p:spPr/>
        <p:txBody>
          <a:bodyPr>
            <a:normAutofit fontScale="92500" lnSpcReduction="20000"/>
          </a:bodyPr>
          <a:lstStyle/>
          <a:p>
            <a:r>
              <a:rPr lang="en-US" dirty="0" smtClean="0"/>
              <a:t>If CD4 count &lt;100 cells/µL, high risk of severe disease if infected by </a:t>
            </a:r>
            <a:r>
              <a:rPr lang="en-US" i="1" dirty="0" smtClean="0"/>
              <a:t>B </a:t>
            </a:r>
            <a:r>
              <a:rPr lang="en-US" i="1" dirty="0" err="1" smtClean="0"/>
              <a:t>quintana</a:t>
            </a:r>
            <a:r>
              <a:rPr lang="en-US" dirty="0" smtClean="0"/>
              <a:t> or </a:t>
            </a:r>
            <a:r>
              <a:rPr lang="en-US" i="1" dirty="0" smtClean="0"/>
              <a:t>B </a:t>
            </a:r>
            <a:r>
              <a:rPr lang="en-US" i="1" dirty="0" err="1" smtClean="0"/>
              <a:t>henselae</a:t>
            </a:r>
            <a:endParaRPr lang="en-US" i="1" dirty="0" smtClean="0"/>
          </a:p>
          <a:p>
            <a:r>
              <a:rPr lang="en-US" dirty="0" smtClean="0"/>
              <a:t>Advice to patients:</a:t>
            </a:r>
          </a:p>
          <a:p>
            <a:pPr lvl="1"/>
            <a:r>
              <a:rPr lang="en-US" i="1" dirty="0" smtClean="0"/>
              <a:t>B </a:t>
            </a:r>
            <a:r>
              <a:rPr lang="en-US" i="1" dirty="0" err="1" smtClean="0"/>
              <a:t>quintana</a:t>
            </a:r>
            <a:endParaRPr lang="en-US" i="1" dirty="0" smtClean="0"/>
          </a:p>
          <a:p>
            <a:pPr lvl="2"/>
            <a:r>
              <a:rPr lang="en-US" dirty="0" smtClean="0"/>
              <a:t>Consider risks of contact with cats </a:t>
            </a:r>
          </a:p>
          <a:p>
            <a:pPr lvl="2"/>
            <a:r>
              <a:rPr lang="en-US" dirty="0" smtClean="0"/>
              <a:t>If acquiring a cat: cat should be &gt;1 year of age, in good health, free of fleas</a:t>
            </a:r>
          </a:p>
          <a:p>
            <a:pPr lvl="2"/>
            <a:r>
              <a:rPr lang="en-US" dirty="0" smtClean="0"/>
              <a:t>Avoid cats with fleas, stray cats</a:t>
            </a:r>
          </a:p>
          <a:p>
            <a:pPr lvl="2"/>
            <a:r>
              <a:rPr lang="en-US" dirty="0" smtClean="0"/>
              <a:t>Avoid cat scratches</a:t>
            </a:r>
          </a:p>
          <a:p>
            <a:pPr lvl="2"/>
            <a:r>
              <a:rPr lang="en-US" dirty="0" smtClean="0"/>
              <a:t>Avoid contact with flea feces </a:t>
            </a:r>
          </a:p>
          <a:p>
            <a:pPr lvl="2"/>
            <a:r>
              <a:rPr lang="en-US" dirty="0" smtClean="0"/>
              <a:t>Control fleas</a:t>
            </a:r>
          </a:p>
          <a:p>
            <a:pPr lvl="1"/>
            <a:r>
              <a:rPr lang="en-US" i="1" dirty="0" smtClean="0"/>
              <a:t>B </a:t>
            </a:r>
            <a:r>
              <a:rPr lang="en-US" i="1" dirty="0" err="1" smtClean="0"/>
              <a:t>henselae</a:t>
            </a:r>
            <a:endParaRPr lang="en-US" i="1" dirty="0" smtClean="0"/>
          </a:p>
          <a:p>
            <a:pPr lvl="2"/>
            <a:r>
              <a:rPr lang="en-US" dirty="0" smtClean="0"/>
              <a:t>Eradicate body lice, if present</a:t>
            </a:r>
            <a:endParaRPr lang="en-US" dirty="0"/>
          </a:p>
        </p:txBody>
      </p:sp>
      <p:sp>
        <p:nvSpPr>
          <p:cNvPr id="1585154" name="Rectangle 2"/>
          <p:cNvSpPr>
            <a:spLocks noGrp="1" noChangeArrowheads="1"/>
          </p:cNvSpPr>
          <p:nvPr>
            <p:ph type="title"/>
          </p:nvPr>
        </p:nvSpPr>
        <p:spPr/>
        <p:txBody>
          <a:bodyPr/>
          <a:lstStyle/>
          <a:p>
            <a:r>
              <a:rPr lang="en-US" smtClean="0"/>
              <a:t>Bartonellosis: Preventing Exposure</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Rectangle 3"/>
          <p:cNvSpPr>
            <a:spLocks noGrp="1" noChangeArrowheads="1"/>
          </p:cNvSpPr>
          <p:nvPr>
            <p:ph sz="half" idx="10"/>
          </p:nvPr>
        </p:nvSpPr>
        <p:spPr/>
        <p:txBody>
          <a:bodyPr/>
          <a:lstStyle/>
          <a:p>
            <a:r>
              <a:rPr lang="en-US" smtClean="0"/>
              <a:t>Primary chemoprophylaxis not recommended</a:t>
            </a:r>
          </a:p>
          <a:p>
            <a:pPr lvl="1"/>
            <a:r>
              <a:rPr lang="en-US" smtClean="0"/>
              <a:t>Macrolide or rifamycin was protective in a retrospective case-control study</a:t>
            </a:r>
            <a:endParaRPr lang="en-US" dirty="0"/>
          </a:p>
        </p:txBody>
      </p:sp>
      <p:sp>
        <p:nvSpPr>
          <p:cNvPr id="1587202" name="Rectangle 2"/>
          <p:cNvSpPr>
            <a:spLocks noGrp="1" noChangeArrowheads="1"/>
          </p:cNvSpPr>
          <p:nvPr>
            <p:ph type="title"/>
          </p:nvPr>
        </p:nvSpPr>
        <p:spPr/>
        <p:txBody>
          <a:bodyPr/>
          <a:lstStyle/>
          <a:p>
            <a:r>
              <a:rPr lang="en-US" smtClean="0"/>
              <a:t>Bartonellosis: Preventing Disease</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ETCNCRC">
  <a:themeElements>
    <a:clrScheme name="Custom 8">
      <a:dk1>
        <a:srgbClr val="222222"/>
      </a:dk1>
      <a:lt1>
        <a:srgbClr val="FFFFFF"/>
      </a:lt1>
      <a:dk2>
        <a:srgbClr val="1C3768"/>
      </a:dk2>
      <a:lt2>
        <a:srgbClr val="D6D6D6"/>
      </a:lt2>
      <a:accent1>
        <a:srgbClr val="F1A21F"/>
      </a:accent1>
      <a:accent2>
        <a:srgbClr val="8F3E97"/>
      </a:accent2>
      <a:accent3>
        <a:srgbClr val="1EB24B"/>
      </a:accent3>
      <a:accent4>
        <a:srgbClr val="0054A6"/>
      </a:accent4>
      <a:accent5>
        <a:srgbClr val="F37520"/>
      </a:accent5>
      <a:accent6>
        <a:srgbClr val="D6201A"/>
      </a:accent6>
      <a:hlink>
        <a:srgbClr val="478FCC"/>
      </a:hlink>
      <a:folHlink>
        <a:srgbClr val="6779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8242</TotalTime>
  <Words>998</Words>
  <Application>Microsoft Office PowerPoint</Application>
  <PresentationFormat>On-screen Show (4:3)</PresentationFormat>
  <Paragraphs>168</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AETCNCRC</vt:lpstr>
      <vt:lpstr>Guidelines for Prevention and Treatment of Opportunistic Infections in HIV-Infected Adults and Adolescents  Bartonellosis Slide Set</vt:lpstr>
      <vt:lpstr>About This Presentation</vt:lpstr>
      <vt:lpstr>Bartonellosis</vt:lpstr>
      <vt:lpstr>Bartonellosis: Epidemiology</vt:lpstr>
      <vt:lpstr>Bartonellosis: Clinical Manifestations</vt:lpstr>
      <vt:lpstr>Bartonellosis: Clinical Manifestations (2)</vt:lpstr>
      <vt:lpstr>Bartonellosis: Diagnosis</vt:lpstr>
      <vt:lpstr>Bartonellosis: Preventing Exposure</vt:lpstr>
      <vt:lpstr>Bartonellosis: Preventing Disease</vt:lpstr>
      <vt:lpstr>Bartonella Infection: Treatment</vt:lpstr>
      <vt:lpstr>Bartonella Infection: Treatment (2)</vt:lpstr>
      <vt:lpstr>Bartonellosis: Starting ART</vt:lpstr>
      <vt:lpstr>Bartonellosis: Monitoring and Adverse Effects</vt:lpstr>
      <vt:lpstr>Bartonellosis: Treatment Failure</vt:lpstr>
      <vt:lpstr>Bartonellosis: Preventing Recurrence</vt:lpstr>
      <vt:lpstr>Bartonellosis: Considerations in Pregnancy</vt:lpstr>
      <vt:lpstr>Websites to Access the Guidelines</vt:lpstr>
      <vt:lpstr>About This Slide Set</vt:lpstr>
    </vt:vector>
  </TitlesOfParts>
  <Company>UCSF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Treating Opportunistic Infections Among HIV-Infected Adults and Adolescents</dc:title>
  <dc:creator>CHI editor</dc:creator>
  <cp:lastModifiedBy>Alexander, David</cp:lastModifiedBy>
  <cp:revision>701</cp:revision>
  <dcterms:created xsi:type="dcterms:W3CDTF">2004-12-21T18:56:00Z</dcterms:created>
  <dcterms:modified xsi:type="dcterms:W3CDTF">2016-05-20T22:17:39Z</dcterms:modified>
</cp:coreProperties>
</file>