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52" r:id="rId1"/>
    <p:sldMasterId id="2147483699" r:id="rId2"/>
    <p:sldMasterId id="2147483747" r:id="rId3"/>
    <p:sldMasterId id="2147483841" r:id="rId4"/>
    <p:sldMasterId id="2147483933" r:id="rId5"/>
    <p:sldMasterId id="2147483943" r:id="rId6"/>
    <p:sldMasterId id="2147483978" r:id="rId7"/>
    <p:sldMasterId id="2147483995" r:id="rId8"/>
    <p:sldMasterId id="2147484059" r:id="rId9"/>
    <p:sldMasterId id="2147484075" r:id="rId10"/>
    <p:sldMasterId id="2147484077" r:id="rId11"/>
    <p:sldMasterId id="2147484079" r:id="rId12"/>
    <p:sldMasterId id="2147484081" r:id="rId13"/>
    <p:sldMasterId id="2147484086" r:id="rId14"/>
  </p:sldMasterIdLst>
  <p:notesMasterIdLst>
    <p:notesMasterId r:id="rId25"/>
  </p:notesMasterIdLst>
  <p:handoutMasterIdLst>
    <p:handoutMasterId r:id="rId26"/>
  </p:handoutMasterIdLst>
  <p:sldIdLst>
    <p:sldId id="1249" r:id="rId15"/>
    <p:sldId id="1110" r:id="rId16"/>
    <p:sldId id="1241" r:id="rId17"/>
    <p:sldId id="1122" r:id="rId18"/>
    <p:sldId id="1133" r:id="rId19"/>
    <p:sldId id="1229" r:id="rId20"/>
    <p:sldId id="1144" r:id="rId21"/>
    <p:sldId id="1186" r:id="rId22"/>
    <p:sldId id="1220" r:id="rId23"/>
    <p:sldId id="1245" r:id="rId24"/>
  </p:sldIdLst>
  <p:sldSz cx="9144000" cy="5143500" type="screen16x9"/>
  <p:notesSz cx="7010400" cy="9296400"/>
  <p:embeddedFontLs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
      <p:font typeface="Helvetica" panose="020B0604020202020204" pitchFamily="34" charset="0"/>
      <p:regular r:id="rId33"/>
      <p:bold r:id="rId34"/>
      <p:italic r:id="rId35"/>
      <p:boldItalic r:id="rId36"/>
    </p:embeddedFont>
    <p:embeddedFont>
      <p:font typeface="MS PGothic" panose="020B0600070205080204" pitchFamily="34" charset="-128"/>
      <p:regular r:id="rId37"/>
    </p:embeddedFont>
    <p:embeddedFont>
      <p:font typeface="Myriad Web Pro" panose="020B0604020202020204" charset="0"/>
      <p:regular r:id="rId38"/>
      <p:bold r:id="rId39"/>
      <p:italic r:id="rId40"/>
    </p:embeddedFont>
    <p:embeddedFont>
      <p:font typeface="Wingdings 2" panose="05020102010507070707" pitchFamily="18" charset="2"/>
      <p:regular r:id="rId41"/>
    </p:embeddedFont>
    <p:embeddedFont>
      <p:font typeface="Georgia" panose="02040502050405020303" pitchFamily="18" charset="0"/>
      <p:regular r:id="rId42"/>
      <p:bold r:id="rId43"/>
      <p:italic r:id="rId44"/>
      <p:boldItalic r:id="rId4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4B4B4B"/>
    <a:srgbClr val="66FFFF"/>
    <a:srgbClr val="99CCFF"/>
    <a:srgbClr val="FF99FF"/>
    <a:srgbClr val="FF7C80"/>
    <a:srgbClr val="00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82" autoAdjust="0"/>
    <p:restoredTop sz="96433" autoAdjust="0"/>
  </p:normalViewPr>
  <p:slideViewPr>
    <p:cSldViewPr>
      <p:cViewPr varScale="1">
        <p:scale>
          <a:sx n="102" d="100"/>
          <a:sy n="102" d="100"/>
        </p:scale>
        <p:origin x="240" y="90"/>
      </p:cViewPr>
      <p:guideLst>
        <p:guide orient="horz" pos="2160"/>
        <p:guide pos="2880"/>
        <p:guide orient="horz" pos="1620"/>
      </p:guideLst>
    </p:cSldViewPr>
  </p:slideViewPr>
  <p:outlineViewPr>
    <p:cViewPr>
      <p:scale>
        <a:sx n="33" d="100"/>
        <a:sy n="33" d="100"/>
      </p:scale>
      <p:origin x="0" y="5039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5" d="100"/>
          <a:sy n="55" d="100"/>
        </p:scale>
        <p:origin x="-1830" y="-9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FB7B6-6074-4C84-BF5E-0D6C143FB9D0}" type="doc">
      <dgm:prSet loTypeId="urn:microsoft.com/office/officeart/2005/8/layout/hierarchy6" loCatId="hierarchy" qsTypeId="urn:microsoft.com/office/officeart/2005/8/quickstyle/simple1#1" qsCatId="simple" csTypeId="urn:microsoft.com/office/officeart/2005/8/colors/accent1_2#1" csCatId="accent1" phldr="1"/>
      <dgm:spPr/>
      <dgm:t>
        <a:bodyPr/>
        <a:lstStyle/>
        <a:p>
          <a:endParaRPr lang="en-US"/>
        </a:p>
      </dgm:t>
    </dgm:pt>
    <dgm:pt modelId="{B192894E-D320-471B-9910-6094483F0D78}">
      <dgm:prSet phldrT="[Text]" custT="1"/>
      <dgm:spPr>
        <a:solidFill>
          <a:srgbClr val="CBD8E7"/>
        </a:solidFill>
      </dgm:spPr>
      <dgm:t>
        <a:bodyPr/>
        <a:lstStyle/>
        <a:p>
          <a:r>
            <a:rPr lang="en-US" sz="900" b="1" dirty="0" smtClean="0">
              <a:solidFill>
                <a:srgbClr val="002060"/>
              </a:solidFill>
            </a:rPr>
            <a:t>EIA  or CIA </a:t>
          </a:r>
          <a:endParaRPr lang="en-US" sz="900" b="1" dirty="0">
            <a:solidFill>
              <a:srgbClr val="002060"/>
            </a:solidFill>
          </a:endParaRPr>
        </a:p>
      </dgm:t>
    </dgm:pt>
    <dgm:pt modelId="{4A0803E8-5499-4B45-B1C3-061EAD18421B}" type="parTrans" cxnId="{02739658-C3E6-44B9-A56B-E75412BC7696}">
      <dgm:prSet/>
      <dgm:spPr/>
      <dgm:t>
        <a:bodyPr/>
        <a:lstStyle/>
        <a:p>
          <a:endParaRPr lang="en-US"/>
        </a:p>
      </dgm:t>
    </dgm:pt>
    <dgm:pt modelId="{7320B0A4-7B15-47AD-AD0A-7595398F90A3}" type="sibTrans" cxnId="{02739658-C3E6-44B9-A56B-E75412BC7696}">
      <dgm:prSet/>
      <dgm:spPr/>
      <dgm:t>
        <a:bodyPr/>
        <a:lstStyle/>
        <a:p>
          <a:endParaRPr lang="en-US"/>
        </a:p>
      </dgm:t>
    </dgm:pt>
    <dgm:pt modelId="{AF05D73F-7C1A-4EFF-8862-5CEEB55394D3}">
      <dgm:prSet phldrT="[Text]" custT="1"/>
      <dgm:spPr>
        <a:solidFill>
          <a:srgbClr val="CBD8E7"/>
        </a:solidFill>
      </dgm:spPr>
      <dgm:t>
        <a:bodyPr/>
        <a:lstStyle/>
        <a:p>
          <a:r>
            <a:rPr lang="en-US" sz="900" b="1" dirty="0" smtClean="0">
              <a:solidFill>
                <a:srgbClr val="002060"/>
              </a:solidFill>
            </a:rPr>
            <a:t>EIA/CIA+</a:t>
          </a:r>
          <a:endParaRPr lang="en-US" sz="900" b="1" dirty="0">
            <a:solidFill>
              <a:srgbClr val="002060"/>
            </a:solidFill>
          </a:endParaRPr>
        </a:p>
      </dgm:t>
    </dgm:pt>
    <dgm:pt modelId="{8F81B6B7-3832-45A5-8609-EDB480C6DC31}" type="parTrans" cxnId="{FF0F55CA-1AAD-484E-B074-4E002D06DA93}">
      <dgm:prSet/>
      <dgm:spPr/>
      <dgm:t>
        <a:bodyPr/>
        <a:lstStyle/>
        <a:p>
          <a:endParaRPr lang="en-US" dirty="0"/>
        </a:p>
      </dgm:t>
    </dgm:pt>
    <dgm:pt modelId="{6B5C9E58-C54E-4B24-BAFC-5FA01C6DC81A}" type="sibTrans" cxnId="{FF0F55CA-1AAD-484E-B074-4E002D06DA93}">
      <dgm:prSet/>
      <dgm:spPr/>
      <dgm:t>
        <a:bodyPr/>
        <a:lstStyle/>
        <a:p>
          <a:endParaRPr lang="en-US"/>
        </a:p>
      </dgm:t>
    </dgm:pt>
    <dgm:pt modelId="{2C4C5D45-CA2F-426A-8C79-F79C24756476}">
      <dgm:prSet phldrT="[Text]" custT="1"/>
      <dgm:spPr>
        <a:solidFill>
          <a:srgbClr val="CBD8E7"/>
        </a:solidFill>
      </dgm:spPr>
      <dgm:t>
        <a:bodyPr/>
        <a:lstStyle/>
        <a:p>
          <a:r>
            <a:rPr lang="en-US" sz="900" b="1" dirty="0" smtClean="0">
              <a:solidFill>
                <a:srgbClr val="002060"/>
              </a:solidFill>
            </a:rPr>
            <a:t>EIA/CIA-</a:t>
          </a:r>
        </a:p>
      </dgm:t>
    </dgm:pt>
    <dgm:pt modelId="{F6F1E4CD-7529-40DA-9482-6834B0E6F89B}" type="parTrans" cxnId="{98E6E70B-FB65-4D43-A198-BEBEE03EC90D}">
      <dgm:prSet/>
      <dgm:spPr/>
      <dgm:t>
        <a:bodyPr/>
        <a:lstStyle/>
        <a:p>
          <a:endParaRPr lang="en-US" dirty="0"/>
        </a:p>
      </dgm:t>
    </dgm:pt>
    <dgm:pt modelId="{60D70B40-8D1A-40B3-9644-296EF483F352}" type="sibTrans" cxnId="{98E6E70B-FB65-4D43-A198-BEBEE03EC90D}">
      <dgm:prSet/>
      <dgm:spPr/>
      <dgm:t>
        <a:bodyPr/>
        <a:lstStyle/>
        <a:p>
          <a:endParaRPr lang="en-US"/>
        </a:p>
      </dgm:t>
    </dgm:pt>
    <dgm:pt modelId="{837D9C3C-97C5-43D6-A7D8-8881F5B0826F}">
      <dgm:prSet custT="1"/>
      <dgm:spPr>
        <a:solidFill>
          <a:srgbClr val="CBD8E7"/>
        </a:solidFill>
      </dgm:spPr>
      <dgm:t>
        <a:bodyPr/>
        <a:lstStyle/>
        <a:p>
          <a:r>
            <a:rPr lang="en-US" sz="900" b="1" dirty="0" smtClean="0">
              <a:solidFill>
                <a:srgbClr val="002060"/>
              </a:solidFill>
            </a:rPr>
            <a:t>Quantitative </a:t>
          </a:r>
          <a:br>
            <a:rPr lang="en-US" sz="900" b="1" dirty="0" smtClean="0">
              <a:solidFill>
                <a:srgbClr val="002060"/>
              </a:solidFill>
            </a:rPr>
          </a:br>
          <a:r>
            <a:rPr lang="en-US" sz="900" b="1" dirty="0" smtClean="0">
              <a:solidFill>
                <a:srgbClr val="002060"/>
              </a:solidFill>
            </a:rPr>
            <a:t>RPR</a:t>
          </a:r>
          <a:endParaRPr lang="en-US" sz="900" b="1" dirty="0">
            <a:solidFill>
              <a:srgbClr val="002060"/>
            </a:solidFill>
          </a:endParaRPr>
        </a:p>
      </dgm:t>
    </dgm:pt>
    <dgm:pt modelId="{1BCFD7AB-C255-449D-B1AE-0AB568C87686}" type="parTrans" cxnId="{700AB30B-FC5C-4904-9D9C-DBE2A2E1D8DB}">
      <dgm:prSet/>
      <dgm:spPr/>
      <dgm:t>
        <a:bodyPr/>
        <a:lstStyle/>
        <a:p>
          <a:endParaRPr lang="en-US" dirty="0">
            <a:solidFill>
              <a:srgbClr val="FFFFFF"/>
            </a:solidFill>
          </a:endParaRPr>
        </a:p>
      </dgm:t>
    </dgm:pt>
    <dgm:pt modelId="{9CC8F2FB-E24F-4D08-95F3-BFF1B9D60BBD}" type="sibTrans" cxnId="{700AB30B-FC5C-4904-9D9C-DBE2A2E1D8DB}">
      <dgm:prSet/>
      <dgm:spPr/>
      <dgm:t>
        <a:bodyPr/>
        <a:lstStyle/>
        <a:p>
          <a:endParaRPr lang="en-US"/>
        </a:p>
      </dgm:t>
    </dgm:pt>
    <dgm:pt modelId="{85FA4BBE-A221-4A5F-9C9B-C7D6C5686F5D}">
      <dgm:prSet custT="1"/>
      <dgm:spPr>
        <a:solidFill>
          <a:srgbClr val="CBD8E7"/>
        </a:solidFill>
      </dgm:spPr>
      <dgm:t>
        <a:bodyPr/>
        <a:lstStyle/>
        <a:p>
          <a:r>
            <a:rPr lang="en-US" sz="900" b="1" dirty="0" smtClean="0">
              <a:solidFill>
                <a:srgbClr val="002060"/>
              </a:solidFill>
            </a:rPr>
            <a:t>RPR+</a:t>
          </a:r>
        </a:p>
        <a:p>
          <a:r>
            <a:rPr lang="en-US" sz="900" b="1" i="1" dirty="0" smtClean="0">
              <a:solidFill>
                <a:srgbClr val="002060"/>
              </a:solidFill>
            </a:rPr>
            <a:t>Syphilis</a:t>
          </a:r>
        </a:p>
        <a:p>
          <a:r>
            <a:rPr lang="en-US" sz="900" b="1" i="1" dirty="0" smtClean="0">
              <a:solidFill>
                <a:srgbClr val="002060"/>
              </a:solidFill>
            </a:rPr>
            <a:t>(past or present)</a:t>
          </a:r>
          <a:endParaRPr lang="en-US" sz="900" b="1" i="1" dirty="0">
            <a:solidFill>
              <a:srgbClr val="002060"/>
            </a:solidFill>
          </a:endParaRPr>
        </a:p>
      </dgm:t>
    </dgm:pt>
    <dgm:pt modelId="{DB7C8F5A-2B5D-41F0-92F6-E63D91DB7FD9}" type="parTrans" cxnId="{6631EFA4-62A2-48D6-83EF-4471AA1BA4C9}">
      <dgm:prSet/>
      <dgm:spPr/>
      <dgm:t>
        <a:bodyPr/>
        <a:lstStyle/>
        <a:p>
          <a:endParaRPr lang="en-US" dirty="0"/>
        </a:p>
      </dgm:t>
    </dgm:pt>
    <dgm:pt modelId="{29D93E6E-24C8-4962-A2C6-67DC5625761D}" type="sibTrans" cxnId="{6631EFA4-62A2-48D6-83EF-4471AA1BA4C9}">
      <dgm:prSet/>
      <dgm:spPr/>
      <dgm:t>
        <a:bodyPr/>
        <a:lstStyle/>
        <a:p>
          <a:endParaRPr lang="en-US"/>
        </a:p>
      </dgm:t>
    </dgm:pt>
    <dgm:pt modelId="{6B9F08D3-E61C-43DD-8BF7-96F98916012A}">
      <dgm:prSet custT="1"/>
      <dgm:spPr>
        <a:solidFill>
          <a:srgbClr val="CBD8E7"/>
        </a:solidFill>
      </dgm:spPr>
      <dgm:t>
        <a:bodyPr/>
        <a:lstStyle/>
        <a:p>
          <a:r>
            <a:rPr lang="en-US" sz="900" b="1" dirty="0" smtClean="0">
              <a:solidFill>
                <a:srgbClr val="002060"/>
              </a:solidFill>
            </a:rPr>
            <a:t>RPR-</a:t>
          </a:r>
          <a:endParaRPr lang="en-US" sz="900" b="1" dirty="0">
            <a:solidFill>
              <a:srgbClr val="002060"/>
            </a:solidFill>
          </a:endParaRPr>
        </a:p>
      </dgm:t>
    </dgm:pt>
    <dgm:pt modelId="{8B3D54E4-C972-4ECF-AAB5-5EA173B5BC8A}" type="parTrans" cxnId="{F1D2DC68-F643-44C9-95B0-E125B929508C}">
      <dgm:prSet/>
      <dgm:spPr/>
      <dgm:t>
        <a:bodyPr/>
        <a:lstStyle/>
        <a:p>
          <a:endParaRPr lang="en-US" dirty="0"/>
        </a:p>
      </dgm:t>
    </dgm:pt>
    <dgm:pt modelId="{C3796DA2-6C87-4B07-A4CD-F1179851702D}" type="sibTrans" cxnId="{F1D2DC68-F643-44C9-95B0-E125B929508C}">
      <dgm:prSet/>
      <dgm:spPr/>
      <dgm:t>
        <a:bodyPr/>
        <a:lstStyle/>
        <a:p>
          <a:endParaRPr lang="en-US"/>
        </a:p>
      </dgm:t>
    </dgm:pt>
    <dgm:pt modelId="{DD1A60E2-7E85-4DD8-853E-C864802CDA2D}">
      <dgm:prSet custT="1"/>
      <dgm:spPr>
        <a:solidFill>
          <a:srgbClr val="CBD8E7"/>
        </a:solidFill>
      </dgm:spPr>
      <dgm:t>
        <a:bodyPr/>
        <a:lstStyle/>
        <a:p>
          <a:r>
            <a:rPr lang="en-US" sz="900" b="1" dirty="0" smtClean="0">
              <a:solidFill>
                <a:srgbClr val="002060"/>
              </a:solidFill>
            </a:rPr>
            <a:t>TP-PA</a:t>
          </a:r>
        </a:p>
      </dgm:t>
    </dgm:pt>
    <dgm:pt modelId="{0026D2D2-0CED-405C-AF3C-FB7BF0BF2CE2}" type="parTrans" cxnId="{13770B77-F771-4F74-A045-21C59416B85F}">
      <dgm:prSet/>
      <dgm:spPr/>
      <dgm:t>
        <a:bodyPr/>
        <a:lstStyle/>
        <a:p>
          <a:endParaRPr lang="en-US" dirty="0"/>
        </a:p>
      </dgm:t>
    </dgm:pt>
    <dgm:pt modelId="{5A03D6CA-D836-4505-816F-70C85FF72B4A}" type="sibTrans" cxnId="{13770B77-F771-4F74-A045-21C59416B85F}">
      <dgm:prSet/>
      <dgm:spPr/>
      <dgm:t>
        <a:bodyPr/>
        <a:lstStyle/>
        <a:p>
          <a:endParaRPr lang="en-US"/>
        </a:p>
      </dgm:t>
    </dgm:pt>
    <dgm:pt modelId="{A05CD5D0-A5EE-464F-9B3C-211CCEBEB043}">
      <dgm:prSet custT="1"/>
      <dgm:spPr>
        <a:solidFill>
          <a:srgbClr val="CBD8E7"/>
        </a:solidFill>
      </dgm:spPr>
      <dgm:t>
        <a:bodyPr/>
        <a:lstStyle/>
        <a:p>
          <a:r>
            <a:rPr lang="en-US" sz="900" b="1" dirty="0" smtClean="0">
              <a:solidFill>
                <a:srgbClr val="002060"/>
              </a:solidFill>
            </a:rPr>
            <a:t>TP-PA-</a:t>
          </a:r>
        </a:p>
        <a:p>
          <a:r>
            <a:rPr lang="en-US" sz="900" b="1" i="1" dirty="0" smtClean="0">
              <a:solidFill>
                <a:srgbClr val="002060"/>
              </a:solidFill>
            </a:rPr>
            <a:t>Syphilis unlikely</a:t>
          </a:r>
          <a:endParaRPr lang="en-US" sz="900" b="1" i="1" dirty="0">
            <a:solidFill>
              <a:srgbClr val="002060"/>
            </a:solidFill>
          </a:endParaRPr>
        </a:p>
      </dgm:t>
    </dgm:pt>
    <dgm:pt modelId="{3F8D077E-F174-45E0-847C-842F18CC9008}" type="sibTrans" cxnId="{35AF02A7-E1CB-4ACE-8ED8-00A888158A7F}">
      <dgm:prSet/>
      <dgm:spPr/>
      <dgm:t>
        <a:bodyPr/>
        <a:lstStyle/>
        <a:p>
          <a:endParaRPr lang="en-US"/>
        </a:p>
      </dgm:t>
    </dgm:pt>
    <dgm:pt modelId="{A38341A4-B8DF-4FA1-8F3A-BF38C6BD1283}" type="parTrans" cxnId="{35AF02A7-E1CB-4ACE-8ED8-00A888158A7F}">
      <dgm:prSet/>
      <dgm:spPr/>
      <dgm:t>
        <a:bodyPr/>
        <a:lstStyle/>
        <a:p>
          <a:endParaRPr lang="en-US" dirty="0"/>
        </a:p>
      </dgm:t>
    </dgm:pt>
    <dgm:pt modelId="{B3008727-A4B8-4460-BBF5-C960AA36D81C}">
      <dgm:prSet custT="1"/>
      <dgm:spPr>
        <a:solidFill>
          <a:srgbClr val="CBD8E7"/>
        </a:solidFill>
      </dgm:spPr>
      <dgm:t>
        <a:bodyPr/>
        <a:lstStyle/>
        <a:p>
          <a:r>
            <a:rPr lang="en-US" sz="900" b="1" dirty="0" smtClean="0">
              <a:solidFill>
                <a:srgbClr val="002060"/>
              </a:solidFill>
            </a:rPr>
            <a:t>TP-PA+</a:t>
          </a:r>
        </a:p>
        <a:p>
          <a:r>
            <a:rPr lang="en-US" sz="900" b="1" i="1" dirty="0" smtClean="0">
              <a:solidFill>
                <a:srgbClr val="002060"/>
              </a:solidFill>
            </a:rPr>
            <a:t>Syphilis </a:t>
          </a:r>
        </a:p>
        <a:p>
          <a:r>
            <a:rPr lang="en-US" sz="900" b="1" i="1" dirty="0" smtClean="0">
              <a:solidFill>
                <a:srgbClr val="002060"/>
              </a:solidFill>
            </a:rPr>
            <a:t>(past or present)</a:t>
          </a:r>
          <a:endParaRPr lang="en-US" sz="900" b="1" i="1" dirty="0">
            <a:solidFill>
              <a:srgbClr val="002060"/>
            </a:solidFill>
          </a:endParaRPr>
        </a:p>
      </dgm:t>
    </dgm:pt>
    <dgm:pt modelId="{3B1D1C1B-3C19-452D-8FFE-E48D14A822F5}" type="sibTrans" cxnId="{77CFB035-ABFC-43E6-AAF7-C535466C2D13}">
      <dgm:prSet/>
      <dgm:spPr/>
      <dgm:t>
        <a:bodyPr/>
        <a:lstStyle/>
        <a:p>
          <a:endParaRPr lang="en-US"/>
        </a:p>
      </dgm:t>
    </dgm:pt>
    <dgm:pt modelId="{73E07A83-61D4-499D-8976-DFA82060BAE3}" type="parTrans" cxnId="{77CFB035-ABFC-43E6-AAF7-C535466C2D13}">
      <dgm:prSet/>
      <dgm:spPr/>
      <dgm:t>
        <a:bodyPr/>
        <a:lstStyle/>
        <a:p>
          <a:endParaRPr lang="en-US" dirty="0"/>
        </a:p>
      </dgm:t>
    </dgm:pt>
    <dgm:pt modelId="{332623F9-0DE7-476F-AA5F-1F725330A696}" type="pres">
      <dgm:prSet presAssocID="{7F5FB7B6-6074-4C84-BF5E-0D6C143FB9D0}" presName="mainComposite" presStyleCnt="0">
        <dgm:presLayoutVars>
          <dgm:chPref val="1"/>
          <dgm:dir/>
          <dgm:animOne val="branch"/>
          <dgm:animLvl val="lvl"/>
          <dgm:resizeHandles val="exact"/>
        </dgm:presLayoutVars>
      </dgm:prSet>
      <dgm:spPr/>
      <dgm:t>
        <a:bodyPr/>
        <a:lstStyle/>
        <a:p>
          <a:endParaRPr lang="en-US"/>
        </a:p>
      </dgm:t>
    </dgm:pt>
    <dgm:pt modelId="{AC005348-DDA6-4359-A82D-7110B5D2E6FC}" type="pres">
      <dgm:prSet presAssocID="{7F5FB7B6-6074-4C84-BF5E-0D6C143FB9D0}" presName="hierFlow" presStyleCnt="0"/>
      <dgm:spPr/>
    </dgm:pt>
    <dgm:pt modelId="{EAE09CC3-B1CD-40C9-98E1-984EA33EE6DB}" type="pres">
      <dgm:prSet presAssocID="{7F5FB7B6-6074-4C84-BF5E-0D6C143FB9D0}" presName="hierChild1" presStyleCnt="0">
        <dgm:presLayoutVars>
          <dgm:chPref val="1"/>
          <dgm:animOne val="branch"/>
          <dgm:animLvl val="lvl"/>
        </dgm:presLayoutVars>
      </dgm:prSet>
      <dgm:spPr/>
    </dgm:pt>
    <dgm:pt modelId="{69591DAE-8D55-4AE0-8863-6374ED2FAC08}" type="pres">
      <dgm:prSet presAssocID="{B192894E-D320-471B-9910-6094483F0D78}" presName="Name14" presStyleCnt="0"/>
      <dgm:spPr/>
    </dgm:pt>
    <dgm:pt modelId="{4DC500BC-0AE9-4F56-BE91-67C305C2BAD4}" type="pres">
      <dgm:prSet presAssocID="{B192894E-D320-471B-9910-6094483F0D78}" presName="level1Shape" presStyleLbl="node0" presStyleIdx="0" presStyleCnt="1" custLinFactNeighborX="9036" custLinFactNeighborY="11654">
        <dgm:presLayoutVars>
          <dgm:chPref val="3"/>
        </dgm:presLayoutVars>
      </dgm:prSet>
      <dgm:spPr/>
      <dgm:t>
        <a:bodyPr/>
        <a:lstStyle/>
        <a:p>
          <a:endParaRPr lang="en-US"/>
        </a:p>
      </dgm:t>
    </dgm:pt>
    <dgm:pt modelId="{B047CF43-91BA-4293-95F1-69396AAE9F38}" type="pres">
      <dgm:prSet presAssocID="{B192894E-D320-471B-9910-6094483F0D78}" presName="hierChild2" presStyleCnt="0"/>
      <dgm:spPr/>
    </dgm:pt>
    <dgm:pt modelId="{05B795D9-CDA6-4A96-801C-8D66C84D5A48}" type="pres">
      <dgm:prSet presAssocID="{8F81B6B7-3832-45A5-8609-EDB480C6DC31}" presName="Name19" presStyleLbl="parChTrans1D2" presStyleIdx="0" presStyleCnt="2"/>
      <dgm:spPr/>
      <dgm:t>
        <a:bodyPr/>
        <a:lstStyle/>
        <a:p>
          <a:endParaRPr lang="en-US"/>
        </a:p>
      </dgm:t>
    </dgm:pt>
    <dgm:pt modelId="{496F7ABC-B0E8-40CB-9EA4-AD36AB874A5F}" type="pres">
      <dgm:prSet presAssocID="{AF05D73F-7C1A-4EFF-8862-5CEEB55394D3}" presName="Name21" presStyleCnt="0"/>
      <dgm:spPr/>
    </dgm:pt>
    <dgm:pt modelId="{EC38BA74-B5B3-49AE-874D-0032426C1B8C}" type="pres">
      <dgm:prSet presAssocID="{AF05D73F-7C1A-4EFF-8862-5CEEB55394D3}" presName="level2Shape" presStyleLbl="node2" presStyleIdx="0" presStyleCnt="2"/>
      <dgm:spPr/>
      <dgm:t>
        <a:bodyPr/>
        <a:lstStyle/>
        <a:p>
          <a:endParaRPr lang="en-US"/>
        </a:p>
      </dgm:t>
    </dgm:pt>
    <dgm:pt modelId="{6B9AFA3A-6E69-401C-B648-8D925D93CADA}" type="pres">
      <dgm:prSet presAssocID="{AF05D73F-7C1A-4EFF-8862-5CEEB55394D3}" presName="hierChild3" presStyleCnt="0"/>
      <dgm:spPr/>
    </dgm:pt>
    <dgm:pt modelId="{AF4B5B85-F256-4435-9F4D-CF9A2FE83F78}" type="pres">
      <dgm:prSet presAssocID="{1BCFD7AB-C255-449D-B1AE-0AB568C87686}" presName="Name19" presStyleLbl="parChTrans1D3" presStyleIdx="0" presStyleCnt="1"/>
      <dgm:spPr/>
      <dgm:t>
        <a:bodyPr/>
        <a:lstStyle/>
        <a:p>
          <a:endParaRPr lang="en-US"/>
        </a:p>
      </dgm:t>
    </dgm:pt>
    <dgm:pt modelId="{C89FEE93-566B-4C47-BFCF-A629AEE119FD}" type="pres">
      <dgm:prSet presAssocID="{837D9C3C-97C5-43D6-A7D8-8881F5B0826F}" presName="Name21" presStyleCnt="0"/>
      <dgm:spPr/>
    </dgm:pt>
    <dgm:pt modelId="{68BE3763-F9B5-437E-8E15-48A808E7F166}" type="pres">
      <dgm:prSet presAssocID="{837D9C3C-97C5-43D6-A7D8-8881F5B0826F}" presName="level2Shape" presStyleLbl="node3" presStyleIdx="0" presStyleCnt="1" custScaleX="139367"/>
      <dgm:spPr/>
      <dgm:t>
        <a:bodyPr/>
        <a:lstStyle/>
        <a:p>
          <a:endParaRPr lang="en-US"/>
        </a:p>
      </dgm:t>
    </dgm:pt>
    <dgm:pt modelId="{72991115-0FA2-43C9-9EB6-59C8454E28D4}" type="pres">
      <dgm:prSet presAssocID="{837D9C3C-97C5-43D6-A7D8-8881F5B0826F}" presName="hierChild3" presStyleCnt="0"/>
      <dgm:spPr/>
    </dgm:pt>
    <dgm:pt modelId="{836AC014-83AA-4BC2-AA8D-BE789A12389F}" type="pres">
      <dgm:prSet presAssocID="{DB7C8F5A-2B5D-41F0-92F6-E63D91DB7FD9}" presName="Name19" presStyleLbl="parChTrans1D4" presStyleIdx="0" presStyleCnt="5"/>
      <dgm:spPr/>
      <dgm:t>
        <a:bodyPr/>
        <a:lstStyle/>
        <a:p>
          <a:endParaRPr lang="en-US"/>
        </a:p>
      </dgm:t>
    </dgm:pt>
    <dgm:pt modelId="{3962981D-3EFF-47A4-B42E-20A635D3A848}" type="pres">
      <dgm:prSet presAssocID="{85FA4BBE-A221-4A5F-9C9B-C7D6C5686F5D}" presName="Name21" presStyleCnt="0"/>
      <dgm:spPr/>
    </dgm:pt>
    <dgm:pt modelId="{E3632919-939C-41A3-8877-E2B447784651}" type="pres">
      <dgm:prSet presAssocID="{85FA4BBE-A221-4A5F-9C9B-C7D6C5686F5D}" presName="level2Shape" presStyleLbl="node4" presStyleIdx="0" presStyleCnt="5" custScaleX="134015" custScaleY="143626"/>
      <dgm:spPr/>
      <dgm:t>
        <a:bodyPr/>
        <a:lstStyle/>
        <a:p>
          <a:endParaRPr lang="en-US"/>
        </a:p>
      </dgm:t>
    </dgm:pt>
    <dgm:pt modelId="{95ABD9EF-95B3-4220-B4FB-221854817DBB}" type="pres">
      <dgm:prSet presAssocID="{85FA4BBE-A221-4A5F-9C9B-C7D6C5686F5D}" presName="hierChild3" presStyleCnt="0"/>
      <dgm:spPr/>
    </dgm:pt>
    <dgm:pt modelId="{0F2DBD79-DFCE-4170-975A-C8F726A881E9}" type="pres">
      <dgm:prSet presAssocID="{8B3D54E4-C972-4ECF-AAB5-5EA173B5BC8A}" presName="Name19" presStyleLbl="parChTrans1D4" presStyleIdx="1" presStyleCnt="5"/>
      <dgm:spPr/>
      <dgm:t>
        <a:bodyPr/>
        <a:lstStyle/>
        <a:p>
          <a:endParaRPr lang="en-US"/>
        </a:p>
      </dgm:t>
    </dgm:pt>
    <dgm:pt modelId="{FEED2B0C-13BC-4A79-AF8A-833D09EF441F}" type="pres">
      <dgm:prSet presAssocID="{6B9F08D3-E61C-43DD-8BF7-96F98916012A}" presName="Name21" presStyleCnt="0"/>
      <dgm:spPr/>
    </dgm:pt>
    <dgm:pt modelId="{C07BDA91-0603-4F6A-B5AB-7B5E4DA959B3}" type="pres">
      <dgm:prSet presAssocID="{6B9F08D3-E61C-43DD-8BF7-96F98916012A}" presName="level2Shape" presStyleLbl="node4" presStyleIdx="1" presStyleCnt="5"/>
      <dgm:spPr/>
      <dgm:t>
        <a:bodyPr/>
        <a:lstStyle/>
        <a:p>
          <a:endParaRPr lang="en-US"/>
        </a:p>
      </dgm:t>
    </dgm:pt>
    <dgm:pt modelId="{A639CFEF-61B8-4D9D-9F86-63732A3B82F9}" type="pres">
      <dgm:prSet presAssocID="{6B9F08D3-E61C-43DD-8BF7-96F98916012A}" presName="hierChild3" presStyleCnt="0"/>
      <dgm:spPr/>
    </dgm:pt>
    <dgm:pt modelId="{D2044486-4606-4288-BC48-5517D16598E1}" type="pres">
      <dgm:prSet presAssocID="{0026D2D2-0CED-405C-AF3C-FB7BF0BF2CE2}" presName="Name19" presStyleLbl="parChTrans1D4" presStyleIdx="2" presStyleCnt="5"/>
      <dgm:spPr/>
      <dgm:t>
        <a:bodyPr/>
        <a:lstStyle/>
        <a:p>
          <a:endParaRPr lang="en-US"/>
        </a:p>
      </dgm:t>
    </dgm:pt>
    <dgm:pt modelId="{A23F8D96-DB11-4E88-9598-C3948558227C}" type="pres">
      <dgm:prSet presAssocID="{DD1A60E2-7E85-4DD8-853E-C864802CDA2D}" presName="Name21" presStyleCnt="0"/>
      <dgm:spPr/>
    </dgm:pt>
    <dgm:pt modelId="{C788CA89-3987-4FA5-B907-3582E9AD5027}" type="pres">
      <dgm:prSet presAssocID="{DD1A60E2-7E85-4DD8-853E-C864802CDA2D}" presName="level2Shape" presStyleLbl="node4" presStyleIdx="2" presStyleCnt="5"/>
      <dgm:spPr/>
      <dgm:t>
        <a:bodyPr/>
        <a:lstStyle/>
        <a:p>
          <a:endParaRPr lang="en-US"/>
        </a:p>
      </dgm:t>
    </dgm:pt>
    <dgm:pt modelId="{8B571F01-43DF-427E-A49D-1D10E4F00E3B}" type="pres">
      <dgm:prSet presAssocID="{DD1A60E2-7E85-4DD8-853E-C864802CDA2D}" presName="hierChild3" presStyleCnt="0"/>
      <dgm:spPr/>
    </dgm:pt>
    <dgm:pt modelId="{F87022E4-EAF5-40DB-978C-427746055FA7}" type="pres">
      <dgm:prSet presAssocID="{73E07A83-61D4-499D-8976-DFA82060BAE3}" presName="Name19" presStyleLbl="parChTrans1D4" presStyleIdx="3" presStyleCnt="5"/>
      <dgm:spPr/>
      <dgm:t>
        <a:bodyPr/>
        <a:lstStyle/>
        <a:p>
          <a:endParaRPr lang="en-US"/>
        </a:p>
      </dgm:t>
    </dgm:pt>
    <dgm:pt modelId="{65EACD16-98B8-4566-A8C9-96C29C579FB5}" type="pres">
      <dgm:prSet presAssocID="{B3008727-A4B8-4460-BBF5-C960AA36D81C}" presName="Name21" presStyleCnt="0"/>
      <dgm:spPr/>
    </dgm:pt>
    <dgm:pt modelId="{7C71E79B-2BA7-4AD3-91AA-99523293F330}" type="pres">
      <dgm:prSet presAssocID="{B3008727-A4B8-4460-BBF5-C960AA36D81C}" presName="level2Shape" presStyleLbl="node4" presStyleIdx="3" presStyleCnt="5" custScaleX="190555"/>
      <dgm:spPr/>
      <dgm:t>
        <a:bodyPr/>
        <a:lstStyle/>
        <a:p>
          <a:endParaRPr lang="en-US"/>
        </a:p>
      </dgm:t>
    </dgm:pt>
    <dgm:pt modelId="{21CD1AA2-0494-4115-927C-2301879E5183}" type="pres">
      <dgm:prSet presAssocID="{B3008727-A4B8-4460-BBF5-C960AA36D81C}" presName="hierChild3" presStyleCnt="0"/>
      <dgm:spPr/>
    </dgm:pt>
    <dgm:pt modelId="{8D980545-F485-413C-BA35-50D91E8AD537}" type="pres">
      <dgm:prSet presAssocID="{A38341A4-B8DF-4FA1-8F3A-BF38C6BD1283}" presName="Name19" presStyleLbl="parChTrans1D4" presStyleIdx="4" presStyleCnt="5"/>
      <dgm:spPr/>
      <dgm:t>
        <a:bodyPr/>
        <a:lstStyle/>
        <a:p>
          <a:endParaRPr lang="en-US"/>
        </a:p>
      </dgm:t>
    </dgm:pt>
    <dgm:pt modelId="{5F540668-B475-4396-81F6-B0A207057F95}" type="pres">
      <dgm:prSet presAssocID="{A05CD5D0-A5EE-464F-9B3C-211CCEBEB043}" presName="Name21" presStyleCnt="0"/>
      <dgm:spPr/>
    </dgm:pt>
    <dgm:pt modelId="{FCB3EEEF-D9FF-4E61-9908-F78CADDF5DAD}" type="pres">
      <dgm:prSet presAssocID="{A05CD5D0-A5EE-464F-9B3C-211CCEBEB043}" presName="level2Shape" presStyleLbl="node4" presStyleIdx="4" presStyleCnt="5" custScaleX="170302"/>
      <dgm:spPr/>
      <dgm:t>
        <a:bodyPr/>
        <a:lstStyle/>
        <a:p>
          <a:endParaRPr lang="en-US"/>
        </a:p>
      </dgm:t>
    </dgm:pt>
    <dgm:pt modelId="{943D23FE-E1BF-4FD6-A9E8-B8ED8973903A}" type="pres">
      <dgm:prSet presAssocID="{A05CD5D0-A5EE-464F-9B3C-211CCEBEB043}" presName="hierChild3" presStyleCnt="0"/>
      <dgm:spPr/>
    </dgm:pt>
    <dgm:pt modelId="{734130B9-1009-49AA-BEA3-16B2CC0184B7}" type="pres">
      <dgm:prSet presAssocID="{F6F1E4CD-7529-40DA-9482-6834B0E6F89B}" presName="Name19" presStyleLbl="parChTrans1D2" presStyleIdx="1" presStyleCnt="2"/>
      <dgm:spPr/>
      <dgm:t>
        <a:bodyPr/>
        <a:lstStyle/>
        <a:p>
          <a:endParaRPr lang="en-US"/>
        </a:p>
      </dgm:t>
    </dgm:pt>
    <dgm:pt modelId="{4377ED6B-D727-480F-AF20-7482F098F57D}" type="pres">
      <dgm:prSet presAssocID="{2C4C5D45-CA2F-426A-8C79-F79C24756476}" presName="Name21" presStyleCnt="0"/>
      <dgm:spPr/>
    </dgm:pt>
    <dgm:pt modelId="{41196F30-5EBA-4FD9-B704-0A3270433AD7}" type="pres">
      <dgm:prSet presAssocID="{2C4C5D45-CA2F-426A-8C79-F79C24756476}" presName="level2Shape" presStyleLbl="node2" presStyleIdx="1" presStyleCnt="2"/>
      <dgm:spPr/>
      <dgm:t>
        <a:bodyPr/>
        <a:lstStyle/>
        <a:p>
          <a:endParaRPr lang="en-US"/>
        </a:p>
      </dgm:t>
    </dgm:pt>
    <dgm:pt modelId="{1921C4A8-4064-431E-A7D2-D6E8CF2A4D11}" type="pres">
      <dgm:prSet presAssocID="{2C4C5D45-CA2F-426A-8C79-F79C24756476}" presName="hierChild3" presStyleCnt="0"/>
      <dgm:spPr/>
    </dgm:pt>
    <dgm:pt modelId="{24AC5EF5-315A-4E18-AE77-38661F45DE3E}" type="pres">
      <dgm:prSet presAssocID="{7F5FB7B6-6074-4C84-BF5E-0D6C143FB9D0}" presName="bgShapesFlow" presStyleCnt="0"/>
      <dgm:spPr/>
    </dgm:pt>
  </dgm:ptLst>
  <dgm:cxnLst>
    <dgm:cxn modelId="{332E6F11-0340-47E3-A15E-6FBF80EE0141}" type="presOf" srcId="{6B9F08D3-E61C-43DD-8BF7-96F98916012A}" destId="{C07BDA91-0603-4F6A-B5AB-7B5E4DA959B3}" srcOrd="0" destOrd="0" presId="urn:microsoft.com/office/officeart/2005/8/layout/hierarchy6"/>
    <dgm:cxn modelId="{B8AC9321-92CC-4092-A5F1-F550A901011D}" type="presOf" srcId="{DB7C8F5A-2B5D-41F0-92F6-E63D91DB7FD9}" destId="{836AC014-83AA-4BC2-AA8D-BE789A12389F}" srcOrd="0" destOrd="0" presId="urn:microsoft.com/office/officeart/2005/8/layout/hierarchy6"/>
    <dgm:cxn modelId="{E19C1971-F8AD-4BF8-9CF1-E2C8F02FE7EB}" type="presOf" srcId="{DD1A60E2-7E85-4DD8-853E-C864802CDA2D}" destId="{C788CA89-3987-4FA5-B907-3582E9AD5027}" srcOrd="0" destOrd="0" presId="urn:microsoft.com/office/officeart/2005/8/layout/hierarchy6"/>
    <dgm:cxn modelId="{1DF596E6-395E-49F9-9BA6-8749164FD817}" type="presOf" srcId="{2C4C5D45-CA2F-426A-8C79-F79C24756476}" destId="{41196F30-5EBA-4FD9-B704-0A3270433AD7}" srcOrd="0" destOrd="0" presId="urn:microsoft.com/office/officeart/2005/8/layout/hierarchy6"/>
    <dgm:cxn modelId="{5CF60072-0FAD-4D48-B7EF-2A96C7219C8F}" type="presOf" srcId="{B192894E-D320-471B-9910-6094483F0D78}" destId="{4DC500BC-0AE9-4F56-BE91-67C305C2BAD4}" srcOrd="0" destOrd="0" presId="urn:microsoft.com/office/officeart/2005/8/layout/hierarchy6"/>
    <dgm:cxn modelId="{35AF02A7-E1CB-4ACE-8ED8-00A888158A7F}" srcId="{DD1A60E2-7E85-4DD8-853E-C864802CDA2D}" destId="{A05CD5D0-A5EE-464F-9B3C-211CCEBEB043}" srcOrd="1" destOrd="0" parTransId="{A38341A4-B8DF-4FA1-8F3A-BF38C6BD1283}" sibTransId="{3F8D077E-F174-45E0-847C-842F18CC9008}"/>
    <dgm:cxn modelId="{FF0F55CA-1AAD-484E-B074-4E002D06DA93}" srcId="{B192894E-D320-471B-9910-6094483F0D78}" destId="{AF05D73F-7C1A-4EFF-8862-5CEEB55394D3}" srcOrd="0" destOrd="0" parTransId="{8F81B6B7-3832-45A5-8609-EDB480C6DC31}" sibTransId="{6B5C9E58-C54E-4B24-BAFC-5FA01C6DC81A}"/>
    <dgm:cxn modelId="{77CFB035-ABFC-43E6-AAF7-C535466C2D13}" srcId="{DD1A60E2-7E85-4DD8-853E-C864802CDA2D}" destId="{B3008727-A4B8-4460-BBF5-C960AA36D81C}" srcOrd="0" destOrd="0" parTransId="{73E07A83-61D4-499D-8976-DFA82060BAE3}" sibTransId="{3B1D1C1B-3C19-452D-8FFE-E48D14A822F5}"/>
    <dgm:cxn modelId="{61228008-C143-4C44-A42A-1EBED9D0E270}" type="presOf" srcId="{8B3D54E4-C972-4ECF-AAB5-5EA173B5BC8A}" destId="{0F2DBD79-DFCE-4170-975A-C8F726A881E9}" srcOrd="0" destOrd="0" presId="urn:microsoft.com/office/officeart/2005/8/layout/hierarchy6"/>
    <dgm:cxn modelId="{536770F5-7270-469B-9BC5-00D5F2356ED0}" type="presOf" srcId="{73E07A83-61D4-499D-8976-DFA82060BAE3}" destId="{F87022E4-EAF5-40DB-978C-427746055FA7}" srcOrd="0" destOrd="0" presId="urn:microsoft.com/office/officeart/2005/8/layout/hierarchy6"/>
    <dgm:cxn modelId="{6631EFA4-62A2-48D6-83EF-4471AA1BA4C9}" srcId="{837D9C3C-97C5-43D6-A7D8-8881F5B0826F}" destId="{85FA4BBE-A221-4A5F-9C9B-C7D6C5686F5D}" srcOrd="0" destOrd="0" parTransId="{DB7C8F5A-2B5D-41F0-92F6-E63D91DB7FD9}" sibTransId="{29D93E6E-24C8-4962-A2C6-67DC5625761D}"/>
    <dgm:cxn modelId="{F1D2DC68-F643-44C9-95B0-E125B929508C}" srcId="{837D9C3C-97C5-43D6-A7D8-8881F5B0826F}" destId="{6B9F08D3-E61C-43DD-8BF7-96F98916012A}" srcOrd="1" destOrd="0" parTransId="{8B3D54E4-C972-4ECF-AAB5-5EA173B5BC8A}" sibTransId="{C3796DA2-6C87-4B07-A4CD-F1179851702D}"/>
    <dgm:cxn modelId="{4BDD8208-0903-40D4-8F90-68BC6944E424}" type="presOf" srcId="{A05CD5D0-A5EE-464F-9B3C-211CCEBEB043}" destId="{FCB3EEEF-D9FF-4E61-9908-F78CADDF5DAD}" srcOrd="0" destOrd="0" presId="urn:microsoft.com/office/officeart/2005/8/layout/hierarchy6"/>
    <dgm:cxn modelId="{700AB30B-FC5C-4904-9D9C-DBE2A2E1D8DB}" srcId="{AF05D73F-7C1A-4EFF-8862-5CEEB55394D3}" destId="{837D9C3C-97C5-43D6-A7D8-8881F5B0826F}" srcOrd="0" destOrd="0" parTransId="{1BCFD7AB-C255-449D-B1AE-0AB568C87686}" sibTransId="{9CC8F2FB-E24F-4D08-95F3-BFF1B9D60BBD}"/>
    <dgm:cxn modelId="{A2ADF379-B213-4199-9799-77BEF794A98C}" type="presOf" srcId="{A38341A4-B8DF-4FA1-8F3A-BF38C6BD1283}" destId="{8D980545-F485-413C-BA35-50D91E8AD537}" srcOrd="0" destOrd="0" presId="urn:microsoft.com/office/officeart/2005/8/layout/hierarchy6"/>
    <dgm:cxn modelId="{02739658-C3E6-44B9-A56B-E75412BC7696}" srcId="{7F5FB7B6-6074-4C84-BF5E-0D6C143FB9D0}" destId="{B192894E-D320-471B-9910-6094483F0D78}" srcOrd="0" destOrd="0" parTransId="{4A0803E8-5499-4B45-B1C3-061EAD18421B}" sibTransId="{7320B0A4-7B15-47AD-AD0A-7595398F90A3}"/>
    <dgm:cxn modelId="{5E155258-6B54-43A4-B2D3-7BFBB2BDBDD3}" type="presOf" srcId="{B3008727-A4B8-4460-BBF5-C960AA36D81C}" destId="{7C71E79B-2BA7-4AD3-91AA-99523293F330}" srcOrd="0" destOrd="0" presId="urn:microsoft.com/office/officeart/2005/8/layout/hierarchy6"/>
    <dgm:cxn modelId="{81EB6BB1-9ADE-410D-B504-6623E56DF0DB}" type="presOf" srcId="{AF05D73F-7C1A-4EFF-8862-5CEEB55394D3}" destId="{EC38BA74-B5B3-49AE-874D-0032426C1B8C}" srcOrd="0" destOrd="0" presId="urn:microsoft.com/office/officeart/2005/8/layout/hierarchy6"/>
    <dgm:cxn modelId="{D65C778E-C354-4456-AAB5-CE6BEA1A36DD}" type="presOf" srcId="{85FA4BBE-A221-4A5F-9C9B-C7D6C5686F5D}" destId="{E3632919-939C-41A3-8877-E2B447784651}" srcOrd="0" destOrd="0" presId="urn:microsoft.com/office/officeart/2005/8/layout/hierarchy6"/>
    <dgm:cxn modelId="{9976310D-A174-4614-96E6-C8F1FD5E2A0E}" type="presOf" srcId="{0026D2D2-0CED-405C-AF3C-FB7BF0BF2CE2}" destId="{D2044486-4606-4288-BC48-5517D16598E1}" srcOrd="0" destOrd="0" presId="urn:microsoft.com/office/officeart/2005/8/layout/hierarchy6"/>
    <dgm:cxn modelId="{34A20522-1011-41B4-922C-E3410BEB1229}" type="presOf" srcId="{7F5FB7B6-6074-4C84-BF5E-0D6C143FB9D0}" destId="{332623F9-0DE7-476F-AA5F-1F725330A696}" srcOrd="0" destOrd="0" presId="urn:microsoft.com/office/officeart/2005/8/layout/hierarchy6"/>
    <dgm:cxn modelId="{13770B77-F771-4F74-A045-21C59416B85F}" srcId="{6B9F08D3-E61C-43DD-8BF7-96F98916012A}" destId="{DD1A60E2-7E85-4DD8-853E-C864802CDA2D}" srcOrd="0" destOrd="0" parTransId="{0026D2D2-0CED-405C-AF3C-FB7BF0BF2CE2}" sibTransId="{5A03D6CA-D836-4505-816F-70C85FF72B4A}"/>
    <dgm:cxn modelId="{105684A2-1328-43CA-9B95-FE9A2A9F2E1F}" type="presOf" srcId="{837D9C3C-97C5-43D6-A7D8-8881F5B0826F}" destId="{68BE3763-F9B5-437E-8E15-48A808E7F166}" srcOrd="0" destOrd="0" presId="urn:microsoft.com/office/officeart/2005/8/layout/hierarchy6"/>
    <dgm:cxn modelId="{98E6E70B-FB65-4D43-A198-BEBEE03EC90D}" srcId="{B192894E-D320-471B-9910-6094483F0D78}" destId="{2C4C5D45-CA2F-426A-8C79-F79C24756476}" srcOrd="1" destOrd="0" parTransId="{F6F1E4CD-7529-40DA-9482-6834B0E6F89B}" sibTransId="{60D70B40-8D1A-40B3-9644-296EF483F352}"/>
    <dgm:cxn modelId="{F8798B95-5F53-47CB-BD59-02831C35E649}" type="presOf" srcId="{1BCFD7AB-C255-449D-B1AE-0AB568C87686}" destId="{AF4B5B85-F256-4435-9F4D-CF9A2FE83F78}" srcOrd="0" destOrd="0" presId="urn:microsoft.com/office/officeart/2005/8/layout/hierarchy6"/>
    <dgm:cxn modelId="{9771A77A-4433-4341-83B4-C18E8CAF7C44}" type="presOf" srcId="{F6F1E4CD-7529-40DA-9482-6834B0E6F89B}" destId="{734130B9-1009-49AA-BEA3-16B2CC0184B7}" srcOrd="0" destOrd="0" presId="urn:microsoft.com/office/officeart/2005/8/layout/hierarchy6"/>
    <dgm:cxn modelId="{2FC3149F-AA11-486C-997C-D4A48A036161}" type="presOf" srcId="{8F81B6B7-3832-45A5-8609-EDB480C6DC31}" destId="{05B795D9-CDA6-4A96-801C-8D66C84D5A48}" srcOrd="0" destOrd="0" presId="urn:microsoft.com/office/officeart/2005/8/layout/hierarchy6"/>
    <dgm:cxn modelId="{55F62A35-38EE-4446-848A-3620F6CBA105}" type="presParOf" srcId="{332623F9-0DE7-476F-AA5F-1F725330A696}" destId="{AC005348-DDA6-4359-A82D-7110B5D2E6FC}" srcOrd="0" destOrd="0" presId="urn:microsoft.com/office/officeart/2005/8/layout/hierarchy6"/>
    <dgm:cxn modelId="{9EC55114-3576-4A17-9B55-7518001AA675}" type="presParOf" srcId="{AC005348-DDA6-4359-A82D-7110B5D2E6FC}" destId="{EAE09CC3-B1CD-40C9-98E1-984EA33EE6DB}" srcOrd="0" destOrd="0" presId="urn:microsoft.com/office/officeart/2005/8/layout/hierarchy6"/>
    <dgm:cxn modelId="{27B25D05-3F94-4157-BC85-D10BE4697FCC}" type="presParOf" srcId="{EAE09CC3-B1CD-40C9-98E1-984EA33EE6DB}" destId="{69591DAE-8D55-4AE0-8863-6374ED2FAC08}" srcOrd="0" destOrd="0" presId="urn:microsoft.com/office/officeart/2005/8/layout/hierarchy6"/>
    <dgm:cxn modelId="{6BFB0F6A-E80E-4242-B74E-6371A4DB380B}" type="presParOf" srcId="{69591DAE-8D55-4AE0-8863-6374ED2FAC08}" destId="{4DC500BC-0AE9-4F56-BE91-67C305C2BAD4}" srcOrd="0" destOrd="0" presId="urn:microsoft.com/office/officeart/2005/8/layout/hierarchy6"/>
    <dgm:cxn modelId="{691930F3-D970-467B-ABDE-B69CC128FA1C}" type="presParOf" srcId="{69591DAE-8D55-4AE0-8863-6374ED2FAC08}" destId="{B047CF43-91BA-4293-95F1-69396AAE9F38}" srcOrd="1" destOrd="0" presId="urn:microsoft.com/office/officeart/2005/8/layout/hierarchy6"/>
    <dgm:cxn modelId="{2A04F703-EC52-4977-8AA5-74CEF6D881CA}" type="presParOf" srcId="{B047CF43-91BA-4293-95F1-69396AAE9F38}" destId="{05B795D9-CDA6-4A96-801C-8D66C84D5A48}" srcOrd="0" destOrd="0" presId="urn:microsoft.com/office/officeart/2005/8/layout/hierarchy6"/>
    <dgm:cxn modelId="{8561ABE2-CAE5-439E-997E-276DD7BDE261}" type="presParOf" srcId="{B047CF43-91BA-4293-95F1-69396AAE9F38}" destId="{496F7ABC-B0E8-40CB-9EA4-AD36AB874A5F}" srcOrd="1" destOrd="0" presId="urn:microsoft.com/office/officeart/2005/8/layout/hierarchy6"/>
    <dgm:cxn modelId="{45B41EFB-4908-4E2A-B8E5-EFE3FD41B073}" type="presParOf" srcId="{496F7ABC-B0E8-40CB-9EA4-AD36AB874A5F}" destId="{EC38BA74-B5B3-49AE-874D-0032426C1B8C}" srcOrd="0" destOrd="0" presId="urn:microsoft.com/office/officeart/2005/8/layout/hierarchy6"/>
    <dgm:cxn modelId="{9ED30D3E-723A-4677-B67D-E31A38F725C1}" type="presParOf" srcId="{496F7ABC-B0E8-40CB-9EA4-AD36AB874A5F}" destId="{6B9AFA3A-6E69-401C-B648-8D925D93CADA}" srcOrd="1" destOrd="0" presId="urn:microsoft.com/office/officeart/2005/8/layout/hierarchy6"/>
    <dgm:cxn modelId="{94B37174-2F02-4CC7-92F6-685DB738AC13}" type="presParOf" srcId="{6B9AFA3A-6E69-401C-B648-8D925D93CADA}" destId="{AF4B5B85-F256-4435-9F4D-CF9A2FE83F78}" srcOrd="0" destOrd="0" presId="urn:microsoft.com/office/officeart/2005/8/layout/hierarchy6"/>
    <dgm:cxn modelId="{33EADFAD-0F1E-4629-8191-C667021CE543}" type="presParOf" srcId="{6B9AFA3A-6E69-401C-B648-8D925D93CADA}" destId="{C89FEE93-566B-4C47-BFCF-A629AEE119FD}" srcOrd="1" destOrd="0" presId="urn:microsoft.com/office/officeart/2005/8/layout/hierarchy6"/>
    <dgm:cxn modelId="{BCB98CD3-F723-4939-A987-10282678969B}" type="presParOf" srcId="{C89FEE93-566B-4C47-BFCF-A629AEE119FD}" destId="{68BE3763-F9B5-437E-8E15-48A808E7F166}" srcOrd="0" destOrd="0" presId="urn:microsoft.com/office/officeart/2005/8/layout/hierarchy6"/>
    <dgm:cxn modelId="{9C067FA0-67A9-46C8-9F07-03518B6D87AC}" type="presParOf" srcId="{C89FEE93-566B-4C47-BFCF-A629AEE119FD}" destId="{72991115-0FA2-43C9-9EB6-59C8454E28D4}" srcOrd="1" destOrd="0" presId="urn:microsoft.com/office/officeart/2005/8/layout/hierarchy6"/>
    <dgm:cxn modelId="{023C4F30-A769-4059-8B7E-8DFA0E42B22A}" type="presParOf" srcId="{72991115-0FA2-43C9-9EB6-59C8454E28D4}" destId="{836AC014-83AA-4BC2-AA8D-BE789A12389F}" srcOrd="0" destOrd="0" presId="urn:microsoft.com/office/officeart/2005/8/layout/hierarchy6"/>
    <dgm:cxn modelId="{3E9A5F8C-CB65-4655-AB99-AB59581FDD4A}" type="presParOf" srcId="{72991115-0FA2-43C9-9EB6-59C8454E28D4}" destId="{3962981D-3EFF-47A4-B42E-20A635D3A848}" srcOrd="1" destOrd="0" presId="urn:microsoft.com/office/officeart/2005/8/layout/hierarchy6"/>
    <dgm:cxn modelId="{2AE5C572-DFAC-48D2-A7A1-8EFB59D98FB5}" type="presParOf" srcId="{3962981D-3EFF-47A4-B42E-20A635D3A848}" destId="{E3632919-939C-41A3-8877-E2B447784651}" srcOrd="0" destOrd="0" presId="urn:microsoft.com/office/officeart/2005/8/layout/hierarchy6"/>
    <dgm:cxn modelId="{4BB5215C-0448-4B64-A73F-86053C4BC5AD}" type="presParOf" srcId="{3962981D-3EFF-47A4-B42E-20A635D3A848}" destId="{95ABD9EF-95B3-4220-B4FB-221854817DBB}" srcOrd="1" destOrd="0" presId="urn:microsoft.com/office/officeart/2005/8/layout/hierarchy6"/>
    <dgm:cxn modelId="{74C5820D-5114-4D10-8F65-25D59FC9F2D9}" type="presParOf" srcId="{72991115-0FA2-43C9-9EB6-59C8454E28D4}" destId="{0F2DBD79-DFCE-4170-975A-C8F726A881E9}" srcOrd="2" destOrd="0" presId="urn:microsoft.com/office/officeart/2005/8/layout/hierarchy6"/>
    <dgm:cxn modelId="{243D9F54-DED7-4583-AB43-32471C260133}" type="presParOf" srcId="{72991115-0FA2-43C9-9EB6-59C8454E28D4}" destId="{FEED2B0C-13BC-4A79-AF8A-833D09EF441F}" srcOrd="3" destOrd="0" presId="urn:microsoft.com/office/officeart/2005/8/layout/hierarchy6"/>
    <dgm:cxn modelId="{9BF99BE9-374B-4891-8A15-DAD3E41DE237}" type="presParOf" srcId="{FEED2B0C-13BC-4A79-AF8A-833D09EF441F}" destId="{C07BDA91-0603-4F6A-B5AB-7B5E4DA959B3}" srcOrd="0" destOrd="0" presId="urn:microsoft.com/office/officeart/2005/8/layout/hierarchy6"/>
    <dgm:cxn modelId="{28467226-EDA4-4E53-A941-C405BDE50721}" type="presParOf" srcId="{FEED2B0C-13BC-4A79-AF8A-833D09EF441F}" destId="{A639CFEF-61B8-4D9D-9F86-63732A3B82F9}" srcOrd="1" destOrd="0" presId="urn:microsoft.com/office/officeart/2005/8/layout/hierarchy6"/>
    <dgm:cxn modelId="{8BF5F065-F1CE-4012-897D-3B4A13BA705C}" type="presParOf" srcId="{A639CFEF-61B8-4D9D-9F86-63732A3B82F9}" destId="{D2044486-4606-4288-BC48-5517D16598E1}" srcOrd="0" destOrd="0" presId="urn:microsoft.com/office/officeart/2005/8/layout/hierarchy6"/>
    <dgm:cxn modelId="{71F9EAB5-994D-4262-BE47-5DA24B6BBED9}" type="presParOf" srcId="{A639CFEF-61B8-4D9D-9F86-63732A3B82F9}" destId="{A23F8D96-DB11-4E88-9598-C3948558227C}" srcOrd="1" destOrd="0" presId="urn:microsoft.com/office/officeart/2005/8/layout/hierarchy6"/>
    <dgm:cxn modelId="{0803E98E-4D0E-42ED-A673-4F5AC522EC41}" type="presParOf" srcId="{A23F8D96-DB11-4E88-9598-C3948558227C}" destId="{C788CA89-3987-4FA5-B907-3582E9AD5027}" srcOrd="0" destOrd="0" presId="urn:microsoft.com/office/officeart/2005/8/layout/hierarchy6"/>
    <dgm:cxn modelId="{4083E92D-69CC-4E10-A766-9E865AE48417}" type="presParOf" srcId="{A23F8D96-DB11-4E88-9598-C3948558227C}" destId="{8B571F01-43DF-427E-A49D-1D10E4F00E3B}" srcOrd="1" destOrd="0" presId="urn:microsoft.com/office/officeart/2005/8/layout/hierarchy6"/>
    <dgm:cxn modelId="{25CFC29C-73C6-41E3-803E-E7FC1292CA4C}" type="presParOf" srcId="{8B571F01-43DF-427E-A49D-1D10E4F00E3B}" destId="{F87022E4-EAF5-40DB-978C-427746055FA7}" srcOrd="0" destOrd="0" presId="urn:microsoft.com/office/officeart/2005/8/layout/hierarchy6"/>
    <dgm:cxn modelId="{4D494FC3-FBFA-4B89-95D0-DA8D43ED639E}" type="presParOf" srcId="{8B571F01-43DF-427E-A49D-1D10E4F00E3B}" destId="{65EACD16-98B8-4566-A8C9-96C29C579FB5}" srcOrd="1" destOrd="0" presId="urn:microsoft.com/office/officeart/2005/8/layout/hierarchy6"/>
    <dgm:cxn modelId="{A64C63FF-0ED1-4251-BE1B-5ADBE77D56DB}" type="presParOf" srcId="{65EACD16-98B8-4566-A8C9-96C29C579FB5}" destId="{7C71E79B-2BA7-4AD3-91AA-99523293F330}" srcOrd="0" destOrd="0" presId="urn:microsoft.com/office/officeart/2005/8/layout/hierarchy6"/>
    <dgm:cxn modelId="{F2B52A5B-C92C-47B5-9561-5012D4F08E3C}" type="presParOf" srcId="{65EACD16-98B8-4566-A8C9-96C29C579FB5}" destId="{21CD1AA2-0494-4115-927C-2301879E5183}" srcOrd="1" destOrd="0" presId="urn:microsoft.com/office/officeart/2005/8/layout/hierarchy6"/>
    <dgm:cxn modelId="{00E78D80-9263-4179-B334-6F614D8B01B8}" type="presParOf" srcId="{8B571F01-43DF-427E-A49D-1D10E4F00E3B}" destId="{8D980545-F485-413C-BA35-50D91E8AD537}" srcOrd="2" destOrd="0" presId="urn:microsoft.com/office/officeart/2005/8/layout/hierarchy6"/>
    <dgm:cxn modelId="{B52A345B-F187-4CBA-8715-BF54FC80362D}" type="presParOf" srcId="{8B571F01-43DF-427E-A49D-1D10E4F00E3B}" destId="{5F540668-B475-4396-81F6-B0A207057F95}" srcOrd="3" destOrd="0" presId="urn:microsoft.com/office/officeart/2005/8/layout/hierarchy6"/>
    <dgm:cxn modelId="{87CDFDEE-FE47-46A6-9442-B38DA5CECAE9}" type="presParOf" srcId="{5F540668-B475-4396-81F6-B0A207057F95}" destId="{FCB3EEEF-D9FF-4E61-9908-F78CADDF5DAD}" srcOrd="0" destOrd="0" presId="urn:microsoft.com/office/officeart/2005/8/layout/hierarchy6"/>
    <dgm:cxn modelId="{11ABB001-ADD8-4BA5-91F8-961B960D0E18}" type="presParOf" srcId="{5F540668-B475-4396-81F6-B0A207057F95}" destId="{943D23FE-E1BF-4FD6-A9E8-B8ED8973903A}" srcOrd="1" destOrd="0" presId="urn:microsoft.com/office/officeart/2005/8/layout/hierarchy6"/>
    <dgm:cxn modelId="{62BDADA0-92A8-4445-BE1F-2FA6AB72FBA8}" type="presParOf" srcId="{B047CF43-91BA-4293-95F1-69396AAE9F38}" destId="{734130B9-1009-49AA-BEA3-16B2CC0184B7}" srcOrd="2" destOrd="0" presId="urn:microsoft.com/office/officeart/2005/8/layout/hierarchy6"/>
    <dgm:cxn modelId="{C7EB9D4B-32DB-4995-92E8-D868275DF3E0}" type="presParOf" srcId="{B047CF43-91BA-4293-95F1-69396AAE9F38}" destId="{4377ED6B-D727-480F-AF20-7482F098F57D}" srcOrd="3" destOrd="0" presId="urn:microsoft.com/office/officeart/2005/8/layout/hierarchy6"/>
    <dgm:cxn modelId="{BA5B5C53-9D00-49D7-9ECB-42D61900F86A}" type="presParOf" srcId="{4377ED6B-D727-480F-AF20-7482F098F57D}" destId="{41196F30-5EBA-4FD9-B704-0A3270433AD7}" srcOrd="0" destOrd="0" presId="urn:microsoft.com/office/officeart/2005/8/layout/hierarchy6"/>
    <dgm:cxn modelId="{0729E1E0-2E54-40A1-BD28-B453A9A99673}" type="presParOf" srcId="{4377ED6B-D727-480F-AF20-7482F098F57D}" destId="{1921C4A8-4064-431E-A7D2-D6E8CF2A4D11}" srcOrd="1" destOrd="0" presId="urn:microsoft.com/office/officeart/2005/8/layout/hierarchy6"/>
    <dgm:cxn modelId="{3BD20D1F-4C09-4FE9-91CD-54B66A8F03DA}" type="presParOf" srcId="{332623F9-0DE7-476F-AA5F-1F725330A696}" destId="{24AC5EF5-315A-4E18-AE77-38661F45DE3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5FB7B6-6074-4C84-BF5E-0D6C143FB9D0}" type="doc">
      <dgm:prSet loTypeId="urn:microsoft.com/office/officeart/2005/8/layout/hierarchy6" loCatId="hierarchy" qsTypeId="urn:microsoft.com/office/officeart/2005/8/quickstyle/simple1#1" qsCatId="simple" csTypeId="urn:microsoft.com/office/officeart/2005/8/colors/accent1_2#1" csCatId="accent1" phldr="1"/>
      <dgm:spPr/>
      <dgm:t>
        <a:bodyPr/>
        <a:lstStyle/>
        <a:p>
          <a:endParaRPr lang="en-US"/>
        </a:p>
      </dgm:t>
    </dgm:pt>
    <dgm:pt modelId="{837D9C3C-97C5-43D6-A7D8-8881F5B0826F}">
      <dgm:prSet custT="1"/>
      <dgm:spPr>
        <a:solidFill>
          <a:srgbClr val="CBD8E7"/>
        </a:solidFill>
      </dgm:spPr>
      <dgm:t>
        <a:bodyPr/>
        <a:lstStyle/>
        <a:p>
          <a:r>
            <a:rPr lang="en-US" sz="900" b="1" dirty="0" smtClean="0">
              <a:solidFill>
                <a:srgbClr val="002060"/>
              </a:solidFill>
            </a:rPr>
            <a:t>Quantitative RPR</a:t>
          </a:r>
          <a:endParaRPr lang="en-US" sz="900" b="1" dirty="0">
            <a:solidFill>
              <a:srgbClr val="002060"/>
            </a:solidFill>
          </a:endParaRPr>
        </a:p>
      </dgm:t>
    </dgm:pt>
    <dgm:pt modelId="{1BCFD7AB-C255-449D-B1AE-0AB568C87686}" type="parTrans" cxnId="{700AB30B-FC5C-4904-9D9C-DBE2A2E1D8DB}">
      <dgm:prSet/>
      <dgm:spPr/>
      <dgm:t>
        <a:bodyPr/>
        <a:lstStyle/>
        <a:p>
          <a:endParaRPr lang="en-US">
            <a:solidFill>
              <a:srgbClr val="FFFFFF"/>
            </a:solidFill>
          </a:endParaRPr>
        </a:p>
      </dgm:t>
    </dgm:pt>
    <dgm:pt modelId="{9CC8F2FB-E24F-4D08-95F3-BFF1B9D60BBD}" type="sibTrans" cxnId="{700AB30B-FC5C-4904-9D9C-DBE2A2E1D8DB}">
      <dgm:prSet/>
      <dgm:spPr/>
      <dgm:t>
        <a:bodyPr/>
        <a:lstStyle/>
        <a:p>
          <a:endParaRPr lang="en-US"/>
        </a:p>
      </dgm:t>
    </dgm:pt>
    <dgm:pt modelId="{85FA4BBE-A221-4A5F-9C9B-C7D6C5686F5D}">
      <dgm:prSet custT="1"/>
      <dgm:spPr>
        <a:solidFill>
          <a:srgbClr val="CBD8E7"/>
        </a:solidFill>
      </dgm:spPr>
      <dgm:t>
        <a:bodyPr/>
        <a:lstStyle/>
        <a:p>
          <a:r>
            <a:rPr lang="en-US" sz="900" b="1" dirty="0" smtClean="0">
              <a:solidFill>
                <a:srgbClr val="002060"/>
              </a:solidFill>
            </a:rPr>
            <a:t>RPR+</a:t>
          </a:r>
        </a:p>
      </dgm:t>
    </dgm:pt>
    <dgm:pt modelId="{DB7C8F5A-2B5D-41F0-92F6-E63D91DB7FD9}" type="parTrans" cxnId="{6631EFA4-62A2-48D6-83EF-4471AA1BA4C9}">
      <dgm:prSet/>
      <dgm:spPr/>
      <dgm:t>
        <a:bodyPr/>
        <a:lstStyle/>
        <a:p>
          <a:endParaRPr lang="en-US" dirty="0"/>
        </a:p>
      </dgm:t>
    </dgm:pt>
    <dgm:pt modelId="{29D93E6E-24C8-4962-A2C6-67DC5625761D}" type="sibTrans" cxnId="{6631EFA4-62A2-48D6-83EF-4471AA1BA4C9}">
      <dgm:prSet/>
      <dgm:spPr/>
      <dgm:t>
        <a:bodyPr/>
        <a:lstStyle/>
        <a:p>
          <a:endParaRPr lang="en-US"/>
        </a:p>
      </dgm:t>
    </dgm:pt>
    <dgm:pt modelId="{6B9F08D3-E61C-43DD-8BF7-96F98916012A}">
      <dgm:prSet custT="1"/>
      <dgm:spPr>
        <a:solidFill>
          <a:srgbClr val="CBD8E7"/>
        </a:solidFill>
      </dgm:spPr>
      <dgm:t>
        <a:bodyPr/>
        <a:lstStyle/>
        <a:p>
          <a:r>
            <a:rPr lang="en-US" sz="900" b="1" dirty="0" smtClean="0">
              <a:solidFill>
                <a:srgbClr val="002060"/>
              </a:solidFill>
            </a:rPr>
            <a:t>RPR-</a:t>
          </a:r>
          <a:endParaRPr lang="en-US" sz="900" b="1" dirty="0">
            <a:solidFill>
              <a:srgbClr val="002060"/>
            </a:solidFill>
          </a:endParaRPr>
        </a:p>
      </dgm:t>
    </dgm:pt>
    <dgm:pt modelId="{8B3D54E4-C972-4ECF-AAB5-5EA173B5BC8A}" type="parTrans" cxnId="{F1D2DC68-F643-44C9-95B0-E125B929508C}">
      <dgm:prSet/>
      <dgm:spPr/>
      <dgm:t>
        <a:bodyPr/>
        <a:lstStyle/>
        <a:p>
          <a:endParaRPr lang="en-US" dirty="0"/>
        </a:p>
      </dgm:t>
    </dgm:pt>
    <dgm:pt modelId="{C3796DA2-6C87-4B07-A4CD-F1179851702D}" type="sibTrans" cxnId="{F1D2DC68-F643-44C9-95B0-E125B929508C}">
      <dgm:prSet/>
      <dgm:spPr/>
      <dgm:t>
        <a:bodyPr/>
        <a:lstStyle/>
        <a:p>
          <a:endParaRPr lang="en-US"/>
        </a:p>
      </dgm:t>
    </dgm:pt>
    <dgm:pt modelId="{CA4F0186-5E6D-416B-A206-694CFE6A5C0F}">
      <dgm:prSet custT="1"/>
      <dgm:spPr>
        <a:solidFill>
          <a:srgbClr val="CBD8E7"/>
        </a:solidFill>
      </dgm:spPr>
      <dgm:t>
        <a:bodyPr/>
        <a:lstStyle/>
        <a:p>
          <a:r>
            <a:rPr lang="en-US" sz="900" b="1" dirty="0" smtClean="0">
              <a:solidFill>
                <a:srgbClr val="002060"/>
              </a:solidFill>
            </a:rPr>
            <a:t>TP-PA </a:t>
          </a:r>
        </a:p>
        <a:p>
          <a:r>
            <a:rPr lang="en-US" sz="900" b="1" dirty="0" smtClean="0">
              <a:solidFill>
                <a:srgbClr val="002060"/>
              </a:solidFill>
            </a:rPr>
            <a:t>or other </a:t>
          </a:r>
        </a:p>
        <a:p>
          <a:r>
            <a:rPr lang="en-US" sz="900" b="1" dirty="0" smtClean="0">
              <a:solidFill>
                <a:srgbClr val="002060"/>
              </a:solidFill>
            </a:rPr>
            <a:t>trep. test</a:t>
          </a:r>
        </a:p>
      </dgm:t>
    </dgm:pt>
    <dgm:pt modelId="{FC0334CE-8AAD-4454-B532-BA9189C2DDDA}" type="parTrans" cxnId="{A28EB503-BAEA-494E-865C-9C1C5B9439D4}">
      <dgm:prSet/>
      <dgm:spPr/>
      <dgm:t>
        <a:bodyPr/>
        <a:lstStyle/>
        <a:p>
          <a:endParaRPr lang="en-US" dirty="0"/>
        </a:p>
      </dgm:t>
    </dgm:pt>
    <dgm:pt modelId="{D26C2024-E93E-40C0-AFAA-816AE010B0AB}" type="sibTrans" cxnId="{A28EB503-BAEA-494E-865C-9C1C5B9439D4}">
      <dgm:prSet/>
      <dgm:spPr/>
      <dgm:t>
        <a:bodyPr/>
        <a:lstStyle/>
        <a:p>
          <a:endParaRPr lang="en-US"/>
        </a:p>
      </dgm:t>
    </dgm:pt>
    <dgm:pt modelId="{BBA2D5CF-A988-49D7-AFAA-5E1A10A6FA4D}">
      <dgm:prSet custT="1"/>
      <dgm:spPr>
        <a:solidFill>
          <a:srgbClr val="CBD8E7"/>
        </a:solidFill>
      </dgm:spPr>
      <dgm:t>
        <a:bodyPr/>
        <a:lstStyle/>
        <a:p>
          <a:r>
            <a:rPr lang="en-US" sz="900" b="1" dirty="0" smtClean="0">
              <a:solidFill>
                <a:srgbClr val="002060"/>
              </a:solidFill>
            </a:rPr>
            <a:t>TP-PA+</a:t>
          </a:r>
        </a:p>
        <a:p>
          <a:r>
            <a:rPr lang="en-US" sz="900" b="1" i="1" dirty="0" smtClean="0">
              <a:solidFill>
                <a:srgbClr val="002060"/>
              </a:solidFill>
            </a:rPr>
            <a:t>Syphilis </a:t>
          </a:r>
        </a:p>
        <a:p>
          <a:r>
            <a:rPr lang="en-US" sz="900" b="1" i="1" dirty="0" smtClean="0">
              <a:solidFill>
                <a:srgbClr val="002060"/>
              </a:solidFill>
            </a:rPr>
            <a:t>(past or present)</a:t>
          </a:r>
          <a:endParaRPr lang="en-US" sz="900" b="1" i="1" dirty="0">
            <a:solidFill>
              <a:srgbClr val="002060"/>
            </a:solidFill>
          </a:endParaRPr>
        </a:p>
      </dgm:t>
    </dgm:pt>
    <dgm:pt modelId="{BDDB901B-D5A0-4C12-8832-8DB9D6111E00}" type="parTrans" cxnId="{FE2DC64D-F991-4DED-A030-D6961C728DFB}">
      <dgm:prSet/>
      <dgm:spPr/>
      <dgm:t>
        <a:bodyPr/>
        <a:lstStyle/>
        <a:p>
          <a:endParaRPr lang="en-US" dirty="0"/>
        </a:p>
      </dgm:t>
    </dgm:pt>
    <dgm:pt modelId="{3A7B19EA-FFF5-4891-8EB4-CB4DCED2E593}" type="sibTrans" cxnId="{FE2DC64D-F991-4DED-A030-D6961C728DFB}">
      <dgm:prSet/>
      <dgm:spPr/>
      <dgm:t>
        <a:bodyPr/>
        <a:lstStyle/>
        <a:p>
          <a:endParaRPr lang="en-US"/>
        </a:p>
      </dgm:t>
    </dgm:pt>
    <dgm:pt modelId="{DBF5CF1A-7977-493F-A166-B046B067BACD}">
      <dgm:prSet custT="1"/>
      <dgm:spPr>
        <a:solidFill>
          <a:srgbClr val="CBD8E7"/>
        </a:solidFill>
      </dgm:spPr>
      <dgm:t>
        <a:bodyPr/>
        <a:lstStyle/>
        <a:p>
          <a:r>
            <a:rPr lang="en-US" sz="900" b="1" dirty="0" smtClean="0">
              <a:solidFill>
                <a:srgbClr val="002060"/>
              </a:solidFill>
            </a:rPr>
            <a:t>TP-PA-</a:t>
          </a:r>
        </a:p>
        <a:p>
          <a:r>
            <a:rPr lang="en-US" sz="900" b="1" i="1" dirty="0" smtClean="0">
              <a:solidFill>
                <a:srgbClr val="002060"/>
              </a:solidFill>
            </a:rPr>
            <a:t>Syphilis unlikely</a:t>
          </a:r>
          <a:endParaRPr lang="en-US" sz="900" b="1" i="1" dirty="0">
            <a:solidFill>
              <a:srgbClr val="002060"/>
            </a:solidFill>
          </a:endParaRPr>
        </a:p>
      </dgm:t>
    </dgm:pt>
    <dgm:pt modelId="{EE7A4AED-99F9-4072-9778-165B68BC8CF0}" type="parTrans" cxnId="{F28C180D-554F-4BAD-AA40-109547E8B664}">
      <dgm:prSet/>
      <dgm:spPr/>
      <dgm:t>
        <a:bodyPr/>
        <a:lstStyle/>
        <a:p>
          <a:endParaRPr lang="en-US" dirty="0"/>
        </a:p>
      </dgm:t>
    </dgm:pt>
    <dgm:pt modelId="{DA9C51F8-B9EB-4927-B000-5A3E6769876D}" type="sibTrans" cxnId="{F28C180D-554F-4BAD-AA40-109547E8B664}">
      <dgm:prSet/>
      <dgm:spPr/>
      <dgm:t>
        <a:bodyPr/>
        <a:lstStyle/>
        <a:p>
          <a:endParaRPr lang="en-US"/>
        </a:p>
      </dgm:t>
    </dgm:pt>
    <dgm:pt modelId="{332623F9-0DE7-476F-AA5F-1F725330A696}" type="pres">
      <dgm:prSet presAssocID="{7F5FB7B6-6074-4C84-BF5E-0D6C143FB9D0}" presName="mainComposite" presStyleCnt="0">
        <dgm:presLayoutVars>
          <dgm:chPref val="1"/>
          <dgm:dir/>
          <dgm:animOne val="branch"/>
          <dgm:animLvl val="lvl"/>
          <dgm:resizeHandles val="exact"/>
        </dgm:presLayoutVars>
      </dgm:prSet>
      <dgm:spPr/>
      <dgm:t>
        <a:bodyPr/>
        <a:lstStyle/>
        <a:p>
          <a:endParaRPr lang="en-US"/>
        </a:p>
      </dgm:t>
    </dgm:pt>
    <dgm:pt modelId="{AC005348-DDA6-4359-A82D-7110B5D2E6FC}" type="pres">
      <dgm:prSet presAssocID="{7F5FB7B6-6074-4C84-BF5E-0D6C143FB9D0}" presName="hierFlow" presStyleCnt="0"/>
      <dgm:spPr/>
    </dgm:pt>
    <dgm:pt modelId="{EAE09CC3-B1CD-40C9-98E1-984EA33EE6DB}" type="pres">
      <dgm:prSet presAssocID="{7F5FB7B6-6074-4C84-BF5E-0D6C143FB9D0}" presName="hierChild1" presStyleCnt="0">
        <dgm:presLayoutVars>
          <dgm:chPref val="1"/>
          <dgm:animOne val="branch"/>
          <dgm:animLvl val="lvl"/>
        </dgm:presLayoutVars>
      </dgm:prSet>
      <dgm:spPr/>
    </dgm:pt>
    <dgm:pt modelId="{7B9EE36D-2679-42CE-94E8-9554E9DBF6C7}" type="pres">
      <dgm:prSet presAssocID="{837D9C3C-97C5-43D6-A7D8-8881F5B0826F}" presName="Name14" presStyleCnt="0"/>
      <dgm:spPr/>
    </dgm:pt>
    <dgm:pt modelId="{DA6FE9DD-FD07-4106-A996-BEA6C29D4656}" type="pres">
      <dgm:prSet presAssocID="{837D9C3C-97C5-43D6-A7D8-8881F5B0826F}" presName="level1Shape" presStyleLbl="node0" presStyleIdx="0" presStyleCnt="1" custLinFactNeighborX="1992" custLinFactNeighborY="36681">
        <dgm:presLayoutVars>
          <dgm:chPref val="3"/>
        </dgm:presLayoutVars>
      </dgm:prSet>
      <dgm:spPr/>
      <dgm:t>
        <a:bodyPr/>
        <a:lstStyle/>
        <a:p>
          <a:endParaRPr lang="en-US"/>
        </a:p>
      </dgm:t>
    </dgm:pt>
    <dgm:pt modelId="{E731B261-4E5E-470A-B539-2008B4C5B686}" type="pres">
      <dgm:prSet presAssocID="{837D9C3C-97C5-43D6-A7D8-8881F5B0826F}" presName="hierChild2" presStyleCnt="0"/>
      <dgm:spPr/>
    </dgm:pt>
    <dgm:pt modelId="{836AC014-83AA-4BC2-AA8D-BE789A12389F}" type="pres">
      <dgm:prSet presAssocID="{DB7C8F5A-2B5D-41F0-92F6-E63D91DB7FD9}" presName="Name19" presStyleLbl="parChTrans1D2" presStyleIdx="0" presStyleCnt="2"/>
      <dgm:spPr/>
      <dgm:t>
        <a:bodyPr/>
        <a:lstStyle/>
        <a:p>
          <a:endParaRPr lang="en-US"/>
        </a:p>
      </dgm:t>
    </dgm:pt>
    <dgm:pt modelId="{3962981D-3EFF-47A4-B42E-20A635D3A848}" type="pres">
      <dgm:prSet presAssocID="{85FA4BBE-A221-4A5F-9C9B-C7D6C5686F5D}" presName="Name21" presStyleCnt="0"/>
      <dgm:spPr/>
    </dgm:pt>
    <dgm:pt modelId="{E3632919-939C-41A3-8877-E2B447784651}" type="pres">
      <dgm:prSet presAssocID="{85FA4BBE-A221-4A5F-9C9B-C7D6C5686F5D}" presName="level2Shape" presStyleLbl="node2" presStyleIdx="0" presStyleCnt="2" custLinFactNeighborX="3186" custLinFactNeighborY="13657"/>
      <dgm:spPr/>
      <dgm:t>
        <a:bodyPr/>
        <a:lstStyle/>
        <a:p>
          <a:endParaRPr lang="en-US"/>
        </a:p>
      </dgm:t>
    </dgm:pt>
    <dgm:pt modelId="{95ABD9EF-95B3-4220-B4FB-221854817DBB}" type="pres">
      <dgm:prSet presAssocID="{85FA4BBE-A221-4A5F-9C9B-C7D6C5686F5D}" presName="hierChild3" presStyleCnt="0"/>
      <dgm:spPr/>
    </dgm:pt>
    <dgm:pt modelId="{8AA53B4B-758A-4299-9D4E-D5907F6C42AB}" type="pres">
      <dgm:prSet presAssocID="{FC0334CE-8AAD-4454-B532-BA9189C2DDDA}" presName="Name19" presStyleLbl="parChTrans1D3" presStyleIdx="0" presStyleCnt="1"/>
      <dgm:spPr/>
      <dgm:t>
        <a:bodyPr/>
        <a:lstStyle/>
        <a:p>
          <a:endParaRPr lang="en-US"/>
        </a:p>
      </dgm:t>
    </dgm:pt>
    <dgm:pt modelId="{7917BBBC-459E-4299-B2B6-CEB145A4E34B}" type="pres">
      <dgm:prSet presAssocID="{CA4F0186-5E6D-416B-A206-694CFE6A5C0F}" presName="Name21" presStyleCnt="0"/>
      <dgm:spPr/>
    </dgm:pt>
    <dgm:pt modelId="{57074029-7BE3-4C38-8A05-9E9B88DBE934}" type="pres">
      <dgm:prSet presAssocID="{CA4F0186-5E6D-416B-A206-694CFE6A5C0F}" presName="level2Shape" presStyleLbl="node3" presStyleIdx="0" presStyleCnt="1"/>
      <dgm:spPr/>
      <dgm:t>
        <a:bodyPr/>
        <a:lstStyle/>
        <a:p>
          <a:endParaRPr lang="en-US"/>
        </a:p>
      </dgm:t>
    </dgm:pt>
    <dgm:pt modelId="{B570496C-74A3-4F62-B218-3797E6A0C3B2}" type="pres">
      <dgm:prSet presAssocID="{CA4F0186-5E6D-416B-A206-694CFE6A5C0F}" presName="hierChild3" presStyleCnt="0"/>
      <dgm:spPr/>
    </dgm:pt>
    <dgm:pt modelId="{69A4C02C-8388-4877-9A29-968D24E05097}" type="pres">
      <dgm:prSet presAssocID="{BDDB901B-D5A0-4C12-8832-8DB9D6111E00}" presName="Name19" presStyleLbl="parChTrans1D4" presStyleIdx="0" presStyleCnt="2"/>
      <dgm:spPr/>
      <dgm:t>
        <a:bodyPr/>
        <a:lstStyle/>
        <a:p>
          <a:endParaRPr lang="en-US"/>
        </a:p>
      </dgm:t>
    </dgm:pt>
    <dgm:pt modelId="{AEB9D77A-E476-414F-9E0C-F1130A2F720C}" type="pres">
      <dgm:prSet presAssocID="{BBA2D5CF-A988-49D7-AFAA-5E1A10A6FA4D}" presName="Name21" presStyleCnt="0"/>
      <dgm:spPr/>
    </dgm:pt>
    <dgm:pt modelId="{CAF70714-8E97-4CFB-9080-DA87C821F856}" type="pres">
      <dgm:prSet presAssocID="{BBA2D5CF-A988-49D7-AFAA-5E1A10A6FA4D}" presName="level2Shape" presStyleLbl="node4" presStyleIdx="0" presStyleCnt="2"/>
      <dgm:spPr/>
      <dgm:t>
        <a:bodyPr/>
        <a:lstStyle/>
        <a:p>
          <a:endParaRPr lang="en-US"/>
        </a:p>
      </dgm:t>
    </dgm:pt>
    <dgm:pt modelId="{CC28FE9C-3AD7-492B-9DBF-501E3C7F33B2}" type="pres">
      <dgm:prSet presAssocID="{BBA2D5CF-A988-49D7-AFAA-5E1A10A6FA4D}" presName="hierChild3" presStyleCnt="0"/>
      <dgm:spPr/>
    </dgm:pt>
    <dgm:pt modelId="{3027BC70-E617-4994-8B95-35FA4307615B}" type="pres">
      <dgm:prSet presAssocID="{EE7A4AED-99F9-4072-9778-165B68BC8CF0}" presName="Name19" presStyleLbl="parChTrans1D4" presStyleIdx="1" presStyleCnt="2"/>
      <dgm:spPr/>
      <dgm:t>
        <a:bodyPr/>
        <a:lstStyle/>
        <a:p>
          <a:endParaRPr lang="en-US"/>
        </a:p>
      </dgm:t>
    </dgm:pt>
    <dgm:pt modelId="{AA723FCE-6B81-4EEB-AC4B-2D12B42632A4}" type="pres">
      <dgm:prSet presAssocID="{DBF5CF1A-7977-493F-A166-B046B067BACD}" presName="Name21" presStyleCnt="0"/>
      <dgm:spPr/>
    </dgm:pt>
    <dgm:pt modelId="{ACA19E3C-B850-4674-A5FD-BE7E9E6FE65C}" type="pres">
      <dgm:prSet presAssocID="{DBF5CF1A-7977-493F-A166-B046B067BACD}" presName="level2Shape" presStyleLbl="node4" presStyleIdx="1" presStyleCnt="2"/>
      <dgm:spPr/>
      <dgm:t>
        <a:bodyPr/>
        <a:lstStyle/>
        <a:p>
          <a:endParaRPr lang="en-US"/>
        </a:p>
      </dgm:t>
    </dgm:pt>
    <dgm:pt modelId="{7A582855-B566-4EC1-A101-3DB79D18638B}" type="pres">
      <dgm:prSet presAssocID="{DBF5CF1A-7977-493F-A166-B046B067BACD}" presName="hierChild3" presStyleCnt="0"/>
      <dgm:spPr/>
    </dgm:pt>
    <dgm:pt modelId="{0F2DBD79-DFCE-4170-975A-C8F726A881E9}" type="pres">
      <dgm:prSet presAssocID="{8B3D54E4-C972-4ECF-AAB5-5EA173B5BC8A}" presName="Name19" presStyleLbl="parChTrans1D2" presStyleIdx="1" presStyleCnt="2"/>
      <dgm:spPr/>
      <dgm:t>
        <a:bodyPr/>
        <a:lstStyle/>
        <a:p>
          <a:endParaRPr lang="en-US"/>
        </a:p>
      </dgm:t>
    </dgm:pt>
    <dgm:pt modelId="{FEED2B0C-13BC-4A79-AF8A-833D09EF441F}" type="pres">
      <dgm:prSet presAssocID="{6B9F08D3-E61C-43DD-8BF7-96F98916012A}" presName="Name21" presStyleCnt="0"/>
      <dgm:spPr/>
    </dgm:pt>
    <dgm:pt modelId="{C07BDA91-0603-4F6A-B5AB-7B5E4DA959B3}" type="pres">
      <dgm:prSet presAssocID="{6B9F08D3-E61C-43DD-8BF7-96F98916012A}" presName="level2Shape" presStyleLbl="node2" presStyleIdx="1" presStyleCnt="2" custLinFactNeighborX="797" custLinFactNeighborY="24292"/>
      <dgm:spPr/>
      <dgm:t>
        <a:bodyPr/>
        <a:lstStyle/>
        <a:p>
          <a:endParaRPr lang="en-US"/>
        </a:p>
      </dgm:t>
    </dgm:pt>
    <dgm:pt modelId="{A639CFEF-61B8-4D9D-9F86-63732A3B82F9}" type="pres">
      <dgm:prSet presAssocID="{6B9F08D3-E61C-43DD-8BF7-96F98916012A}" presName="hierChild3" presStyleCnt="0"/>
      <dgm:spPr/>
    </dgm:pt>
    <dgm:pt modelId="{24AC5EF5-315A-4E18-AE77-38661F45DE3E}" type="pres">
      <dgm:prSet presAssocID="{7F5FB7B6-6074-4C84-BF5E-0D6C143FB9D0}" presName="bgShapesFlow" presStyleCnt="0"/>
      <dgm:spPr/>
    </dgm:pt>
  </dgm:ptLst>
  <dgm:cxnLst>
    <dgm:cxn modelId="{A28EB503-BAEA-494E-865C-9C1C5B9439D4}" srcId="{85FA4BBE-A221-4A5F-9C9B-C7D6C5686F5D}" destId="{CA4F0186-5E6D-416B-A206-694CFE6A5C0F}" srcOrd="0" destOrd="0" parTransId="{FC0334CE-8AAD-4454-B532-BA9189C2DDDA}" sibTransId="{D26C2024-E93E-40C0-AFAA-816AE010B0AB}"/>
    <dgm:cxn modelId="{F3A6DF28-DEDA-4292-8A78-627C03588B96}" type="presOf" srcId="{7F5FB7B6-6074-4C84-BF5E-0D6C143FB9D0}" destId="{332623F9-0DE7-476F-AA5F-1F725330A696}" srcOrd="0" destOrd="0" presId="urn:microsoft.com/office/officeart/2005/8/layout/hierarchy6"/>
    <dgm:cxn modelId="{9282605A-3A33-4F86-9CCB-226F6CF16527}" type="presOf" srcId="{EE7A4AED-99F9-4072-9778-165B68BC8CF0}" destId="{3027BC70-E617-4994-8B95-35FA4307615B}" srcOrd="0" destOrd="0" presId="urn:microsoft.com/office/officeart/2005/8/layout/hierarchy6"/>
    <dgm:cxn modelId="{EF04109D-EEA9-4AF3-B3C5-8DE6A715A988}" type="presOf" srcId="{85FA4BBE-A221-4A5F-9C9B-C7D6C5686F5D}" destId="{E3632919-939C-41A3-8877-E2B447784651}" srcOrd="0" destOrd="0" presId="urn:microsoft.com/office/officeart/2005/8/layout/hierarchy6"/>
    <dgm:cxn modelId="{F28C180D-554F-4BAD-AA40-109547E8B664}" srcId="{CA4F0186-5E6D-416B-A206-694CFE6A5C0F}" destId="{DBF5CF1A-7977-493F-A166-B046B067BACD}" srcOrd="1" destOrd="0" parTransId="{EE7A4AED-99F9-4072-9778-165B68BC8CF0}" sibTransId="{DA9C51F8-B9EB-4927-B000-5A3E6769876D}"/>
    <dgm:cxn modelId="{15BD2963-65BD-43F6-A451-ED7BD998CAE2}" type="presOf" srcId="{8B3D54E4-C972-4ECF-AAB5-5EA173B5BC8A}" destId="{0F2DBD79-DFCE-4170-975A-C8F726A881E9}" srcOrd="0" destOrd="0" presId="urn:microsoft.com/office/officeart/2005/8/layout/hierarchy6"/>
    <dgm:cxn modelId="{FE2DC64D-F991-4DED-A030-D6961C728DFB}" srcId="{CA4F0186-5E6D-416B-A206-694CFE6A5C0F}" destId="{BBA2D5CF-A988-49D7-AFAA-5E1A10A6FA4D}" srcOrd="0" destOrd="0" parTransId="{BDDB901B-D5A0-4C12-8832-8DB9D6111E00}" sibTransId="{3A7B19EA-FFF5-4891-8EB4-CB4DCED2E593}"/>
    <dgm:cxn modelId="{6631EFA4-62A2-48D6-83EF-4471AA1BA4C9}" srcId="{837D9C3C-97C5-43D6-A7D8-8881F5B0826F}" destId="{85FA4BBE-A221-4A5F-9C9B-C7D6C5686F5D}" srcOrd="0" destOrd="0" parTransId="{DB7C8F5A-2B5D-41F0-92F6-E63D91DB7FD9}" sibTransId="{29D93E6E-24C8-4962-A2C6-67DC5625761D}"/>
    <dgm:cxn modelId="{F1D2DC68-F643-44C9-95B0-E125B929508C}" srcId="{837D9C3C-97C5-43D6-A7D8-8881F5B0826F}" destId="{6B9F08D3-E61C-43DD-8BF7-96F98916012A}" srcOrd="1" destOrd="0" parTransId="{8B3D54E4-C972-4ECF-AAB5-5EA173B5BC8A}" sibTransId="{C3796DA2-6C87-4B07-A4CD-F1179851702D}"/>
    <dgm:cxn modelId="{700AB30B-FC5C-4904-9D9C-DBE2A2E1D8DB}" srcId="{7F5FB7B6-6074-4C84-BF5E-0D6C143FB9D0}" destId="{837D9C3C-97C5-43D6-A7D8-8881F5B0826F}" srcOrd="0" destOrd="0" parTransId="{1BCFD7AB-C255-449D-B1AE-0AB568C87686}" sibTransId="{9CC8F2FB-E24F-4D08-95F3-BFF1B9D60BBD}"/>
    <dgm:cxn modelId="{61DD8AEF-EE55-40D1-A1D5-839154D08E0F}" type="presOf" srcId="{837D9C3C-97C5-43D6-A7D8-8881F5B0826F}" destId="{DA6FE9DD-FD07-4106-A996-BEA6C29D4656}" srcOrd="0" destOrd="0" presId="urn:microsoft.com/office/officeart/2005/8/layout/hierarchy6"/>
    <dgm:cxn modelId="{B0BBCFB1-9E7D-4A30-88BD-B30B86DB0527}" type="presOf" srcId="{BBA2D5CF-A988-49D7-AFAA-5E1A10A6FA4D}" destId="{CAF70714-8E97-4CFB-9080-DA87C821F856}" srcOrd="0" destOrd="0" presId="urn:microsoft.com/office/officeart/2005/8/layout/hierarchy6"/>
    <dgm:cxn modelId="{383B83D4-7788-41C7-9872-A70E63D99F8A}" type="presOf" srcId="{FC0334CE-8AAD-4454-B532-BA9189C2DDDA}" destId="{8AA53B4B-758A-4299-9D4E-D5907F6C42AB}" srcOrd="0" destOrd="0" presId="urn:microsoft.com/office/officeart/2005/8/layout/hierarchy6"/>
    <dgm:cxn modelId="{814A99B1-BBE4-4020-B414-D90066C029DD}" type="presOf" srcId="{6B9F08D3-E61C-43DD-8BF7-96F98916012A}" destId="{C07BDA91-0603-4F6A-B5AB-7B5E4DA959B3}" srcOrd="0" destOrd="0" presId="urn:microsoft.com/office/officeart/2005/8/layout/hierarchy6"/>
    <dgm:cxn modelId="{42F17724-DBA7-4737-84C7-455D91355AC2}" type="presOf" srcId="{BDDB901B-D5A0-4C12-8832-8DB9D6111E00}" destId="{69A4C02C-8388-4877-9A29-968D24E05097}" srcOrd="0" destOrd="0" presId="urn:microsoft.com/office/officeart/2005/8/layout/hierarchy6"/>
    <dgm:cxn modelId="{3865B73D-BC23-4540-902E-CFD99770D1A2}" type="presOf" srcId="{CA4F0186-5E6D-416B-A206-694CFE6A5C0F}" destId="{57074029-7BE3-4C38-8A05-9E9B88DBE934}" srcOrd="0" destOrd="0" presId="urn:microsoft.com/office/officeart/2005/8/layout/hierarchy6"/>
    <dgm:cxn modelId="{295E5085-AC52-4F2C-A83A-B01FF880DD43}" type="presOf" srcId="{DBF5CF1A-7977-493F-A166-B046B067BACD}" destId="{ACA19E3C-B850-4674-A5FD-BE7E9E6FE65C}" srcOrd="0" destOrd="0" presId="urn:microsoft.com/office/officeart/2005/8/layout/hierarchy6"/>
    <dgm:cxn modelId="{E664AC2B-6124-49B8-B6D1-C5E67261ADA4}" type="presOf" srcId="{DB7C8F5A-2B5D-41F0-92F6-E63D91DB7FD9}" destId="{836AC014-83AA-4BC2-AA8D-BE789A12389F}" srcOrd="0" destOrd="0" presId="urn:microsoft.com/office/officeart/2005/8/layout/hierarchy6"/>
    <dgm:cxn modelId="{158A7D51-6116-4671-B960-4A9E12FE5525}" type="presParOf" srcId="{332623F9-0DE7-476F-AA5F-1F725330A696}" destId="{AC005348-DDA6-4359-A82D-7110B5D2E6FC}" srcOrd="0" destOrd="0" presId="urn:microsoft.com/office/officeart/2005/8/layout/hierarchy6"/>
    <dgm:cxn modelId="{DD6B6E17-4B88-4C4A-B0C4-3AC5DAF4E521}" type="presParOf" srcId="{AC005348-DDA6-4359-A82D-7110B5D2E6FC}" destId="{EAE09CC3-B1CD-40C9-98E1-984EA33EE6DB}" srcOrd="0" destOrd="0" presId="urn:microsoft.com/office/officeart/2005/8/layout/hierarchy6"/>
    <dgm:cxn modelId="{38FC7716-E965-4053-8733-560D9615F676}" type="presParOf" srcId="{EAE09CC3-B1CD-40C9-98E1-984EA33EE6DB}" destId="{7B9EE36D-2679-42CE-94E8-9554E9DBF6C7}" srcOrd="0" destOrd="0" presId="urn:microsoft.com/office/officeart/2005/8/layout/hierarchy6"/>
    <dgm:cxn modelId="{AC9B7105-E566-41AA-9FBB-8CD1DB8F859B}" type="presParOf" srcId="{7B9EE36D-2679-42CE-94E8-9554E9DBF6C7}" destId="{DA6FE9DD-FD07-4106-A996-BEA6C29D4656}" srcOrd="0" destOrd="0" presId="urn:microsoft.com/office/officeart/2005/8/layout/hierarchy6"/>
    <dgm:cxn modelId="{D353EBD4-56F0-446D-8D22-98FF51D77361}" type="presParOf" srcId="{7B9EE36D-2679-42CE-94E8-9554E9DBF6C7}" destId="{E731B261-4E5E-470A-B539-2008B4C5B686}" srcOrd="1" destOrd="0" presId="urn:microsoft.com/office/officeart/2005/8/layout/hierarchy6"/>
    <dgm:cxn modelId="{7963F477-9372-4B2B-BC35-F12FFC3687C4}" type="presParOf" srcId="{E731B261-4E5E-470A-B539-2008B4C5B686}" destId="{836AC014-83AA-4BC2-AA8D-BE789A12389F}" srcOrd="0" destOrd="0" presId="urn:microsoft.com/office/officeart/2005/8/layout/hierarchy6"/>
    <dgm:cxn modelId="{182E4C0C-44E2-4149-A1CD-C401B9CE7CA3}" type="presParOf" srcId="{E731B261-4E5E-470A-B539-2008B4C5B686}" destId="{3962981D-3EFF-47A4-B42E-20A635D3A848}" srcOrd="1" destOrd="0" presId="urn:microsoft.com/office/officeart/2005/8/layout/hierarchy6"/>
    <dgm:cxn modelId="{4BB6F089-52FB-4900-8644-6796C69097B2}" type="presParOf" srcId="{3962981D-3EFF-47A4-B42E-20A635D3A848}" destId="{E3632919-939C-41A3-8877-E2B447784651}" srcOrd="0" destOrd="0" presId="urn:microsoft.com/office/officeart/2005/8/layout/hierarchy6"/>
    <dgm:cxn modelId="{927474C4-B39A-44FE-A1BD-7171EEA932E8}" type="presParOf" srcId="{3962981D-3EFF-47A4-B42E-20A635D3A848}" destId="{95ABD9EF-95B3-4220-B4FB-221854817DBB}" srcOrd="1" destOrd="0" presId="urn:microsoft.com/office/officeart/2005/8/layout/hierarchy6"/>
    <dgm:cxn modelId="{3DCD4C48-63BD-4A27-9E1E-04E72DC69A2D}" type="presParOf" srcId="{95ABD9EF-95B3-4220-B4FB-221854817DBB}" destId="{8AA53B4B-758A-4299-9D4E-D5907F6C42AB}" srcOrd="0" destOrd="0" presId="urn:microsoft.com/office/officeart/2005/8/layout/hierarchy6"/>
    <dgm:cxn modelId="{717B6596-C375-410D-9B84-3B74EBCE7741}" type="presParOf" srcId="{95ABD9EF-95B3-4220-B4FB-221854817DBB}" destId="{7917BBBC-459E-4299-B2B6-CEB145A4E34B}" srcOrd="1" destOrd="0" presId="urn:microsoft.com/office/officeart/2005/8/layout/hierarchy6"/>
    <dgm:cxn modelId="{052D29DC-CD39-492F-9AE5-A35D07EFD43A}" type="presParOf" srcId="{7917BBBC-459E-4299-B2B6-CEB145A4E34B}" destId="{57074029-7BE3-4C38-8A05-9E9B88DBE934}" srcOrd="0" destOrd="0" presId="urn:microsoft.com/office/officeart/2005/8/layout/hierarchy6"/>
    <dgm:cxn modelId="{9C9708FB-6302-46B0-9147-FA20A069592B}" type="presParOf" srcId="{7917BBBC-459E-4299-B2B6-CEB145A4E34B}" destId="{B570496C-74A3-4F62-B218-3797E6A0C3B2}" srcOrd="1" destOrd="0" presId="urn:microsoft.com/office/officeart/2005/8/layout/hierarchy6"/>
    <dgm:cxn modelId="{97BBE8D4-8D33-44B3-9B76-C3B6FFAC12AE}" type="presParOf" srcId="{B570496C-74A3-4F62-B218-3797E6A0C3B2}" destId="{69A4C02C-8388-4877-9A29-968D24E05097}" srcOrd="0" destOrd="0" presId="urn:microsoft.com/office/officeart/2005/8/layout/hierarchy6"/>
    <dgm:cxn modelId="{E34E73F0-A68F-481E-AF4E-A91146D87B08}" type="presParOf" srcId="{B570496C-74A3-4F62-B218-3797E6A0C3B2}" destId="{AEB9D77A-E476-414F-9E0C-F1130A2F720C}" srcOrd="1" destOrd="0" presId="urn:microsoft.com/office/officeart/2005/8/layout/hierarchy6"/>
    <dgm:cxn modelId="{D3A4EB36-8874-46F7-AB54-137FC95E7BDE}" type="presParOf" srcId="{AEB9D77A-E476-414F-9E0C-F1130A2F720C}" destId="{CAF70714-8E97-4CFB-9080-DA87C821F856}" srcOrd="0" destOrd="0" presId="urn:microsoft.com/office/officeart/2005/8/layout/hierarchy6"/>
    <dgm:cxn modelId="{E33F6434-6727-404C-99CD-F305E2501456}" type="presParOf" srcId="{AEB9D77A-E476-414F-9E0C-F1130A2F720C}" destId="{CC28FE9C-3AD7-492B-9DBF-501E3C7F33B2}" srcOrd="1" destOrd="0" presId="urn:microsoft.com/office/officeart/2005/8/layout/hierarchy6"/>
    <dgm:cxn modelId="{A9152877-7B88-42B1-951E-784C74017991}" type="presParOf" srcId="{B570496C-74A3-4F62-B218-3797E6A0C3B2}" destId="{3027BC70-E617-4994-8B95-35FA4307615B}" srcOrd="2" destOrd="0" presId="urn:microsoft.com/office/officeart/2005/8/layout/hierarchy6"/>
    <dgm:cxn modelId="{A5E8DA80-F69E-4EC7-B0E5-7BE015A32139}" type="presParOf" srcId="{B570496C-74A3-4F62-B218-3797E6A0C3B2}" destId="{AA723FCE-6B81-4EEB-AC4B-2D12B42632A4}" srcOrd="3" destOrd="0" presId="urn:microsoft.com/office/officeart/2005/8/layout/hierarchy6"/>
    <dgm:cxn modelId="{E9FD1CA0-3683-4282-B3CA-E31DC8B49192}" type="presParOf" srcId="{AA723FCE-6B81-4EEB-AC4B-2D12B42632A4}" destId="{ACA19E3C-B850-4674-A5FD-BE7E9E6FE65C}" srcOrd="0" destOrd="0" presId="urn:microsoft.com/office/officeart/2005/8/layout/hierarchy6"/>
    <dgm:cxn modelId="{E5A86326-779B-48B8-A324-66206E102525}" type="presParOf" srcId="{AA723FCE-6B81-4EEB-AC4B-2D12B42632A4}" destId="{7A582855-B566-4EC1-A101-3DB79D18638B}" srcOrd="1" destOrd="0" presId="urn:microsoft.com/office/officeart/2005/8/layout/hierarchy6"/>
    <dgm:cxn modelId="{2EA1A799-FFD5-425D-B8DF-5D2FEBD9B888}" type="presParOf" srcId="{E731B261-4E5E-470A-B539-2008B4C5B686}" destId="{0F2DBD79-DFCE-4170-975A-C8F726A881E9}" srcOrd="2" destOrd="0" presId="urn:microsoft.com/office/officeart/2005/8/layout/hierarchy6"/>
    <dgm:cxn modelId="{1E615EFA-6750-4A9A-81F8-FA30FC59C9BA}" type="presParOf" srcId="{E731B261-4E5E-470A-B539-2008B4C5B686}" destId="{FEED2B0C-13BC-4A79-AF8A-833D09EF441F}" srcOrd="3" destOrd="0" presId="urn:microsoft.com/office/officeart/2005/8/layout/hierarchy6"/>
    <dgm:cxn modelId="{B11373AB-E45D-4430-AF8C-48BE98D5BA8E}" type="presParOf" srcId="{FEED2B0C-13BC-4A79-AF8A-833D09EF441F}" destId="{C07BDA91-0603-4F6A-B5AB-7B5E4DA959B3}" srcOrd="0" destOrd="0" presId="urn:microsoft.com/office/officeart/2005/8/layout/hierarchy6"/>
    <dgm:cxn modelId="{FE611236-4937-4393-9D3D-86147549F57E}" type="presParOf" srcId="{FEED2B0C-13BC-4A79-AF8A-833D09EF441F}" destId="{A639CFEF-61B8-4D9D-9F86-63732A3B82F9}" srcOrd="1" destOrd="0" presId="urn:microsoft.com/office/officeart/2005/8/layout/hierarchy6"/>
    <dgm:cxn modelId="{6925ACC6-96A5-4A73-B89A-457516428E58}" type="presParOf" srcId="{332623F9-0DE7-476F-AA5F-1F725330A696}" destId="{24AC5EF5-315A-4E18-AE77-38661F45DE3E}"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500BC-0AE9-4F56-BE91-67C305C2BAD4}">
      <dsp:nvSpPr>
        <dsp:cNvPr id="0" name=""/>
        <dsp:cNvSpPr/>
      </dsp:nvSpPr>
      <dsp:spPr>
        <a:xfrm>
          <a:off x="1746351" y="57561"/>
          <a:ext cx="717258"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EIA  or CIA </a:t>
          </a:r>
          <a:endParaRPr lang="en-US" sz="900" b="1" kern="1200" dirty="0">
            <a:solidFill>
              <a:srgbClr val="002060"/>
            </a:solidFill>
          </a:endParaRPr>
        </a:p>
      </dsp:txBody>
      <dsp:txXfrm>
        <a:off x="1760356" y="71566"/>
        <a:ext cx="689248" cy="450162"/>
      </dsp:txXfrm>
    </dsp:sp>
    <dsp:sp modelId="{05B795D9-CDA6-4A96-801C-8D66C84D5A48}">
      <dsp:nvSpPr>
        <dsp:cNvPr id="0" name=""/>
        <dsp:cNvSpPr/>
      </dsp:nvSpPr>
      <dsp:spPr>
        <a:xfrm>
          <a:off x="1573950" y="535734"/>
          <a:ext cx="531029" cy="135542"/>
        </a:xfrm>
        <a:custGeom>
          <a:avLst/>
          <a:gdLst/>
          <a:ahLst/>
          <a:cxnLst/>
          <a:rect l="0" t="0" r="0" b="0"/>
          <a:pathLst>
            <a:path>
              <a:moveTo>
                <a:pt x="531029" y="0"/>
              </a:moveTo>
              <a:lnTo>
                <a:pt x="531029" y="67771"/>
              </a:lnTo>
              <a:lnTo>
                <a:pt x="0" y="67771"/>
              </a:lnTo>
              <a:lnTo>
                <a:pt x="0" y="13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8BA74-B5B3-49AE-874D-0032426C1B8C}">
      <dsp:nvSpPr>
        <dsp:cNvPr id="0" name=""/>
        <dsp:cNvSpPr/>
      </dsp:nvSpPr>
      <dsp:spPr>
        <a:xfrm>
          <a:off x="1215321" y="671276"/>
          <a:ext cx="717258"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EIA/CIA+</a:t>
          </a:r>
          <a:endParaRPr lang="en-US" sz="900" b="1" kern="1200" dirty="0">
            <a:solidFill>
              <a:srgbClr val="002060"/>
            </a:solidFill>
          </a:endParaRPr>
        </a:p>
      </dsp:txBody>
      <dsp:txXfrm>
        <a:off x="1229326" y="685281"/>
        <a:ext cx="689248" cy="450162"/>
      </dsp:txXfrm>
    </dsp:sp>
    <dsp:sp modelId="{AF4B5B85-F256-4435-9F4D-CF9A2FE83F78}">
      <dsp:nvSpPr>
        <dsp:cNvPr id="0" name=""/>
        <dsp:cNvSpPr/>
      </dsp:nvSpPr>
      <dsp:spPr>
        <a:xfrm>
          <a:off x="1528230" y="1149449"/>
          <a:ext cx="91440" cy="191268"/>
        </a:xfrm>
        <a:custGeom>
          <a:avLst/>
          <a:gdLst/>
          <a:ahLst/>
          <a:cxnLst/>
          <a:rect l="0" t="0" r="0" b="0"/>
          <a:pathLst>
            <a:path>
              <a:moveTo>
                <a:pt x="45720" y="0"/>
              </a:moveTo>
              <a:lnTo>
                <a:pt x="45720" y="191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E3763-F9B5-437E-8E15-48A808E7F166}">
      <dsp:nvSpPr>
        <dsp:cNvPr id="0" name=""/>
        <dsp:cNvSpPr/>
      </dsp:nvSpPr>
      <dsp:spPr>
        <a:xfrm>
          <a:off x="1074139" y="1340718"/>
          <a:ext cx="999621"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Quantitative </a:t>
          </a:r>
          <a:br>
            <a:rPr lang="en-US" sz="900" b="1" kern="1200" dirty="0" smtClean="0">
              <a:solidFill>
                <a:srgbClr val="002060"/>
              </a:solidFill>
            </a:rPr>
          </a:br>
          <a:r>
            <a:rPr lang="en-US" sz="900" b="1" kern="1200" dirty="0" smtClean="0">
              <a:solidFill>
                <a:srgbClr val="002060"/>
              </a:solidFill>
            </a:rPr>
            <a:t>RPR</a:t>
          </a:r>
          <a:endParaRPr lang="en-US" sz="900" b="1" kern="1200" dirty="0">
            <a:solidFill>
              <a:srgbClr val="002060"/>
            </a:solidFill>
          </a:endParaRPr>
        </a:p>
      </dsp:txBody>
      <dsp:txXfrm>
        <a:off x="1088144" y="1354723"/>
        <a:ext cx="971611" cy="450162"/>
      </dsp:txXfrm>
    </dsp:sp>
    <dsp:sp modelId="{836AC014-83AA-4BC2-AA8D-BE789A12389F}">
      <dsp:nvSpPr>
        <dsp:cNvPr id="0" name=""/>
        <dsp:cNvSpPr/>
      </dsp:nvSpPr>
      <dsp:spPr>
        <a:xfrm>
          <a:off x="586183" y="1818890"/>
          <a:ext cx="987767" cy="191268"/>
        </a:xfrm>
        <a:custGeom>
          <a:avLst/>
          <a:gdLst/>
          <a:ahLst/>
          <a:cxnLst/>
          <a:rect l="0" t="0" r="0" b="0"/>
          <a:pathLst>
            <a:path>
              <a:moveTo>
                <a:pt x="987767" y="0"/>
              </a:moveTo>
              <a:lnTo>
                <a:pt x="987767" y="95634"/>
              </a:lnTo>
              <a:lnTo>
                <a:pt x="0" y="95634"/>
              </a:lnTo>
              <a:lnTo>
                <a:pt x="0" y="191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32919-939C-41A3-8877-E2B447784651}">
      <dsp:nvSpPr>
        <dsp:cNvPr id="0" name=""/>
        <dsp:cNvSpPr/>
      </dsp:nvSpPr>
      <dsp:spPr>
        <a:xfrm>
          <a:off x="105566" y="2010159"/>
          <a:ext cx="961234" cy="686779"/>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RPR+</a:t>
          </a:r>
        </a:p>
        <a:p>
          <a:pPr lvl="0" algn="ctr" defTabSz="400050">
            <a:lnSpc>
              <a:spcPct val="90000"/>
            </a:lnSpc>
            <a:spcBef>
              <a:spcPct val="0"/>
            </a:spcBef>
            <a:spcAft>
              <a:spcPct val="35000"/>
            </a:spcAft>
          </a:pPr>
          <a:r>
            <a:rPr lang="en-US" sz="900" b="1" i="1" kern="1200" dirty="0" smtClean="0">
              <a:solidFill>
                <a:srgbClr val="002060"/>
              </a:solidFill>
            </a:rPr>
            <a:t>Syphilis</a:t>
          </a:r>
        </a:p>
        <a:p>
          <a:pPr lvl="0" algn="ctr" defTabSz="400050">
            <a:lnSpc>
              <a:spcPct val="90000"/>
            </a:lnSpc>
            <a:spcBef>
              <a:spcPct val="0"/>
            </a:spcBef>
            <a:spcAft>
              <a:spcPct val="35000"/>
            </a:spcAft>
          </a:pPr>
          <a:r>
            <a:rPr lang="en-US" sz="900" b="1" i="1" kern="1200" dirty="0" smtClean="0">
              <a:solidFill>
                <a:srgbClr val="002060"/>
              </a:solidFill>
            </a:rPr>
            <a:t>(past or present)</a:t>
          </a:r>
          <a:endParaRPr lang="en-US" sz="900" b="1" i="1" kern="1200" dirty="0">
            <a:solidFill>
              <a:srgbClr val="002060"/>
            </a:solidFill>
          </a:endParaRPr>
        </a:p>
      </dsp:txBody>
      <dsp:txXfrm>
        <a:off x="125681" y="2030274"/>
        <a:ext cx="921004" cy="646549"/>
      </dsp:txXfrm>
    </dsp:sp>
    <dsp:sp modelId="{0F2DBD79-DFCE-4170-975A-C8F726A881E9}">
      <dsp:nvSpPr>
        <dsp:cNvPr id="0" name=""/>
        <dsp:cNvSpPr/>
      </dsp:nvSpPr>
      <dsp:spPr>
        <a:xfrm>
          <a:off x="1573950" y="1818890"/>
          <a:ext cx="1109754" cy="191268"/>
        </a:xfrm>
        <a:custGeom>
          <a:avLst/>
          <a:gdLst/>
          <a:ahLst/>
          <a:cxnLst/>
          <a:rect l="0" t="0" r="0" b="0"/>
          <a:pathLst>
            <a:path>
              <a:moveTo>
                <a:pt x="0" y="0"/>
              </a:moveTo>
              <a:lnTo>
                <a:pt x="0" y="95634"/>
              </a:lnTo>
              <a:lnTo>
                <a:pt x="1109754" y="95634"/>
              </a:lnTo>
              <a:lnTo>
                <a:pt x="1109754" y="191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BDA91-0603-4F6A-B5AB-7B5E4DA959B3}">
      <dsp:nvSpPr>
        <dsp:cNvPr id="0" name=""/>
        <dsp:cNvSpPr/>
      </dsp:nvSpPr>
      <dsp:spPr>
        <a:xfrm>
          <a:off x="2325076" y="2010159"/>
          <a:ext cx="717258"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RPR-</a:t>
          </a:r>
          <a:endParaRPr lang="en-US" sz="900" b="1" kern="1200" dirty="0">
            <a:solidFill>
              <a:srgbClr val="002060"/>
            </a:solidFill>
          </a:endParaRPr>
        </a:p>
      </dsp:txBody>
      <dsp:txXfrm>
        <a:off x="2339081" y="2024164"/>
        <a:ext cx="689248" cy="450162"/>
      </dsp:txXfrm>
    </dsp:sp>
    <dsp:sp modelId="{D2044486-4606-4288-BC48-5517D16598E1}">
      <dsp:nvSpPr>
        <dsp:cNvPr id="0" name=""/>
        <dsp:cNvSpPr/>
      </dsp:nvSpPr>
      <dsp:spPr>
        <a:xfrm>
          <a:off x="2637985" y="2488331"/>
          <a:ext cx="91440" cy="191268"/>
        </a:xfrm>
        <a:custGeom>
          <a:avLst/>
          <a:gdLst/>
          <a:ahLst/>
          <a:cxnLst/>
          <a:rect l="0" t="0" r="0" b="0"/>
          <a:pathLst>
            <a:path>
              <a:moveTo>
                <a:pt x="45720" y="0"/>
              </a:moveTo>
              <a:lnTo>
                <a:pt x="45720" y="191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8CA89-3987-4FA5-B907-3582E9AD5027}">
      <dsp:nvSpPr>
        <dsp:cNvPr id="0" name=""/>
        <dsp:cNvSpPr/>
      </dsp:nvSpPr>
      <dsp:spPr>
        <a:xfrm>
          <a:off x="2325076" y="2679600"/>
          <a:ext cx="717258"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TP-PA</a:t>
          </a:r>
        </a:p>
      </dsp:txBody>
      <dsp:txXfrm>
        <a:off x="2339081" y="2693605"/>
        <a:ext cx="689248" cy="450162"/>
      </dsp:txXfrm>
    </dsp:sp>
    <dsp:sp modelId="{F87022E4-EAF5-40DB-978C-427746055FA7}">
      <dsp:nvSpPr>
        <dsp:cNvPr id="0" name=""/>
        <dsp:cNvSpPr/>
      </dsp:nvSpPr>
      <dsp:spPr>
        <a:xfrm>
          <a:off x="1965364" y="3157773"/>
          <a:ext cx="718341" cy="191268"/>
        </a:xfrm>
        <a:custGeom>
          <a:avLst/>
          <a:gdLst/>
          <a:ahLst/>
          <a:cxnLst/>
          <a:rect l="0" t="0" r="0" b="0"/>
          <a:pathLst>
            <a:path>
              <a:moveTo>
                <a:pt x="718341" y="0"/>
              </a:moveTo>
              <a:lnTo>
                <a:pt x="718341" y="95634"/>
              </a:lnTo>
              <a:lnTo>
                <a:pt x="0" y="95634"/>
              </a:lnTo>
              <a:lnTo>
                <a:pt x="0" y="191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1E79B-2BA7-4AD3-91AA-99523293F330}">
      <dsp:nvSpPr>
        <dsp:cNvPr id="0" name=""/>
        <dsp:cNvSpPr/>
      </dsp:nvSpPr>
      <dsp:spPr>
        <a:xfrm>
          <a:off x="1281978" y="3349042"/>
          <a:ext cx="1366772"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TP-PA+</a:t>
          </a:r>
        </a:p>
        <a:p>
          <a:pPr lvl="0" algn="ctr" defTabSz="400050">
            <a:lnSpc>
              <a:spcPct val="90000"/>
            </a:lnSpc>
            <a:spcBef>
              <a:spcPct val="0"/>
            </a:spcBef>
            <a:spcAft>
              <a:spcPct val="35000"/>
            </a:spcAft>
          </a:pPr>
          <a:r>
            <a:rPr lang="en-US" sz="900" b="1" i="1" kern="1200" dirty="0" smtClean="0">
              <a:solidFill>
                <a:srgbClr val="002060"/>
              </a:solidFill>
            </a:rPr>
            <a:t>Syphilis </a:t>
          </a:r>
        </a:p>
        <a:p>
          <a:pPr lvl="0" algn="ctr" defTabSz="400050">
            <a:lnSpc>
              <a:spcPct val="90000"/>
            </a:lnSpc>
            <a:spcBef>
              <a:spcPct val="0"/>
            </a:spcBef>
            <a:spcAft>
              <a:spcPct val="35000"/>
            </a:spcAft>
          </a:pPr>
          <a:r>
            <a:rPr lang="en-US" sz="900" b="1" i="1" kern="1200" dirty="0" smtClean="0">
              <a:solidFill>
                <a:srgbClr val="002060"/>
              </a:solidFill>
            </a:rPr>
            <a:t>(past or present)</a:t>
          </a:r>
          <a:endParaRPr lang="en-US" sz="900" b="1" i="1" kern="1200" dirty="0">
            <a:solidFill>
              <a:srgbClr val="002060"/>
            </a:solidFill>
          </a:endParaRPr>
        </a:p>
      </dsp:txBody>
      <dsp:txXfrm>
        <a:off x="1295983" y="3363047"/>
        <a:ext cx="1338762" cy="450162"/>
      </dsp:txXfrm>
    </dsp:sp>
    <dsp:sp modelId="{8D980545-F485-413C-BA35-50D91E8AD537}">
      <dsp:nvSpPr>
        <dsp:cNvPr id="0" name=""/>
        <dsp:cNvSpPr/>
      </dsp:nvSpPr>
      <dsp:spPr>
        <a:xfrm>
          <a:off x="2683705" y="3157773"/>
          <a:ext cx="790974" cy="191268"/>
        </a:xfrm>
        <a:custGeom>
          <a:avLst/>
          <a:gdLst/>
          <a:ahLst/>
          <a:cxnLst/>
          <a:rect l="0" t="0" r="0" b="0"/>
          <a:pathLst>
            <a:path>
              <a:moveTo>
                <a:pt x="0" y="0"/>
              </a:moveTo>
              <a:lnTo>
                <a:pt x="0" y="95634"/>
              </a:lnTo>
              <a:lnTo>
                <a:pt x="790974" y="95634"/>
              </a:lnTo>
              <a:lnTo>
                <a:pt x="790974" y="191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3EEEF-D9FF-4E61-9908-F78CADDF5DAD}">
      <dsp:nvSpPr>
        <dsp:cNvPr id="0" name=""/>
        <dsp:cNvSpPr/>
      </dsp:nvSpPr>
      <dsp:spPr>
        <a:xfrm>
          <a:off x="2863927" y="3349042"/>
          <a:ext cx="1221505"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TP-PA-</a:t>
          </a:r>
        </a:p>
        <a:p>
          <a:pPr lvl="0" algn="ctr" defTabSz="400050">
            <a:lnSpc>
              <a:spcPct val="90000"/>
            </a:lnSpc>
            <a:spcBef>
              <a:spcPct val="0"/>
            </a:spcBef>
            <a:spcAft>
              <a:spcPct val="35000"/>
            </a:spcAft>
          </a:pPr>
          <a:r>
            <a:rPr lang="en-US" sz="900" b="1" i="1" kern="1200" dirty="0" smtClean="0">
              <a:solidFill>
                <a:srgbClr val="002060"/>
              </a:solidFill>
            </a:rPr>
            <a:t>Syphilis unlikely</a:t>
          </a:r>
          <a:endParaRPr lang="en-US" sz="900" b="1" i="1" kern="1200" dirty="0">
            <a:solidFill>
              <a:srgbClr val="002060"/>
            </a:solidFill>
          </a:endParaRPr>
        </a:p>
      </dsp:txBody>
      <dsp:txXfrm>
        <a:off x="2877932" y="3363047"/>
        <a:ext cx="1193495" cy="450162"/>
      </dsp:txXfrm>
    </dsp:sp>
    <dsp:sp modelId="{734130B9-1009-49AA-BEA3-16B2CC0184B7}">
      <dsp:nvSpPr>
        <dsp:cNvPr id="0" name=""/>
        <dsp:cNvSpPr/>
      </dsp:nvSpPr>
      <dsp:spPr>
        <a:xfrm>
          <a:off x="2104980" y="535734"/>
          <a:ext cx="401406" cy="135542"/>
        </a:xfrm>
        <a:custGeom>
          <a:avLst/>
          <a:gdLst/>
          <a:ahLst/>
          <a:cxnLst/>
          <a:rect l="0" t="0" r="0" b="0"/>
          <a:pathLst>
            <a:path>
              <a:moveTo>
                <a:pt x="0" y="0"/>
              </a:moveTo>
              <a:lnTo>
                <a:pt x="0" y="67771"/>
              </a:lnTo>
              <a:lnTo>
                <a:pt x="401406" y="67771"/>
              </a:lnTo>
              <a:lnTo>
                <a:pt x="401406" y="13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96F30-5EBA-4FD9-B704-0A3270433AD7}">
      <dsp:nvSpPr>
        <dsp:cNvPr id="0" name=""/>
        <dsp:cNvSpPr/>
      </dsp:nvSpPr>
      <dsp:spPr>
        <a:xfrm>
          <a:off x="2147757" y="671276"/>
          <a:ext cx="717258" cy="478172"/>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EIA/CIA-</a:t>
          </a:r>
        </a:p>
      </dsp:txBody>
      <dsp:txXfrm>
        <a:off x="2161762" y="685281"/>
        <a:ext cx="689248" cy="450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FE9DD-FD07-4106-A996-BEA6C29D4656}">
      <dsp:nvSpPr>
        <dsp:cNvPr id="0" name=""/>
        <dsp:cNvSpPr/>
      </dsp:nvSpPr>
      <dsp:spPr>
        <a:xfrm>
          <a:off x="1270075" y="221686"/>
          <a:ext cx="900335" cy="600223"/>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Quantitative RPR</a:t>
          </a:r>
          <a:endParaRPr lang="en-US" sz="900" b="1" kern="1200" dirty="0">
            <a:solidFill>
              <a:srgbClr val="002060"/>
            </a:solidFill>
          </a:endParaRPr>
        </a:p>
      </dsp:txBody>
      <dsp:txXfrm>
        <a:off x="1287655" y="239266"/>
        <a:ext cx="865175" cy="565063"/>
      </dsp:txXfrm>
    </dsp:sp>
    <dsp:sp modelId="{836AC014-83AA-4BC2-AA8D-BE789A12389F}">
      <dsp:nvSpPr>
        <dsp:cNvPr id="0" name=""/>
        <dsp:cNvSpPr/>
      </dsp:nvSpPr>
      <dsp:spPr>
        <a:xfrm>
          <a:off x="1145775" y="821909"/>
          <a:ext cx="574468" cy="101893"/>
        </a:xfrm>
        <a:custGeom>
          <a:avLst/>
          <a:gdLst/>
          <a:ahLst/>
          <a:cxnLst/>
          <a:rect l="0" t="0" r="0" b="0"/>
          <a:pathLst>
            <a:path>
              <a:moveTo>
                <a:pt x="574468" y="0"/>
              </a:moveTo>
              <a:lnTo>
                <a:pt x="574468" y="50946"/>
              </a:lnTo>
              <a:lnTo>
                <a:pt x="0" y="50946"/>
              </a:lnTo>
              <a:lnTo>
                <a:pt x="0" y="1018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32919-939C-41A3-8877-E2B447784651}">
      <dsp:nvSpPr>
        <dsp:cNvPr id="0" name=""/>
        <dsp:cNvSpPr/>
      </dsp:nvSpPr>
      <dsp:spPr>
        <a:xfrm>
          <a:off x="695607" y="923803"/>
          <a:ext cx="900335" cy="600223"/>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RPR+</a:t>
          </a:r>
        </a:p>
      </dsp:txBody>
      <dsp:txXfrm>
        <a:off x="713187" y="941383"/>
        <a:ext cx="865175" cy="565063"/>
      </dsp:txXfrm>
    </dsp:sp>
    <dsp:sp modelId="{8AA53B4B-758A-4299-9D4E-D5907F6C42AB}">
      <dsp:nvSpPr>
        <dsp:cNvPr id="0" name=""/>
        <dsp:cNvSpPr/>
      </dsp:nvSpPr>
      <dsp:spPr>
        <a:xfrm>
          <a:off x="1071370" y="1524027"/>
          <a:ext cx="91440" cy="158116"/>
        </a:xfrm>
        <a:custGeom>
          <a:avLst/>
          <a:gdLst/>
          <a:ahLst/>
          <a:cxnLst/>
          <a:rect l="0" t="0" r="0" b="0"/>
          <a:pathLst>
            <a:path>
              <a:moveTo>
                <a:pt x="74404" y="0"/>
              </a:moveTo>
              <a:lnTo>
                <a:pt x="74404" y="79058"/>
              </a:lnTo>
              <a:lnTo>
                <a:pt x="45720" y="79058"/>
              </a:lnTo>
              <a:lnTo>
                <a:pt x="45720" y="1581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74029-7BE3-4C38-8A05-9E9B88DBE934}">
      <dsp:nvSpPr>
        <dsp:cNvPr id="0" name=""/>
        <dsp:cNvSpPr/>
      </dsp:nvSpPr>
      <dsp:spPr>
        <a:xfrm>
          <a:off x="666923" y="1682144"/>
          <a:ext cx="900335" cy="600223"/>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TP-PA </a:t>
          </a:r>
        </a:p>
        <a:p>
          <a:pPr lvl="0" algn="ctr" defTabSz="400050">
            <a:lnSpc>
              <a:spcPct val="90000"/>
            </a:lnSpc>
            <a:spcBef>
              <a:spcPct val="0"/>
            </a:spcBef>
            <a:spcAft>
              <a:spcPct val="35000"/>
            </a:spcAft>
          </a:pPr>
          <a:r>
            <a:rPr lang="en-US" sz="900" b="1" kern="1200" dirty="0" smtClean="0">
              <a:solidFill>
                <a:srgbClr val="002060"/>
              </a:solidFill>
            </a:rPr>
            <a:t>or other </a:t>
          </a:r>
        </a:p>
        <a:p>
          <a:pPr lvl="0" algn="ctr" defTabSz="400050">
            <a:lnSpc>
              <a:spcPct val="90000"/>
            </a:lnSpc>
            <a:spcBef>
              <a:spcPct val="0"/>
            </a:spcBef>
            <a:spcAft>
              <a:spcPct val="35000"/>
            </a:spcAft>
          </a:pPr>
          <a:r>
            <a:rPr lang="en-US" sz="900" b="1" kern="1200" dirty="0" smtClean="0">
              <a:solidFill>
                <a:srgbClr val="002060"/>
              </a:solidFill>
            </a:rPr>
            <a:t>trep. test</a:t>
          </a:r>
        </a:p>
      </dsp:txBody>
      <dsp:txXfrm>
        <a:off x="684503" y="1699724"/>
        <a:ext cx="865175" cy="565063"/>
      </dsp:txXfrm>
    </dsp:sp>
    <dsp:sp modelId="{69A4C02C-8388-4877-9A29-968D24E05097}">
      <dsp:nvSpPr>
        <dsp:cNvPr id="0" name=""/>
        <dsp:cNvSpPr/>
      </dsp:nvSpPr>
      <dsp:spPr>
        <a:xfrm>
          <a:off x="531872" y="2282368"/>
          <a:ext cx="585218" cy="240089"/>
        </a:xfrm>
        <a:custGeom>
          <a:avLst/>
          <a:gdLst/>
          <a:ahLst/>
          <a:cxnLst/>
          <a:rect l="0" t="0" r="0" b="0"/>
          <a:pathLst>
            <a:path>
              <a:moveTo>
                <a:pt x="585218" y="0"/>
              </a:moveTo>
              <a:lnTo>
                <a:pt x="585218" y="120044"/>
              </a:lnTo>
              <a:lnTo>
                <a:pt x="0" y="120044"/>
              </a:lnTo>
              <a:lnTo>
                <a:pt x="0" y="2400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70714-8E97-4CFB-9080-DA87C821F856}">
      <dsp:nvSpPr>
        <dsp:cNvPr id="0" name=""/>
        <dsp:cNvSpPr/>
      </dsp:nvSpPr>
      <dsp:spPr>
        <a:xfrm>
          <a:off x="81704" y="2522458"/>
          <a:ext cx="900335" cy="600223"/>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TP-PA+</a:t>
          </a:r>
        </a:p>
        <a:p>
          <a:pPr lvl="0" algn="ctr" defTabSz="400050">
            <a:lnSpc>
              <a:spcPct val="90000"/>
            </a:lnSpc>
            <a:spcBef>
              <a:spcPct val="0"/>
            </a:spcBef>
            <a:spcAft>
              <a:spcPct val="35000"/>
            </a:spcAft>
          </a:pPr>
          <a:r>
            <a:rPr lang="en-US" sz="900" b="1" i="1" kern="1200" dirty="0" smtClean="0">
              <a:solidFill>
                <a:srgbClr val="002060"/>
              </a:solidFill>
            </a:rPr>
            <a:t>Syphilis </a:t>
          </a:r>
        </a:p>
        <a:p>
          <a:pPr lvl="0" algn="ctr" defTabSz="400050">
            <a:lnSpc>
              <a:spcPct val="90000"/>
            </a:lnSpc>
            <a:spcBef>
              <a:spcPct val="0"/>
            </a:spcBef>
            <a:spcAft>
              <a:spcPct val="35000"/>
            </a:spcAft>
          </a:pPr>
          <a:r>
            <a:rPr lang="en-US" sz="900" b="1" i="1" kern="1200" dirty="0" smtClean="0">
              <a:solidFill>
                <a:srgbClr val="002060"/>
              </a:solidFill>
            </a:rPr>
            <a:t>(past or present)</a:t>
          </a:r>
          <a:endParaRPr lang="en-US" sz="900" b="1" i="1" kern="1200" dirty="0">
            <a:solidFill>
              <a:srgbClr val="002060"/>
            </a:solidFill>
          </a:endParaRPr>
        </a:p>
      </dsp:txBody>
      <dsp:txXfrm>
        <a:off x="99284" y="2540038"/>
        <a:ext cx="865175" cy="565063"/>
      </dsp:txXfrm>
    </dsp:sp>
    <dsp:sp modelId="{3027BC70-E617-4994-8B95-35FA4307615B}">
      <dsp:nvSpPr>
        <dsp:cNvPr id="0" name=""/>
        <dsp:cNvSpPr/>
      </dsp:nvSpPr>
      <dsp:spPr>
        <a:xfrm>
          <a:off x="1117090" y="2282368"/>
          <a:ext cx="585218" cy="240089"/>
        </a:xfrm>
        <a:custGeom>
          <a:avLst/>
          <a:gdLst/>
          <a:ahLst/>
          <a:cxnLst/>
          <a:rect l="0" t="0" r="0" b="0"/>
          <a:pathLst>
            <a:path>
              <a:moveTo>
                <a:pt x="0" y="0"/>
              </a:moveTo>
              <a:lnTo>
                <a:pt x="0" y="120044"/>
              </a:lnTo>
              <a:lnTo>
                <a:pt x="585218" y="120044"/>
              </a:lnTo>
              <a:lnTo>
                <a:pt x="585218" y="2400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A19E3C-B850-4674-A5FD-BE7E9E6FE65C}">
      <dsp:nvSpPr>
        <dsp:cNvPr id="0" name=""/>
        <dsp:cNvSpPr/>
      </dsp:nvSpPr>
      <dsp:spPr>
        <a:xfrm>
          <a:off x="1252141" y="2522458"/>
          <a:ext cx="900335" cy="600223"/>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TP-PA-</a:t>
          </a:r>
        </a:p>
        <a:p>
          <a:pPr lvl="0" algn="ctr" defTabSz="400050">
            <a:lnSpc>
              <a:spcPct val="90000"/>
            </a:lnSpc>
            <a:spcBef>
              <a:spcPct val="0"/>
            </a:spcBef>
            <a:spcAft>
              <a:spcPct val="35000"/>
            </a:spcAft>
          </a:pPr>
          <a:r>
            <a:rPr lang="en-US" sz="900" b="1" i="1" kern="1200" dirty="0" smtClean="0">
              <a:solidFill>
                <a:srgbClr val="002060"/>
              </a:solidFill>
            </a:rPr>
            <a:t>Syphilis unlikely</a:t>
          </a:r>
          <a:endParaRPr lang="en-US" sz="900" b="1" i="1" kern="1200" dirty="0">
            <a:solidFill>
              <a:srgbClr val="002060"/>
            </a:solidFill>
          </a:endParaRPr>
        </a:p>
      </dsp:txBody>
      <dsp:txXfrm>
        <a:off x="1269721" y="2540038"/>
        <a:ext cx="865175" cy="565063"/>
      </dsp:txXfrm>
    </dsp:sp>
    <dsp:sp modelId="{0F2DBD79-DFCE-4170-975A-C8F726A881E9}">
      <dsp:nvSpPr>
        <dsp:cNvPr id="0" name=""/>
        <dsp:cNvSpPr/>
      </dsp:nvSpPr>
      <dsp:spPr>
        <a:xfrm>
          <a:off x="1720243" y="821909"/>
          <a:ext cx="574459" cy="165727"/>
        </a:xfrm>
        <a:custGeom>
          <a:avLst/>
          <a:gdLst/>
          <a:ahLst/>
          <a:cxnLst/>
          <a:rect l="0" t="0" r="0" b="0"/>
          <a:pathLst>
            <a:path>
              <a:moveTo>
                <a:pt x="0" y="0"/>
              </a:moveTo>
              <a:lnTo>
                <a:pt x="0" y="82863"/>
              </a:lnTo>
              <a:lnTo>
                <a:pt x="574459" y="82863"/>
              </a:lnTo>
              <a:lnTo>
                <a:pt x="574459" y="165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BDA91-0603-4F6A-B5AB-7B5E4DA959B3}">
      <dsp:nvSpPr>
        <dsp:cNvPr id="0" name=""/>
        <dsp:cNvSpPr/>
      </dsp:nvSpPr>
      <dsp:spPr>
        <a:xfrm>
          <a:off x="1844535" y="987637"/>
          <a:ext cx="900335" cy="600223"/>
        </a:xfrm>
        <a:prstGeom prst="roundRect">
          <a:avLst>
            <a:gd name="adj" fmla="val 10000"/>
          </a:avLst>
        </a:prstGeom>
        <a:solidFill>
          <a:srgbClr val="CBD8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rPr>
            <a:t>RPR-</a:t>
          </a:r>
          <a:endParaRPr lang="en-US" sz="900" b="1" kern="1200" dirty="0">
            <a:solidFill>
              <a:srgbClr val="002060"/>
            </a:solidFill>
          </a:endParaRPr>
        </a:p>
      </dsp:txBody>
      <dsp:txXfrm>
        <a:off x="1862115" y="1005217"/>
        <a:ext cx="865175" cy="565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32" tIns="45716" rIns="91432" bIns="4571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32" tIns="45716" rIns="91432" bIns="45716" rtlCol="0"/>
          <a:lstStyle>
            <a:lvl1pPr algn="r" fontAlgn="auto">
              <a:spcBef>
                <a:spcPts val="0"/>
              </a:spcBef>
              <a:spcAft>
                <a:spcPts val="0"/>
              </a:spcAft>
              <a:defRPr sz="1200">
                <a:latin typeface="+mn-lt"/>
              </a:defRPr>
            </a:lvl1pPr>
          </a:lstStyle>
          <a:p>
            <a:pPr>
              <a:defRPr/>
            </a:pPr>
            <a:fld id="{C0A9F2E1-8BC1-4A5C-A03A-5925F327AB3A}" type="datetimeFigureOut">
              <a:rPr lang="en-US"/>
              <a:pPr>
                <a:defRPr/>
              </a:pPr>
              <a:t>1/4/2016</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32" tIns="45716" rIns="91432" bIns="4571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32" tIns="45716" rIns="91432" bIns="45716" rtlCol="0" anchor="b"/>
          <a:lstStyle>
            <a:lvl1pPr algn="r" fontAlgn="auto">
              <a:spcBef>
                <a:spcPts val="0"/>
              </a:spcBef>
              <a:spcAft>
                <a:spcPts val="0"/>
              </a:spcAft>
              <a:defRPr sz="1200">
                <a:latin typeface="+mn-lt"/>
              </a:defRPr>
            </a:lvl1pPr>
          </a:lstStyle>
          <a:p>
            <a:pPr>
              <a:defRPr/>
            </a:pPr>
            <a:fld id="{9675E91E-3360-49B1-B2A1-DFD4689FBF94}" type="slidenum">
              <a:rPr lang="en-US"/>
              <a:pPr>
                <a:defRPr/>
              </a:pPr>
              <a:t>‹#›</a:t>
            </a:fld>
            <a:endParaRPr lang="en-US"/>
          </a:p>
        </p:txBody>
      </p:sp>
    </p:spTree>
    <p:extLst>
      <p:ext uri="{BB962C8B-B14F-4D97-AF65-F5344CB8AC3E}">
        <p14:creationId xmlns:p14="http://schemas.microsoft.com/office/powerpoint/2010/main" val="3312978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3550"/>
          </a:xfrm>
          <a:prstGeom prst="rect">
            <a:avLst/>
          </a:prstGeom>
        </p:spPr>
        <p:txBody>
          <a:bodyPr vert="horz" lIns="87435" tIns="43718" rIns="87435" bIns="43718" rtlCol="0"/>
          <a:lstStyle>
            <a:lvl1pPr algn="l" fontAlgn="auto">
              <a:spcBef>
                <a:spcPts val="0"/>
              </a:spcBef>
              <a:spcAft>
                <a:spcPts val="0"/>
              </a:spcAft>
              <a:defRPr sz="1100">
                <a:latin typeface="+mn-lt"/>
              </a:defRPr>
            </a:lvl1pPr>
          </a:lstStyle>
          <a:p>
            <a:pPr>
              <a:defRPr/>
            </a:pPr>
            <a:endParaRPr lang="en-US"/>
          </a:p>
        </p:txBody>
      </p:sp>
      <p:sp>
        <p:nvSpPr>
          <p:cNvPr id="3" name="Date Placeholder 2"/>
          <p:cNvSpPr>
            <a:spLocks noGrp="1"/>
          </p:cNvSpPr>
          <p:nvPr>
            <p:ph type="dt" idx="1"/>
          </p:nvPr>
        </p:nvSpPr>
        <p:spPr>
          <a:xfrm>
            <a:off x="3970134" y="0"/>
            <a:ext cx="3038648" cy="463550"/>
          </a:xfrm>
          <a:prstGeom prst="rect">
            <a:avLst/>
          </a:prstGeom>
        </p:spPr>
        <p:txBody>
          <a:bodyPr vert="horz" lIns="87435" tIns="43718" rIns="87435" bIns="43718" rtlCol="0"/>
          <a:lstStyle>
            <a:lvl1pPr algn="r" fontAlgn="auto">
              <a:spcBef>
                <a:spcPts val="0"/>
              </a:spcBef>
              <a:spcAft>
                <a:spcPts val="0"/>
              </a:spcAft>
              <a:defRPr sz="1100">
                <a:latin typeface="+mn-lt"/>
              </a:defRPr>
            </a:lvl1pPr>
          </a:lstStyle>
          <a:p>
            <a:pPr>
              <a:defRPr/>
            </a:pPr>
            <a:fld id="{9CFA1DD1-7EF8-492F-BB4C-1BCD94EE32F0}" type="datetimeFigureOut">
              <a:rPr lang="en-US"/>
              <a:pPr>
                <a:defRPr/>
              </a:pPr>
              <a:t>1/4/2016</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7435" tIns="43718" rIns="87435" bIns="43718" rtlCol="0" anchor="ctr"/>
          <a:lstStyle/>
          <a:p>
            <a:pPr lvl="0"/>
            <a:endParaRPr lang="en-US" noProof="0"/>
          </a:p>
        </p:txBody>
      </p:sp>
      <p:sp>
        <p:nvSpPr>
          <p:cNvPr id="5" name="Notes Placeholder 4"/>
          <p:cNvSpPr>
            <a:spLocks noGrp="1"/>
          </p:cNvSpPr>
          <p:nvPr>
            <p:ph type="body" sz="quarter" idx="3"/>
          </p:nvPr>
        </p:nvSpPr>
        <p:spPr>
          <a:xfrm>
            <a:off x="701849" y="4416426"/>
            <a:ext cx="5606703" cy="4181475"/>
          </a:xfrm>
          <a:prstGeom prst="rect">
            <a:avLst/>
          </a:prstGeom>
        </p:spPr>
        <p:txBody>
          <a:bodyPr vert="horz" lIns="87435" tIns="43718" rIns="87435" bIns="43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649" cy="463550"/>
          </a:xfrm>
          <a:prstGeom prst="rect">
            <a:avLst/>
          </a:prstGeom>
        </p:spPr>
        <p:txBody>
          <a:bodyPr vert="horz" lIns="87435" tIns="43718" rIns="87435" bIns="43718" rtlCol="0" anchor="b"/>
          <a:lstStyle>
            <a:lvl1pPr algn="l" fontAlgn="auto">
              <a:spcBef>
                <a:spcPts val="0"/>
              </a:spcBef>
              <a:spcAft>
                <a:spcPts val="0"/>
              </a:spcAft>
              <a:defRPr sz="1100">
                <a:latin typeface="+mn-lt"/>
              </a:defRPr>
            </a:lvl1pPr>
          </a:lstStyle>
          <a:p>
            <a:pPr>
              <a:defRPr/>
            </a:pPr>
            <a:endParaRPr lang="en-US"/>
          </a:p>
        </p:txBody>
      </p:sp>
      <p:sp>
        <p:nvSpPr>
          <p:cNvPr id="7" name="Slide Number Placeholder 6"/>
          <p:cNvSpPr>
            <a:spLocks noGrp="1"/>
          </p:cNvSpPr>
          <p:nvPr>
            <p:ph type="sldNum" sz="quarter" idx="5"/>
          </p:nvPr>
        </p:nvSpPr>
        <p:spPr>
          <a:xfrm>
            <a:off x="3970134" y="8831263"/>
            <a:ext cx="3038648" cy="463550"/>
          </a:xfrm>
          <a:prstGeom prst="rect">
            <a:avLst/>
          </a:prstGeom>
        </p:spPr>
        <p:txBody>
          <a:bodyPr vert="horz" lIns="87435" tIns="43718" rIns="87435" bIns="43718" rtlCol="0" anchor="b"/>
          <a:lstStyle>
            <a:lvl1pPr algn="r" fontAlgn="auto">
              <a:spcBef>
                <a:spcPts val="0"/>
              </a:spcBef>
              <a:spcAft>
                <a:spcPts val="0"/>
              </a:spcAft>
              <a:defRPr sz="1100">
                <a:latin typeface="+mn-lt"/>
              </a:defRPr>
            </a:lvl1pPr>
          </a:lstStyle>
          <a:p>
            <a:pPr>
              <a:defRPr/>
            </a:pPr>
            <a:fld id="{413200F4-D221-40E8-AC7B-66B1AF4C9CF2}" type="slidenum">
              <a:rPr lang="en-US"/>
              <a:pPr>
                <a:defRPr/>
              </a:pPr>
              <a:t>‹#›</a:t>
            </a:fld>
            <a:endParaRPr lang="en-US"/>
          </a:p>
        </p:txBody>
      </p:sp>
    </p:spTree>
    <p:extLst>
      <p:ext uri="{BB962C8B-B14F-4D97-AF65-F5344CB8AC3E}">
        <p14:creationId xmlns:p14="http://schemas.microsoft.com/office/powerpoint/2010/main" val="3916314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3200F4-D221-40E8-AC7B-66B1AF4C9CF2}" type="slidenum">
              <a:rPr lang="en-US" smtClean="0"/>
              <a:pPr>
                <a:defRPr/>
              </a:pPr>
              <a:t>2</a:t>
            </a:fld>
            <a:endParaRPr lang="en-US"/>
          </a:p>
        </p:txBody>
      </p:sp>
    </p:spTree>
    <p:extLst>
      <p:ext uri="{BB962C8B-B14F-4D97-AF65-F5344CB8AC3E}">
        <p14:creationId xmlns:p14="http://schemas.microsoft.com/office/powerpoint/2010/main" val="70147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06400" y="698500"/>
            <a:ext cx="6197600" cy="3486150"/>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C3F433-6265-4382-991C-D15C7DFA602D}" type="slidenum">
              <a:rPr lang="en-US" sz="1200" smtClean="0"/>
              <a:pPr eaLnBrk="1" hangingPunct="1"/>
              <a:t>4</a:t>
            </a:fld>
            <a:endParaRPr lang="en-US" sz="1200" smtClean="0"/>
          </a:p>
        </p:txBody>
      </p:sp>
    </p:spTree>
    <p:extLst>
      <p:ext uri="{BB962C8B-B14F-4D97-AF65-F5344CB8AC3E}">
        <p14:creationId xmlns:p14="http://schemas.microsoft.com/office/powerpoint/2010/main" val="207253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406400" y="698500"/>
            <a:ext cx="6197600" cy="348615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8636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3200F4-D221-40E8-AC7B-66B1AF4C9CF2}" type="slidenum">
              <a:rPr lang="en-US" smtClean="0"/>
              <a:pPr>
                <a:defRPr/>
              </a:pPr>
              <a:t>7</a:t>
            </a:fld>
            <a:endParaRPr lang="en-US"/>
          </a:p>
        </p:txBody>
      </p:sp>
    </p:spTree>
    <p:extLst>
      <p:ext uri="{BB962C8B-B14F-4D97-AF65-F5344CB8AC3E}">
        <p14:creationId xmlns:p14="http://schemas.microsoft.com/office/powerpoint/2010/main" val="31243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CD90F1-D4CA-4078-BA96-71783EAC7682}"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54855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3200F4-D221-40E8-AC7B-66B1AF4C9CF2}" type="slidenum">
              <a:rPr lang="en-US" smtClean="0"/>
              <a:pPr>
                <a:defRPr/>
              </a:pPr>
              <a:t>9</a:t>
            </a:fld>
            <a:endParaRPr lang="en-US"/>
          </a:p>
        </p:txBody>
      </p:sp>
    </p:spTree>
    <p:extLst>
      <p:ext uri="{BB962C8B-B14F-4D97-AF65-F5344CB8AC3E}">
        <p14:creationId xmlns:p14="http://schemas.microsoft.com/office/powerpoint/2010/main" val="109290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891085">
              <a:defRPr/>
            </a:pPr>
            <a:r>
              <a:rPr lang="en-US" dirty="0" smtClean="0"/>
              <a:t>Machalek DA, Poynten M, Jin F et al. Anal human papillomavirus infection and associated neoplastic lesions in men who have sex with men: a systematic review and meta-analysis. </a:t>
            </a:r>
            <a:r>
              <a:rPr lang="en-US" i="1" dirty="0" smtClean="0"/>
              <a:t>Lancet Oncol. </a:t>
            </a:r>
            <a:r>
              <a:rPr lang="en-US" dirty="0" smtClean="0"/>
              <a:t>2012 May;13(5):487-500.</a:t>
            </a:r>
          </a:p>
          <a:p>
            <a:endParaRPr lang="en-US" dirty="0"/>
          </a:p>
        </p:txBody>
      </p:sp>
      <p:sp>
        <p:nvSpPr>
          <p:cNvPr id="4" name="Slide Number Placeholder 3"/>
          <p:cNvSpPr>
            <a:spLocks noGrp="1"/>
          </p:cNvSpPr>
          <p:nvPr>
            <p:ph type="sldNum" sz="quarter" idx="10"/>
          </p:nvPr>
        </p:nvSpPr>
        <p:spPr/>
        <p:txBody>
          <a:bodyPr/>
          <a:lstStyle/>
          <a:p>
            <a:fld id="{5E7631C0-12CB-4391-9B34-AC63DB402EB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54857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21C3D3EF-9FD8-46B0-9F5C-F9AA0C31E38E}"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39A6"/>
              </a:solidFill>
            </a:endParaRPr>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39A6"/>
              </a:solidFill>
            </a:endParaRPr>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2B3E2719-0B28-48EC-9DF6-BCE204634E6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991941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5410410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94490423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74078191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50331813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61159960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85391604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579872454"/>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651039457"/>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2393493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685800" y="4686300"/>
            <a:ext cx="1905000" cy="342900"/>
          </a:xfrm>
          <a:prstGeom prst="rect">
            <a:avLst/>
          </a:prstGeom>
        </p:spPr>
        <p:txBody>
          <a:bodyPr/>
          <a:lstStyle>
            <a:lvl1pPr fontAlgn="auto">
              <a:spcBef>
                <a:spcPts val="0"/>
              </a:spcBef>
              <a:spcAft>
                <a:spcPts val="0"/>
              </a:spcAft>
              <a:defRPr>
                <a:latin typeface="Tahoma" charset="0"/>
              </a:defRPr>
            </a:lvl1pPr>
          </a:lstStyle>
          <a:p>
            <a:pPr>
              <a:defRPr/>
            </a:pPr>
            <a:endParaRPr lang="en-US"/>
          </a:p>
        </p:txBody>
      </p:sp>
      <p:sp>
        <p:nvSpPr>
          <p:cNvPr id="5" name="Rectangle 5"/>
          <p:cNvSpPr>
            <a:spLocks noGrp="1" noChangeArrowheads="1"/>
          </p:cNvSpPr>
          <p:nvPr>
            <p:ph type="ftr" sz="quarter" idx="11"/>
          </p:nvPr>
        </p:nvSpPr>
        <p:spPr>
          <a:xfrm>
            <a:off x="3124200" y="4686300"/>
            <a:ext cx="2895600" cy="342900"/>
          </a:xfrm>
          <a:prstGeom prst="rect">
            <a:avLst/>
          </a:prstGeom>
        </p:spPr>
        <p:txBody>
          <a:bodyPr/>
          <a:lstStyle>
            <a:lvl1pPr fontAlgn="auto">
              <a:spcBef>
                <a:spcPts val="0"/>
              </a:spcBef>
              <a:spcAft>
                <a:spcPts val="0"/>
              </a:spcAft>
              <a:defRPr>
                <a:latin typeface="Tahoma" charset="0"/>
              </a:defRPr>
            </a:lvl1pPr>
          </a:lstStyle>
          <a:p>
            <a:pPr>
              <a:defRPr/>
            </a:pPr>
            <a:endParaRPr lang="en-US"/>
          </a:p>
        </p:txBody>
      </p:sp>
      <p:sp>
        <p:nvSpPr>
          <p:cNvPr id="6" name="Rectangle 6"/>
          <p:cNvSpPr>
            <a:spLocks noGrp="1" noChangeArrowheads="1"/>
          </p:cNvSpPr>
          <p:nvPr>
            <p:ph type="sldNum" sz="quarter" idx="12"/>
          </p:nvPr>
        </p:nvSpPr>
        <p:spPr>
          <a:xfrm>
            <a:off x="6553200" y="4686300"/>
            <a:ext cx="1905000" cy="342900"/>
          </a:xfrm>
          <a:prstGeom prst="rect">
            <a:avLst/>
          </a:prstGeom>
        </p:spPr>
        <p:txBody>
          <a:bodyPr/>
          <a:lstStyle>
            <a:lvl1pPr fontAlgn="auto">
              <a:spcBef>
                <a:spcPts val="0"/>
              </a:spcBef>
              <a:spcAft>
                <a:spcPts val="0"/>
              </a:spcAft>
              <a:defRPr>
                <a:latin typeface="Tahoma" charset="0"/>
              </a:defRPr>
            </a:lvl1pPr>
          </a:lstStyle>
          <a:p>
            <a:pPr>
              <a:defRPr/>
            </a:pPr>
            <a:fld id="{0FF413A6-7222-403B-9A5C-1081C4CFD837}"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4145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defRPr>
            </a:lvl1pPr>
          </a:lstStyle>
          <a:p>
            <a:pPr>
              <a:defRPr/>
            </a:pPr>
            <a:endParaRPr lang="en-US">
              <a:solidFill>
                <a:srgbClr val="0039A6"/>
              </a:solidFill>
            </a:endParaRPr>
          </a:p>
        </p:txBody>
      </p:sp>
      <p:sp>
        <p:nvSpPr>
          <p:cNvPr id="5" name="Slide Number Placeholder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9DE9AE21-BBD6-4C0C-8347-129FB8293B59}"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24557308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
        <p:nvSpPr>
          <p:cNvPr id="8" name="Rectangle 6"/>
          <p:cNvSpPr>
            <a:spLocks noGrp="1" noChangeArrowheads="1"/>
          </p:cNvSpPr>
          <p:nvPr>
            <p:ph type="sldNum" sz="quarter" idx="12"/>
          </p:nvPr>
        </p:nvSpPr>
        <p:spPr>
          <a:xfrm>
            <a:off x="8305800" y="4514850"/>
            <a:ext cx="533400" cy="342900"/>
          </a:xfrm>
          <a:prstGeom prst="rect">
            <a:avLst/>
          </a:prstGeom>
          <a:ln/>
        </p:spPr>
        <p:txBody>
          <a:bodyPr/>
          <a:lstStyle>
            <a:lvl1pPr>
              <a:defRPr/>
            </a:lvl1pPr>
          </a:lstStyle>
          <a:p>
            <a:pPr fontAlgn="auto">
              <a:spcBef>
                <a:spcPts val="0"/>
              </a:spcBef>
              <a:spcAft>
                <a:spcPts val="0"/>
              </a:spcAft>
              <a:defRPr/>
            </a:pPr>
            <a:fld id="{D2D6A6B1-BB3A-42FF-A4C9-4603C5F355BF}" type="slidenum">
              <a:rPr lang="en-US">
                <a:solidFill>
                  <a:srgbClr val="0039A6"/>
                </a:solidFill>
                <a:latin typeface="Myriad Web Pro"/>
              </a:rPr>
              <a:pPr fontAlgn="auto">
                <a:spcBef>
                  <a:spcPts val="0"/>
                </a:spcBef>
                <a:spcAft>
                  <a:spcPts val="0"/>
                </a:spcAft>
                <a:defRPr/>
              </a:pPr>
              <a:t>‹#›</a:t>
            </a:fld>
            <a:endParaRPr lang="en-US">
              <a:solidFill>
                <a:srgbClr val="0039A6"/>
              </a:solidFill>
              <a:latin typeface="Myriad Web Pro"/>
            </a:endParaRPr>
          </a:p>
        </p:txBody>
      </p:sp>
    </p:spTree>
    <p:extLst>
      <p:ext uri="{BB962C8B-B14F-4D97-AF65-F5344CB8AC3E}">
        <p14:creationId xmlns:p14="http://schemas.microsoft.com/office/powerpoint/2010/main" val="31551922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
        <p:nvSpPr>
          <p:cNvPr id="5" name="Rectangle 6"/>
          <p:cNvSpPr txBox="1">
            <a:spLocks noChangeArrowheads="1"/>
          </p:cNvSpPr>
          <p:nvPr userDrawn="1"/>
        </p:nvSpPr>
        <p:spPr>
          <a:xfrm>
            <a:off x="8305800" y="4514850"/>
            <a:ext cx="533400" cy="342900"/>
          </a:xfrm>
          <a:prstGeom prst="rect">
            <a:avLst/>
          </a:prstGeom>
          <a:ln/>
        </p:spPr>
        <p:txBody>
          <a:bodyPr/>
          <a:lstStyle>
            <a:lvl1pPr>
              <a:defRPr/>
            </a:lvl1pPr>
          </a:lstStyle>
          <a:p>
            <a:pPr fontAlgn="auto">
              <a:spcBef>
                <a:spcPts val="0"/>
              </a:spcBef>
              <a:spcAft>
                <a:spcPts val="0"/>
              </a:spcAft>
              <a:defRPr/>
            </a:pPr>
            <a:fld id="{D2D6A6B1-BB3A-42FF-A4C9-4603C5F355BF}" type="slidenum">
              <a:rPr lang="en-US" smtClean="0">
                <a:solidFill>
                  <a:srgbClr val="0039A6"/>
                </a:solidFill>
                <a:latin typeface="Myriad Web Pro"/>
              </a:rPr>
              <a:pPr fontAlgn="auto">
                <a:spcBef>
                  <a:spcPts val="0"/>
                </a:spcBef>
                <a:spcAft>
                  <a:spcPts val="0"/>
                </a:spcAft>
                <a:defRPr/>
              </a:pPr>
              <a:t>‹#›</a:t>
            </a:fld>
            <a:endParaRPr lang="en-US">
              <a:solidFill>
                <a:srgbClr val="0039A6"/>
              </a:solidFill>
              <a:latin typeface="Myriad Web Pro"/>
            </a:endParaRPr>
          </a:p>
        </p:txBody>
      </p:sp>
    </p:spTree>
    <p:extLst>
      <p:ext uri="{BB962C8B-B14F-4D97-AF65-F5344CB8AC3E}">
        <p14:creationId xmlns:p14="http://schemas.microsoft.com/office/powerpoint/2010/main" val="41644422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85900"/>
            <a:ext cx="7772400" cy="3086100"/>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
        <p:nvSpPr>
          <p:cNvPr id="6" name="Rectangle 6"/>
          <p:cNvSpPr>
            <a:spLocks noGrp="1" noChangeArrowheads="1"/>
          </p:cNvSpPr>
          <p:nvPr>
            <p:ph type="sldNum" sz="quarter" idx="12"/>
          </p:nvPr>
        </p:nvSpPr>
        <p:spPr>
          <a:xfrm>
            <a:off x="6553200" y="4686300"/>
            <a:ext cx="1676400" cy="342900"/>
          </a:xfrm>
          <a:prstGeom prst="rect">
            <a:avLst/>
          </a:prstGeom>
          <a:ln/>
        </p:spPr>
        <p:txBody>
          <a:bodyPr/>
          <a:lstStyle>
            <a:lvl1pPr>
              <a:defRPr/>
            </a:lvl1pPr>
          </a:lstStyle>
          <a:p>
            <a:pPr fontAlgn="auto">
              <a:spcBef>
                <a:spcPts val="0"/>
              </a:spcBef>
              <a:spcAft>
                <a:spcPts val="0"/>
              </a:spcAft>
              <a:defRPr/>
            </a:pPr>
            <a:fld id="{1A7F7E3E-2016-47F7-B5C7-8E52C679BDAE}" type="slidenum">
              <a:rPr lang="en-US">
                <a:solidFill>
                  <a:srgbClr val="0039A6"/>
                </a:solidFill>
                <a:latin typeface="Myriad Web Pro"/>
              </a:rPr>
              <a:pPr fontAlgn="auto">
                <a:spcBef>
                  <a:spcPts val="0"/>
                </a:spcBef>
                <a:spcAft>
                  <a:spcPts val="0"/>
                </a:spcAft>
                <a:defRPr/>
              </a:pPr>
              <a:t>‹#›</a:t>
            </a:fld>
            <a:endParaRPr lang="en-US">
              <a:solidFill>
                <a:srgbClr val="0039A6"/>
              </a:solidFill>
              <a:latin typeface="Myriad Web Pro"/>
            </a:endParaRPr>
          </a:p>
        </p:txBody>
      </p:sp>
    </p:spTree>
    <p:extLst>
      <p:ext uri="{BB962C8B-B14F-4D97-AF65-F5344CB8AC3E}">
        <p14:creationId xmlns:p14="http://schemas.microsoft.com/office/powerpoint/2010/main" val="38904005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solidFill>
                  <a:srgbClr val="FFF301"/>
                </a:solidFil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200151"/>
            <a:ext cx="8229600" cy="3394472"/>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solidFill>
                  <a:srgbClr val="FFC000"/>
                </a:solidFill>
                <a:latin typeface="Arial" pitchFamily="34" charset="0"/>
              </a:defRPr>
            </a:lvl1pPr>
          </a:lstStyle>
          <a:p>
            <a:pPr fontAlgn="auto">
              <a:spcBef>
                <a:spcPts val="0"/>
              </a:spcBef>
              <a:spcAft>
                <a:spcPts val="0"/>
              </a:spcAft>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solidFill>
                  <a:srgbClr val="FFC000"/>
                </a:solidFill>
                <a:latin typeface="Arial" pitchFamily="34" charset="0"/>
              </a:defRPr>
            </a:lvl1pPr>
          </a:lstStyle>
          <a:p>
            <a:pPr fontAlgn="auto">
              <a:spcBef>
                <a:spcPts val="0"/>
              </a:spcBef>
              <a:spcAft>
                <a:spcPts val="0"/>
              </a:spcAft>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lgn="l">
              <a:defRPr sz="2000">
                <a:solidFill>
                  <a:srgbClr val="FFC000"/>
                </a:solidFill>
              </a:defRPr>
            </a:lvl1pPr>
          </a:lstStyle>
          <a:p>
            <a:pPr fontAlgn="auto">
              <a:spcBef>
                <a:spcPts val="0"/>
              </a:spcBef>
              <a:spcAft>
                <a:spcPts val="0"/>
              </a:spcAft>
              <a:defRPr/>
            </a:pPr>
            <a:fld id="{E3677369-B932-4998-9241-993C3F5A4F1C}" type="slidenum">
              <a:rPr lang="en-US">
                <a:latin typeface="Myriad Web Pro"/>
              </a:rPr>
              <a:pPr fontAlgn="auto">
                <a:spcBef>
                  <a:spcPts val="0"/>
                </a:spcBef>
                <a:spcAft>
                  <a:spcPts val="0"/>
                </a:spcAft>
                <a:defRPr/>
              </a:pPr>
              <a:t>‹#›</a:t>
            </a:fld>
            <a:endParaRPr lang="en-US" dirty="0">
              <a:latin typeface="Myriad Web Pro"/>
            </a:endParaRPr>
          </a:p>
        </p:txBody>
      </p:sp>
    </p:spTree>
    <p:extLst>
      <p:ext uri="{BB962C8B-B14F-4D97-AF65-F5344CB8AC3E}">
        <p14:creationId xmlns:p14="http://schemas.microsoft.com/office/powerpoint/2010/main" val="11661280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6699"/>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gray">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gray">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gray">
          <a:xfrm>
            <a:off x="156937" y="4793743"/>
            <a:ext cx="8833104" cy="232172"/>
          </a:xfrm>
          <a:prstGeom prst="rect">
            <a:avLst/>
          </a:prstGeom>
          <a:solidFill>
            <a:schemeClr val="accent4"/>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9" name="Subtitle 8"/>
          <p:cNvSpPr>
            <a:spLocks noGrp="1"/>
          </p:cNvSpPr>
          <p:nvPr>
            <p:ph type="subTitle" idx="1"/>
          </p:nvPr>
        </p:nvSpPr>
        <p:spPr bwMode="gray">
          <a:xfrm>
            <a:off x="156937" y="2114550"/>
            <a:ext cx="8828567" cy="1314450"/>
          </a:xfrm>
        </p:spPr>
        <p:txBody>
          <a:bodyPr>
            <a:normAutofit/>
          </a:bodyPr>
          <a:lstStyle>
            <a:lvl1pPr marL="0" indent="0" algn="ctr">
              <a:spcBef>
                <a:spcPts val="0"/>
              </a:spcBef>
              <a:buNone/>
              <a:defRPr sz="2250" b="1" cap="none" spc="0" baseline="0">
                <a:solidFill>
                  <a:schemeClr val="bg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1/4/2016</a:t>
            </a:fld>
            <a:endParaRPr lang="en-US"/>
          </a:p>
        </p:txBody>
      </p:sp>
      <p:sp>
        <p:nvSpPr>
          <p:cNvPr id="17" name="Footer Placeholder 16"/>
          <p:cNvSpPr>
            <a:spLocks noGrp="1"/>
          </p:cNvSpPr>
          <p:nvPr>
            <p:ph type="ftr" sz="quarter" idx="11"/>
          </p:nvPr>
        </p:nvSpPr>
        <p:spPr bwMode="gray">
          <a:xfrm>
            <a:off x="158496" y="4408261"/>
            <a:ext cx="8839200" cy="221064"/>
          </a:xfrm>
        </p:spPr>
        <p:txBody>
          <a:bodyPr/>
          <a:lstStyle/>
          <a:p>
            <a:endParaRPr lang="en-US"/>
          </a:p>
        </p:txBody>
      </p:sp>
      <p:sp>
        <p:nvSpPr>
          <p:cNvPr id="7" name="Straight Connector 6"/>
          <p:cNvSpPr>
            <a:spLocks noChangeShapeType="1"/>
          </p:cNvSpPr>
          <p:nvPr/>
        </p:nvSpPr>
        <p:spPr bwMode="gray">
          <a:xfrm>
            <a:off x="156315"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gray">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dirty="0">
              <a:solidFill>
                <a:prstClr val="black"/>
              </a:solidFill>
              <a:latin typeface="Georgia"/>
            </a:endParaRPr>
          </a:p>
        </p:txBody>
      </p:sp>
      <p:sp>
        <p:nvSpPr>
          <p:cNvPr id="8" name="Title 7"/>
          <p:cNvSpPr>
            <a:spLocks noGrp="1"/>
          </p:cNvSpPr>
          <p:nvPr>
            <p:ph type="ctrTitle"/>
          </p:nvPr>
        </p:nvSpPr>
        <p:spPr bwMode="gray">
          <a:xfrm>
            <a:off x="685800" y="285750"/>
            <a:ext cx="7772400" cy="1314450"/>
          </a:xfrm>
        </p:spPr>
        <p:txBody>
          <a:bodyPr anchor="b"/>
          <a:lstStyle>
            <a:lvl1pPr>
              <a:defRPr sz="3150" b="1">
                <a:solidFill>
                  <a:schemeClr val="bg2">
                    <a:lumMod val="25000"/>
                  </a:schemeClr>
                </a:solidFill>
              </a:defRPr>
            </a:lvl1pPr>
          </a:lstStyle>
          <a:p>
            <a:r>
              <a:rPr kumimoji="0" lang="en-US" dirty="0" smtClean="0"/>
              <a:t>Click to edit Master title style</a:t>
            </a:r>
            <a:endParaRPr kumimoji="0" lang="en-US" dirty="0"/>
          </a:p>
        </p:txBody>
      </p:sp>
      <p:pic>
        <p:nvPicPr>
          <p:cNvPr id="3074" name="Picture 2"/>
          <p:cNvPicPr>
            <a:picLocks noChangeAspect="1" noChangeArrowheads="1"/>
          </p:cNvPicPr>
          <p:nvPr userDrawn="1"/>
        </p:nvPicPr>
        <p:blipFill>
          <a:blip r:embed="rId2" cstate="print"/>
          <a:srcRect/>
          <a:stretch>
            <a:fillRect/>
          </a:stretch>
        </p:blipFill>
        <p:spPr bwMode="gray">
          <a:xfrm>
            <a:off x="4417831" y="1657351"/>
            <a:ext cx="304800" cy="221456"/>
          </a:xfrm>
          <a:prstGeom prst="rect">
            <a:avLst/>
          </a:prstGeom>
          <a:noFill/>
          <a:ln w="9525">
            <a:noFill/>
            <a:miter lim="800000"/>
            <a:headEnd/>
            <a:tailEnd/>
          </a:ln>
        </p:spPr>
      </p:pic>
      <p:pic>
        <p:nvPicPr>
          <p:cNvPr id="14" name="Picture 13" descr="NEW_IASUSAlogo-transparent-background.gif"/>
          <p:cNvPicPr>
            <a:picLocks noChangeAspect="1"/>
          </p:cNvPicPr>
          <p:nvPr userDrawn="1"/>
        </p:nvPicPr>
        <p:blipFill>
          <a:blip r:embed="rId3" cstate="print"/>
          <a:stretch>
            <a:fillRect/>
          </a:stretch>
        </p:blipFill>
        <p:spPr>
          <a:xfrm>
            <a:off x="7702296" y="4507073"/>
            <a:ext cx="1143000" cy="200025"/>
          </a:xfrm>
          <a:prstGeom prst="rect">
            <a:avLst/>
          </a:prstGeom>
        </p:spPr>
      </p:pic>
    </p:spTree>
    <p:extLst>
      <p:ext uri="{BB962C8B-B14F-4D97-AF65-F5344CB8AC3E}">
        <p14:creationId xmlns:p14="http://schemas.microsoft.com/office/powerpoint/2010/main" val="2853506768"/>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gray">
          <a:xfrm>
            <a:off x="1" y="5029201"/>
            <a:ext cx="9144000" cy="1143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5" name="Rectangle 20"/>
          <p:cNvSpPr>
            <a:spLocks noChangeArrowheads="1"/>
          </p:cNvSpPr>
          <p:nvPr/>
        </p:nvSpPr>
        <p:spPr bwMode="gray">
          <a:xfrm>
            <a:off x="8991601" y="2381"/>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6" name="Rectangle 22"/>
          <p:cNvSpPr>
            <a:spLocks noChangeArrowheads="1"/>
          </p:cNvSpPr>
          <p:nvPr/>
        </p:nvSpPr>
        <p:spPr bwMode="gray">
          <a:xfrm>
            <a:off x="0" y="0"/>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7" name="Rectangle 23"/>
          <p:cNvSpPr>
            <a:spLocks noChangeArrowheads="1"/>
          </p:cNvSpPr>
          <p:nvPr/>
        </p:nvSpPr>
        <p:spPr bwMode="gray">
          <a:xfrm>
            <a:off x="1" y="0"/>
            <a:ext cx="9144000" cy="18859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10" name="Rectangle 9"/>
          <p:cNvSpPr>
            <a:spLocks noChangeArrowheads="1"/>
          </p:cNvSpPr>
          <p:nvPr/>
        </p:nvSpPr>
        <p:spPr bwMode="gray">
          <a:xfrm>
            <a:off x="157164" y="4793458"/>
            <a:ext cx="8833247"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685803" fontAlgn="auto">
              <a:spcBef>
                <a:spcPts val="0"/>
              </a:spcBef>
              <a:spcAft>
                <a:spcPts val="0"/>
              </a:spcAft>
              <a:defRPr/>
            </a:pPr>
            <a:endParaRPr lang="en-US">
              <a:solidFill>
                <a:prstClr val="black"/>
              </a:solidFill>
              <a:latin typeface="Georgia"/>
              <a:ea typeface="ＭＳ Ｐゴシック" charset="0"/>
              <a:cs typeface="Arial" panose="020B0604020202020204" pitchFamily="34" charset="0"/>
              <a:sym typeface="Helvetica" charset="0"/>
            </a:endParaRPr>
          </a:p>
        </p:txBody>
      </p:sp>
      <p:sp>
        <p:nvSpPr>
          <p:cNvPr id="11" name="Straight Connector 10"/>
          <p:cNvSpPr>
            <a:spLocks noChangeShapeType="1"/>
          </p:cNvSpPr>
          <p:nvPr/>
        </p:nvSpPr>
        <p:spPr bwMode="gray">
          <a:xfrm>
            <a:off x="155972" y="1814513"/>
            <a:ext cx="883443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685803" fontAlgn="auto">
              <a:spcBef>
                <a:spcPts val="0"/>
              </a:spcBef>
              <a:spcAft>
                <a:spcPts val="0"/>
              </a:spcAft>
              <a:defRPr/>
            </a:pPr>
            <a:endParaRPr lang="en-US">
              <a:solidFill>
                <a:prstClr val="black"/>
              </a:solidFill>
              <a:latin typeface="Georgia"/>
              <a:ea typeface="ＭＳ Ｐゴシック" charset="0"/>
              <a:cs typeface="Arial" panose="020B0604020202020204" pitchFamily="34" charset="0"/>
              <a:sym typeface="Helvetica" charset="0"/>
            </a:endParaRPr>
          </a:p>
        </p:txBody>
      </p:sp>
      <p:sp>
        <p:nvSpPr>
          <p:cNvPr id="12" name="Rectangle 11"/>
          <p:cNvSpPr>
            <a:spLocks noChangeArrowheads="1"/>
          </p:cNvSpPr>
          <p:nvPr/>
        </p:nvSpPr>
        <p:spPr bwMode="gray">
          <a:xfrm>
            <a:off x="152401" y="114301"/>
            <a:ext cx="8833247"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685803" fontAlgn="auto">
              <a:spcBef>
                <a:spcPts val="0"/>
              </a:spcBef>
              <a:spcAft>
                <a:spcPts val="0"/>
              </a:spcAft>
              <a:defRPr/>
            </a:pPr>
            <a:endParaRPr lang="en-US" dirty="0">
              <a:solidFill>
                <a:prstClr val="black"/>
              </a:solidFill>
              <a:latin typeface="Georgia"/>
              <a:ea typeface="ＭＳ Ｐゴシック" charset="0"/>
              <a:cs typeface="Arial" panose="020B0604020202020204" pitchFamily="34" charset="0"/>
              <a:sym typeface="Helvetica" charset="0"/>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4418410" y="1657351"/>
            <a:ext cx="3048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NEW_IASUSAlogo-transparent-background.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4486275"/>
            <a:ext cx="1143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bwMode="gray">
          <a:xfrm>
            <a:off x="156938" y="2114550"/>
            <a:ext cx="8828567" cy="1314450"/>
          </a:xfrm>
        </p:spPr>
        <p:txBody>
          <a:bodyPr>
            <a:normAutofit/>
          </a:bodyPr>
          <a:lstStyle>
            <a:lvl1pPr marL="0" indent="0" algn="ctr">
              <a:spcBef>
                <a:spcPts val="0"/>
              </a:spcBef>
              <a:buNone/>
              <a:defRPr sz="2250" b="1" cap="none" spc="0" baseline="0">
                <a:solidFill>
                  <a:schemeClr val="bg2">
                    <a:lumMod val="25000"/>
                  </a:schemeClr>
                </a:solidFill>
              </a:defRPr>
            </a:lvl1pPr>
            <a:lvl2pPr marL="342902" indent="0" algn="ctr">
              <a:buNone/>
            </a:lvl2pPr>
            <a:lvl3pPr marL="685803" indent="0" algn="ctr">
              <a:buNone/>
            </a:lvl3pPr>
            <a:lvl4pPr marL="1028705" indent="0" algn="ctr">
              <a:buNone/>
            </a:lvl4pPr>
            <a:lvl5pPr marL="1371607" indent="0" algn="ctr">
              <a:buNone/>
            </a:lvl5pPr>
            <a:lvl6pPr marL="1714508" indent="0" algn="ctr">
              <a:buNone/>
            </a:lvl6pPr>
            <a:lvl7pPr marL="2057410" indent="0" algn="ctr">
              <a:buNone/>
            </a:lvl7pPr>
            <a:lvl8pPr marL="2400311" indent="0" algn="ctr">
              <a:buNone/>
            </a:lvl8pPr>
            <a:lvl9pPr marL="2743213" indent="0" algn="ctr">
              <a:buNone/>
            </a:lvl9pPr>
          </a:lstStyle>
          <a:p>
            <a:r>
              <a:rPr lang="en-US" dirty="0" smtClean="0"/>
              <a:t>Click to edit Master subtitle style</a:t>
            </a:r>
            <a:endParaRPr lang="en-US" dirty="0"/>
          </a:p>
        </p:txBody>
      </p:sp>
      <p:sp>
        <p:nvSpPr>
          <p:cNvPr id="8" name="Title 7"/>
          <p:cNvSpPr>
            <a:spLocks noGrp="1"/>
          </p:cNvSpPr>
          <p:nvPr>
            <p:ph type="ctrTitle"/>
          </p:nvPr>
        </p:nvSpPr>
        <p:spPr bwMode="gray">
          <a:xfrm>
            <a:off x="685801" y="285750"/>
            <a:ext cx="7772400" cy="1314450"/>
          </a:xfrm>
        </p:spPr>
        <p:txBody>
          <a:bodyPr/>
          <a:lstStyle>
            <a:lvl1pPr>
              <a:defRPr sz="3150" b="1">
                <a:solidFill>
                  <a:schemeClr val="bg2">
                    <a:lumMod val="25000"/>
                  </a:schemeClr>
                </a:solidFill>
              </a:defRPr>
            </a:lvl1pPr>
          </a:lstStyle>
          <a:p>
            <a:r>
              <a:rPr lang="en-US" dirty="0" smtClean="0"/>
              <a:t>Click to edit Master title style</a:t>
            </a:r>
            <a:endParaRPr lang="en-US" dirty="0"/>
          </a:p>
        </p:txBody>
      </p:sp>
      <p:sp>
        <p:nvSpPr>
          <p:cNvPr id="15" name="Date Placeholder 27"/>
          <p:cNvSpPr>
            <a:spLocks noGrp="1"/>
          </p:cNvSpPr>
          <p:nvPr>
            <p:ph type="dt" sz="half" idx="10"/>
          </p:nvPr>
        </p:nvSpPr>
        <p:spPr/>
        <p:txBody>
          <a:bodyPr/>
          <a:lstStyle>
            <a:lvl1pPr fontAlgn="base">
              <a:spcBef>
                <a:spcPct val="0"/>
              </a:spcBef>
              <a:spcAft>
                <a:spcPct val="0"/>
              </a:spcAft>
              <a:defRPr/>
            </a:lvl1pPr>
          </a:lstStyle>
          <a:p>
            <a:pPr>
              <a:defRPr/>
            </a:pPr>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Tree>
    <p:extLst>
      <p:ext uri="{BB962C8B-B14F-4D97-AF65-F5344CB8AC3E}">
        <p14:creationId xmlns:p14="http://schemas.microsoft.com/office/powerpoint/2010/main" val="320229027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171450"/>
            <a:ext cx="8534400" cy="514350"/>
          </a:xfrm>
          <a:solidFill>
            <a:schemeClr val="bg2"/>
          </a:solidFill>
        </p:spPr>
        <p:txBody>
          <a:bodyPr>
            <a:noAutofit/>
          </a:bodyPr>
          <a:lstStyle>
            <a:lvl1pPr>
              <a:defRPr sz="24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914400"/>
            <a:ext cx="8503920" cy="3659886"/>
          </a:xfrm>
        </p:spPr>
        <p:txBody>
          <a:bodyPr/>
          <a:lstStyle>
            <a:lvl2pP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endParaRPr lang="en-US"/>
          </a:p>
        </p:txBody>
      </p:sp>
      <p:sp>
        <p:nvSpPr>
          <p:cNvPr id="5" name="Footer Placeholder 4"/>
          <p:cNvSpPr>
            <a:spLocks noGrp="1"/>
          </p:cNvSpPr>
          <p:nvPr>
            <p:ph type="ftr" sz="quarter" idx="11"/>
          </p:nvPr>
        </p:nvSpPr>
        <p:spPr>
          <a:xfrm>
            <a:off x="1676400" y="4797030"/>
            <a:ext cx="8839200" cy="221456"/>
          </a:xfrm>
        </p:spPr>
        <p:txBody>
          <a:bodyPr/>
          <a:lstStyle>
            <a:lvl1pPr fontAlgn="base">
              <a:spcBef>
                <a:spcPct val="0"/>
              </a:spcBef>
              <a:spcAft>
                <a:spcPct val="0"/>
              </a:spcAft>
              <a:defRPr/>
            </a:lvl1pPr>
          </a:lstStyle>
          <a:p>
            <a:pPr>
              <a:defRPr/>
            </a:pPr>
            <a:endParaRPr lang="en-US"/>
          </a:p>
        </p:txBody>
      </p:sp>
    </p:spTree>
    <p:extLst>
      <p:ext uri="{BB962C8B-B14F-4D97-AF65-F5344CB8AC3E}">
        <p14:creationId xmlns:p14="http://schemas.microsoft.com/office/powerpoint/2010/main" val="3775740455"/>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Rectangle 19"/>
          <p:cNvSpPr>
            <a:spLocks noChangeArrowheads="1"/>
          </p:cNvSpPr>
          <p:nvPr/>
        </p:nvSpPr>
        <p:spPr bwMode="white">
          <a:xfrm>
            <a:off x="1" y="5029201"/>
            <a:ext cx="9144000" cy="1143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5" name="Rectangle 20"/>
          <p:cNvSpPr>
            <a:spLocks noChangeArrowheads="1"/>
          </p:cNvSpPr>
          <p:nvPr/>
        </p:nvSpPr>
        <p:spPr bwMode="white">
          <a:xfrm>
            <a:off x="1" y="1"/>
            <a:ext cx="9144000" cy="116681"/>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6" name="Rectangle 22"/>
          <p:cNvSpPr>
            <a:spLocks noChangeArrowheads="1"/>
          </p:cNvSpPr>
          <p:nvPr/>
        </p:nvSpPr>
        <p:spPr bwMode="white">
          <a:xfrm>
            <a:off x="8991601" y="0"/>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7" name="Rectangle 23"/>
          <p:cNvSpPr>
            <a:spLocks noChangeArrowheads="1"/>
          </p:cNvSpPr>
          <p:nvPr/>
        </p:nvSpPr>
        <p:spPr bwMode="white">
          <a:xfrm>
            <a:off x="0" y="0"/>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8" name="Rectangle 7"/>
          <p:cNvSpPr>
            <a:spLocks noChangeArrowheads="1"/>
          </p:cNvSpPr>
          <p:nvPr/>
        </p:nvSpPr>
        <p:spPr bwMode="auto">
          <a:xfrm>
            <a:off x="155972" y="4801791"/>
            <a:ext cx="8834438"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685803" fontAlgn="auto">
              <a:spcBef>
                <a:spcPts val="0"/>
              </a:spcBef>
              <a:spcAft>
                <a:spcPts val="0"/>
              </a:spcAft>
              <a:defRPr/>
            </a:pPr>
            <a:endParaRPr lang="en-US">
              <a:solidFill>
                <a:prstClr val="black"/>
              </a:solidFill>
              <a:latin typeface="Georgia"/>
              <a:ea typeface="ＭＳ Ｐゴシック" charset="0"/>
              <a:cs typeface="Arial" panose="020B0604020202020204" pitchFamily="34" charset="0"/>
              <a:sym typeface="Helvetica" charset="0"/>
            </a:endParaRPr>
          </a:p>
        </p:txBody>
      </p:sp>
      <p:sp>
        <p:nvSpPr>
          <p:cNvPr id="9" name="Rectangle 8"/>
          <p:cNvSpPr>
            <a:spLocks noChangeArrowheads="1"/>
          </p:cNvSpPr>
          <p:nvPr/>
        </p:nvSpPr>
        <p:spPr bwMode="auto">
          <a:xfrm>
            <a:off x="152401" y="119062"/>
            <a:ext cx="8833247"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685803" fontAlgn="auto">
              <a:spcBef>
                <a:spcPts val="0"/>
              </a:spcBef>
              <a:spcAft>
                <a:spcPts val="0"/>
              </a:spcAft>
              <a:defRPr/>
            </a:pPr>
            <a:endParaRPr lang="en-US" dirty="0">
              <a:solidFill>
                <a:prstClr val="black"/>
              </a:solidFill>
              <a:latin typeface="Georgia"/>
              <a:ea typeface="ＭＳ Ｐゴシック" charset="0"/>
              <a:cs typeface="Arial" panose="020B0604020202020204" pitchFamily="34" charset="0"/>
              <a:sym typeface="Helvetica" charset="0"/>
            </a:endParaRPr>
          </a:p>
        </p:txBody>
      </p:sp>
      <p:sp>
        <p:nvSpPr>
          <p:cNvPr id="10" name="Straight Connector 9"/>
          <p:cNvSpPr>
            <a:spLocks noChangeShapeType="1"/>
          </p:cNvSpPr>
          <p:nvPr userDrawn="1"/>
        </p:nvSpPr>
        <p:spPr bwMode="auto">
          <a:xfrm>
            <a:off x="152401" y="1257300"/>
            <a:ext cx="8833247"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685803" fontAlgn="auto">
              <a:spcBef>
                <a:spcPts val="0"/>
              </a:spcBef>
              <a:spcAft>
                <a:spcPts val="0"/>
              </a:spcAft>
              <a:defRPr/>
            </a:pPr>
            <a:endParaRPr lang="en-US">
              <a:solidFill>
                <a:prstClr val="black"/>
              </a:solidFill>
              <a:latin typeface="Georgia"/>
              <a:ea typeface="ＭＳ Ｐゴシック" charset="0"/>
              <a:cs typeface="Arial" panose="020B0604020202020204" pitchFamily="34" charset="0"/>
              <a:sym typeface="Helvetica" charset="0"/>
            </a:endParaRPr>
          </a:p>
        </p:txBody>
      </p:sp>
      <p:sp>
        <p:nvSpPr>
          <p:cNvPr id="11" name="TextBox 14"/>
          <p:cNvSpPr txBox="1">
            <a:spLocks noChangeArrowheads="1"/>
          </p:cNvSpPr>
          <p:nvPr userDrawn="1"/>
        </p:nvSpPr>
        <p:spPr bwMode="auto">
          <a:xfrm>
            <a:off x="158354" y="4805363"/>
            <a:ext cx="1524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r>
              <a:rPr lang="en-US" altLang="en-US" sz="1050" dirty="0" smtClean="0">
                <a:solidFill>
                  <a:srgbClr val="FFFFFF"/>
                </a:solidFill>
                <a:ea typeface="ＭＳ Ｐゴシック" charset="0"/>
                <a:sym typeface="Helvetica" charset="0"/>
              </a:rPr>
              <a:t>Slide </a:t>
            </a:r>
            <a:fld id="{B6D65A4D-A29F-47EC-8174-BADC1AAF3477}" type="slidenum">
              <a:rPr lang="en-US" altLang="en-US" sz="1050" smtClean="0">
                <a:solidFill>
                  <a:srgbClr val="FFFFFF"/>
                </a:solidFill>
                <a:ea typeface="ＭＳ Ｐゴシック" charset="0"/>
                <a:sym typeface="Helvetica" charset="0"/>
              </a:rPr>
              <a:pPr defTabSz="685803">
                <a:defRPr/>
              </a:pPr>
              <a:t>‹#›</a:t>
            </a:fld>
            <a:r>
              <a:rPr lang="en-US" altLang="en-US" sz="1050" dirty="0" smtClean="0">
                <a:solidFill>
                  <a:srgbClr val="FFFFFF"/>
                </a:solidFill>
                <a:ea typeface="ＭＳ Ｐゴシック" charset="0"/>
                <a:sym typeface="Helvetica" charset="0"/>
              </a:rPr>
              <a:t> of 44</a:t>
            </a:r>
          </a:p>
        </p:txBody>
      </p:sp>
      <p:sp>
        <p:nvSpPr>
          <p:cNvPr id="13" name="Title 12"/>
          <p:cNvSpPr>
            <a:spLocks noGrp="1"/>
          </p:cNvSpPr>
          <p:nvPr>
            <p:ph type="title"/>
          </p:nvPr>
        </p:nvSpPr>
        <p:spPr>
          <a:xfrm>
            <a:off x="301752" y="171450"/>
            <a:ext cx="8534400" cy="1028700"/>
          </a:xfrm>
          <a:solidFill>
            <a:schemeClr val="bg2"/>
          </a:solidFill>
        </p:spPr>
        <p:txBody>
          <a:bodyPr anchor="ctr"/>
          <a:lstStyle>
            <a:lvl1pPr algn="l">
              <a:defRPr b="1">
                <a:solidFill>
                  <a:schemeClr val="tx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381000" y="1427635"/>
            <a:ext cx="8458200" cy="3144367"/>
          </a:xfrm>
        </p:spPr>
        <p:txBody>
          <a:bodyPr/>
          <a:lstStyle>
            <a:lvl1pPr>
              <a:buClr>
                <a:schemeClr val="tx2"/>
              </a:buClr>
              <a:defRPr/>
            </a:lvl1pPr>
            <a:lvl2pPr>
              <a:buClr>
                <a:schemeClr val="accent2"/>
              </a:buClr>
              <a:buFont typeface="Wingdings" pitchFamily="2" charset="2"/>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
          <p:cNvSpPr>
            <a:spLocks noGrp="1"/>
          </p:cNvSpPr>
          <p:nvPr>
            <p:ph type="dt" sz="half" idx="14"/>
          </p:nvPr>
        </p:nvSpPr>
        <p:spPr/>
        <p:txBody>
          <a:bodyPr/>
          <a:lstStyle>
            <a:lvl1pPr fontAlgn="base">
              <a:spcBef>
                <a:spcPct val="0"/>
              </a:spcBef>
              <a:spcAft>
                <a:spcPct val="0"/>
              </a:spcAft>
              <a:defRPr/>
            </a:lvl1pPr>
          </a:lstStyle>
          <a:p>
            <a:pPr>
              <a:defRPr/>
            </a:pPr>
            <a:endParaRPr lang="en-US"/>
          </a:p>
        </p:txBody>
      </p:sp>
      <p:sp>
        <p:nvSpPr>
          <p:cNvPr id="14" name="Footer Placeholder 2"/>
          <p:cNvSpPr>
            <a:spLocks noGrp="1"/>
          </p:cNvSpPr>
          <p:nvPr>
            <p:ph type="ftr" sz="quarter" idx="15"/>
          </p:nvPr>
        </p:nvSpPr>
        <p:spPr>
          <a:xfrm>
            <a:off x="141685" y="4795838"/>
            <a:ext cx="5488781" cy="211931"/>
          </a:xfrm>
        </p:spPr>
        <p:txBody>
          <a:bodyPr/>
          <a:lstStyle>
            <a:lvl1pPr fontAlgn="base">
              <a:spcBef>
                <a:spcPct val="0"/>
              </a:spcBef>
              <a:spcAft>
                <a:spcPct val="0"/>
              </a:spcAft>
              <a:defRPr/>
            </a:lvl1pPr>
          </a:lstStyle>
          <a:p>
            <a:pPr>
              <a:defRPr/>
            </a:pPr>
            <a:endParaRPr lang="en-US"/>
          </a:p>
        </p:txBody>
      </p:sp>
      <p:sp>
        <p:nvSpPr>
          <p:cNvPr id="15" name="Slide Number Placeholder 3"/>
          <p:cNvSpPr>
            <a:spLocks noGrp="1"/>
          </p:cNvSpPr>
          <p:nvPr>
            <p:ph type="sldNum" sz="quarter" idx="16"/>
          </p:nvPr>
        </p:nvSpPr>
        <p:spPr>
          <a:xfrm>
            <a:off x="4267201" y="4743450"/>
            <a:ext cx="609600" cy="330995"/>
          </a:xfrm>
          <a:prstGeom prst="rect">
            <a:avLst/>
          </a:prstGeom>
        </p:spPr>
        <p:txBody>
          <a:bodyPr/>
          <a:lstStyle>
            <a:lvl1pPr eaLnBrk="1" fontAlgn="auto" hangingPunct="1">
              <a:spcBef>
                <a:spcPts val="0"/>
              </a:spcBef>
              <a:spcAft>
                <a:spcPts val="0"/>
              </a:spcAft>
              <a:defRPr>
                <a:solidFill>
                  <a:srgbClr val="FFFFFF"/>
                </a:solidFill>
                <a:latin typeface="Georgia"/>
                <a:cs typeface="+mn-cs"/>
              </a:defRPr>
            </a:lvl1pPr>
          </a:lstStyle>
          <a:p>
            <a:pPr defTabSz="685803">
              <a:defRPr/>
            </a:pPr>
            <a:fld id="{BB64EA4D-63B4-4446-A566-B4D4DA9CCA6E}" type="slidenum">
              <a:rPr lang="en-US" smtClean="0">
                <a:ea typeface="ＭＳ Ｐゴシック" charset="0"/>
                <a:sym typeface="Helvetica" charset="0"/>
              </a:rPr>
              <a:pPr defTabSz="685803">
                <a:defRPr/>
              </a:pPr>
              <a:t>‹#›</a:t>
            </a:fld>
            <a:endParaRPr lang="en-US" dirty="0">
              <a:ea typeface="ＭＳ Ｐゴシック" charset="0"/>
              <a:sym typeface="Helvetica" charset="0"/>
            </a:endParaRPr>
          </a:p>
        </p:txBody>
      </p:sp>
    </p:spTree>
    <p:extLst>
      <p:ext uri="{BB962C8B-B14F-4D97-AF65-F5344CB8AC3E}">
        <p14:creationId xmlns:p14="http://schemas.microsoft.com/office/powerpoint/2010/main" val="49081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286000" y="4704588"/>
            <a:ext cx="5105400" cy="13716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4848606"/>
            <a:ext cx="5105400" cy="17145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Wide Footer">
    <p:spTree>
      <p:nvGrpSpPr>
        <p:cNvPr id="1" name=""/>
        <p:cNvGrpSpPr/>
        <p:nvPr/>
      </p:nvGrpSpPr>
      <p:grpSpPr>
        <a:xfrm>
          <a:off x="0" y="0"/>
          <a:ext cx="0" cy="0"/>
          <a:chOff x="0" y="0"/>
          <a:chExt cx="0" cy="0"/>
        </a:xfrm>
      </p:grpSpPr>
      <p:sp>
        <p:nvSpPr>
          <p:cNvPr id="4" name="Rectangle 3"/>
          <p:cNvSpPr>
            <a:spLocks noChangeArrowheads="1"/>
          </p:cNvSpPr>
          <p:nvPr/>
        </p:nvSpPr>
        <p:spPr bwMode="gray">
          <a:xfrm>
            <a:off x="1" y="5020866"/>
            <a:ext cx="9144000" cy="1143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eaLnBrk="0" hangingPunct="0">
              <a:defRPr/>
            </a:pPr>
            <a:endParaRPr lang="en-US" altLang="en-US" smtClean="0">
              <a:solidFill>
                <a:prstClr val="black"/>
              </a:solidFill>
              <a:ea typeface="ＭＳ Ｐゴシック" charset="0"/>
              <a:sym typeface="Helvetica" charset="0"/>
            </a:endParaRPr>
          </a:p>
        </p:txBody>
      </p:sp>
      <p:sp>
        <p:nvSpPr>
          <p:cNvPr id="5" name="Rectangle 4"/>
          <p:cNvSpPr>
            <a:spLocks noChangeArrowheads="1"/>
          </p:cNvSpPr>
          <p:nvPr/>
        </p:nvSpPr>
        <p:spPr bwMode="gray">
          <a:xfrm>
            <a:off x="1" y="1"/>
            <a:ext cx="9144000" cy="116681"/>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eaLnBrk="0" hangingPunct="0">
              <a:defRPr/>
            </a:pPr>
            <a:endParaRPr lang="en-US" altLang="en-US" smtClean="0">
              <a:solidFill>
                <a:prstClr val="black"/>
              </a:solidFill>
              <a:ea typeface="ＭＳ Ｐゴシック" charset="0"/>
              <a:sym typeface="Helvetica" charset="0"/>
            </a:endParaRPr>
          </a:p>
        </p:txBody>
      </p:sp>
      <p:sp>
        <p:nvSpPr>
          <p:cNvPr id="6" name="Rectangle 5"/>
          <p:cNvSpPr>
            <a:spLocks noChangeArrowheads="1"/>
          </p:cNvSpPr>
          <p:nvPr/>
        </p:nvSpPr>
        <p:spPr bwMode="gray">
          <a:xfrm>
            <a:off x="8991601" y="0"/>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eaLnBrk="0" hangingPunct="0">
              <a:defRPr/>
            </a:pPr>
            <a:endParaRPr lang="en-US" altLang="en-US" smtClean="0">
              <a:solidFill>
                <a:prstClr val="black"/>
              </a:solidFill>
              <a:ea typeface="ＭＳ Ｐゴシック" charset="0"/>
              <a:sym typeface="Helvetica" charset="0"/>
            </a:endParaRPr>
          </a:p>
        </p:txBody>
      </p:sp>
      <p:sp>
        <p:nvSpPr>
          <p:cNvPr id="7" name="Rectangle 6"/>
          <p:cNvSpPr>
            <a:spLocks noChangeArrowheads="1"/>
          </p:cNvSpPr>
          <p:nvPr/>
        </p:nvSpPr>
        <p:spPr bwMode="gray">
          <a:xfrm>
            <a:off x="0" y="0"/>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eaLnBrk="0" hangingPunct="0">
              <a:defRPr/>
            </a:pPr>
            <a:endParaRPr lang="en-US" altLang="en-US" smtClean="0">
              <a:solidFill>
                <a:prstClr val="black"/>
              </a:solidFill>
              <a:ea typeface="ＭＳ Ｐゴシック" charset="0"/>
              <a:sym typeface="Helvetica" charset="0"/>
            </a:endParaRPr>
          </a:p>
        </p:txBody>
      </p:sp>
      <p:sp>
        <p:nvSpPr>
          <p:cNvPr id="8" name="Rectangle 7"/>
          <p:cNvSpPr>
            <a:spLocks noChangeArrowheads="1"/>
          </p:cNvSpPr>
          <p:nvPr/>
        </p:nvSpPr>
        <p:spPr bwMode="gray">
          <a:xfrm>
            <a:off x="152400" y="4804174"/>
            <a:ext cx="8834438" cy="220265"/>
          </a:xfrm>
          <a:prstGeom prst="rect">
            <a:avLst/>
          </a:prstGeom>
          <a:solidFill>
            <a:srgbClr val="C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eaLnBrk="0" hangingPunct="0">
              <a:defRPr/>
            </a:pPr>
            <a:endParaRPr lang="en-US" altLang="en-US" smtClean="0">
              <a:solidFill>
                <a:prstClr val="black"/>
              </a:solidFill>
              <a:ea typeface="ＭＳ Ｐゴシック" charset="0"/>
              <a:sym typeface="Helvetica" charset="0"/>
            </a:endParaRPr>
          </a:p>
        </p:txBody>
      </p:sp>
      <p:sp>
        <p:nvSpPr>
          <p:cNvPr id="9" name="Rectangle 8"/>
          <p:cNvSpPr>
            <a:spLocks noChangeArrowheads="1"/>
          </p:cNvSpPr>
          <p:nvPr/>
        </p:nvSpPr>
        <p:spPr bwMode="gray">
          <a:xfrm>
            <a:off x="152401" y="110729"/>
            <a:ext cx="8833247" cy="4910138"/>
          </a:xfrm>
          <a:prstGeom prst="rect">
            <a:avLst/>
          </a:prstGeom>
          <a:noFill/>
          <a:ln w="9525"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eaLnBrk="0" hangingPunct="0">
              <a:defRPr/>
            </a:pPr>
            <a:endParaRPr lang="en-US" altLang="en-US" smtClean="0">
              <a:solidFill>
                <a:prstClr val="black"/>
              </a:solidFill>
              <a:ea typeface="ＭＳ Ｐゴシック" charset="0"/>
              <a:sym typeface="Helvetica" charset="0"/>
            </a:endParaRPr>
          </a:p>
        </p:txBody>
      </p:sp>
      <p:sp>
        <p:nvSpPr>
          <p:cNvPr id="10" name="Straight Connector 20"/>
          <p:cNvSpPr>
            <a:spLocks noChangeShapeType="1"/>
          </p:cNvSpPr>
          <p:nvPr userDrawn="1"/>
        </p:nvSpPr>
        <p:spPr bwMode="gray">
          <a:xfrm>
            <a:off x="152401" y="742950"/>
            <a:ext cx="8833247" cy="0"/>
          </a:xfrm>
          <a:prstGeom prst="line">
            <a:avLst/>
          </a:prstGeom>
          <a:noFill/>
          <a:ln w="9525" algn="ctr">
            <a:solidFill>
              <a:srgbClr val="C00000"/>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685803" eaLnBrk="0" hangingPunct="0"/>
            <a:endParaRPr lang="en-US" smtClean="0">
              <a:solidFill>
                <a:prstClr val="black"/>
              </a:solidFill>
              <a:latin typeface="Arial" panose="020B0604020202020204" pitchFamily="34" charset="0"/>
              <a:ea typeface="ＭＳ Ｐゴシック" charset="0"/>
              <a:cs typeface="Arial" panose="020B0604020202020204" pitchFamily="34" charset="0"/>
              <a:sym typeface="Helvetica" charset="0"/>
            </a:endParaRPr>
          </a:p>
        </p:txBody>
      </p:sp>
      <p:sp>
        <p:nvSpPr>
          <p:cNvPr id="11" name="TextBox 10"/>
          <p:cNvSpPr txBox="1">
            <a:spLocks noChangeArrowheads="1"/>
          </p:cNvSpPr>
          <p:nvPr userDrawn="1"/>
        </p:nvSpPr>
        <p:spPr bwMode="auto">
          <a:xfrm>
            <a:off x="152400" y="4794648"/>
            <a:ext cx="1524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eaLnBrk="0" hangingPunct="0">
              <a:defRPr/>
            </a:pPr>
            <a:r>
              <a:rPr lang="en-US" altLang="en-US" sz="1050" dirty="0" smtClean="0">
                <a:solidFill>
                  <a:prstClr val="white"/>
                </a:solidFill>
                <a:ea typeface="ＭＳ Ｐゴシック" charset="0"/>
                <a:sym typeface="Helvetica" charset="0"/>
              </a:rPr>
              <a:t>Slide </a:t>
            </a:r>
            <a:fld id="{C9C342E8-1084-4B8F-BC1C-95E588087B2B}" type="slidenum">
              <a:rPr lang="en-US" altLang="en-US" sz="1050" smtClean="0">
                <a:solidFill>
                  <a:prstClr val="white"/>
                </a:solidFill>
                <a:ea typeface="ＭＳ Ｐゴシック" charset="0"/>
                <a:sym typeface="Helvetica" charset="0"/>
              </a:rPr>
              <a:pPr defTabSz="685803" eaLnBrk="0" hangingPunct="0">
                <a:defRPr/>
              </a:pPr>
              <a:t>‹#›</a:t>
            </a:fld>
            <a:r>
              <a:rPr lang="en-US" altLang="en-US" sz="1050" dirty="0" smtClean="0">
                <a:solidFill>
                  <a:prstClr val="white"/>
                </a:solidFill>
                <a:ea typeface="ＭＳ Ｐゴシック" charset="0"/>
                <a:sym typeface="Helvetica" charset="0"/>
              </a:rPr>
              <a:t> of 57</a:t>
            </a:r>
          </a:p>
        </p:txBody>
      </p:sp>
      <p:sp>
        <p:nvSpPr>
          <p:cNvPr id="23" name="Title Placeholder 21"/>
          <p:cNvSpPr>
            <a:spLocks noGrp="1"/>
          </p:cNvSpPr>
          <p:nvPr>
            <p:ph type="title"/>
          </p:nvPr>
        </p:nvSpPr>
        <p:spPr bwMode="gray">
          <a:xfrm>
            <a:off x="301752" y="171450"/>
            <a:ext cx="8534400" cy="514350"/>
          </a:xfrm>
          <a:prstGeom prst="rect">
            <a:avLst/>
          </a:prstGeom>
          <a:solidFill>
            <a:srgbClr val="C00000"/>
          </a:solidFill>
          <a:ln>
            <a:solidFill>
              <a:srgbClr val="C00000"/>
            </a:solidFill>
          </a:ln>
        </p:spPr>
        <p:txBody>
          <a:bodyPr>
            <a:noAutofit/>
          </a:bodyPr>
          <a:lstStyle>
            <a:lvl1pPr algn="l">
              <a:defRPr sz="2400">
                <a:solidFill>
                  <a:schemeClr val="bg1"/>
                </a:solidFill>
              </a:defRPr>
            </a:lvl1pPr>
          </a:lstStyle>
          <a:p>
            <a:r>
              <a:rPr lang="en-US" dirty="0" smtClean="0"/>
              <a:t>Click to edit Master title style</a:t>
            </a:r>
            <a:endParaRPr lang="en-US" dirty="0"/>
          </a:p>
        </p:txBody>
      </p:sp>
      <p:sp>
        <p:nvSpPr>
          <p:cNvPr id="24" name="Text Placeholder 12"/>
          <p:cNvSpPr>
            <a:spLocks noGrp="1"/>
          </p:cNvSpPr>
          <p:nvPr>
            <p:ph idx="1"/>
          </p:nvPr>
        </p:nvSpPr>
        <p:spPr bwMode="gray">
          <a:xfrm>
            <a:off x="301752" y="914401"/>
            <a:ext cx="8534400" cy="3678174"/>
          </a:xfrm>
          <a:prstGeom prst="rect">
            <a:avLst/>
          </a:prstGeom>
        </p:spPr>
        <p:txBody>
          <a:bodyPr>
            <a:normAutofit/>
          </a:bodyPr>
          <a:lstStyle>
            <a:lvl1pPr>
              <a:buClr>
                <a:srgbClr val="FF9900"/>
              </a:buClr>
              <a:defRPr>
                <a:solidFill>
                  <a:srgbClr val="0070C0"/>
                </a:solidFill>
              </a:defRPr>
            </a:lvl1pPr>
            <a:lvl2pPr>
              <a:buClr>
                <a:srgbClr val="0070C0"/>
              </a:buClr>
              <a:defRPr>
                <a:solidFill>
                  <a:srgbClr val="0070C0"/>
                </a:solidFill>
              </a:defRPr>
            </a:lvl2pPr>
            <a:lvl3pPr>
              <a:buClr>
                <a:srgbClr val="0070C0"/>
              </a:buClr>
              <a:defRPr>
                <a:solidFill>
                  <a:srgbClr val="0070C0"/>
                </a:solidFill>
              </a:defRPr>
            </a:lvl3pPr>
            <a:lvl4pPr>
              <a:buClr>
                <a:srgbClr val="0070C0"/>
              </a:buClr>
              <a:defRPr>
                <a:solidFill>
                  <a:srgbClr val="0070C0"/>
                </a:solidFill>
              </a:defRPr>
            </a:lvl4pPr>
            <a:lvl5pPr>
              <a:buClr>
                <a:srgbClr val="0070C0"/>
              </a:buCl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4906147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384824375"/>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29269393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4565186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511555242"/>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301891186"/>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00356609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7"/>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9090079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2530021341"/>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84135582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4343400"/>
            <a:ext cx="8229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7523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fontAlgn="auto">
              <a:spcBef>
                <a:spcPts val="0"/>
              </a:spcBef>
              <a:spcAft>
                <a:spcPts val="0"/>
              </a:spcAft>
              <a:defRPr>
                <a:latin typeface="+mn-lt"/>
              </a:defRPr>
            </a:lvl1pPr>
          </a:lstStyle>
          <a:p>
            <a:pPr>
              <a:defRPr/>
            </a:pPr>
            <a:endParaRPr lang="en-US">
              <a:solidFill>
                <a:srgbClr val="0039A6"/>
              </a:solidFill>
            </a:endParaRPr>
          </a:p>
        </p:txBody>
      </p:sp>
      <p:sp>
        <p:nvSpPr>
          <p:cNvPr id="5" name="Slide Number Placeholder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9DE9AE21-BBD6-4C0C-8347-129FB8293B59}"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22593703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
        <p:nvSpPr>
          <p:cNvPr id="8" name="Rectangle 6"/>
          <p:cNvSpPr>
            <a:spLocks noGrp="1" noChangeArrowheads="1"/>
          </p:cNvSpPr>
          <p:nvPr>
            <p:ph type="sldNum" sz="quarter" idx="12"/>
          </p:nvPr>
        </p:nvSpPr>
        <p:spPr>
          <a:xfrm>
            <a:off x="8305800" y="4514850"/>
            <a:ext cx="533400" cy="342900"/>
          </a:xfrm>
          <a:prstGeom prst="rect">
            <a:avLst/>
          </a:prstGeom>
          <a:ln/>
        </p:spPr>
        <p:txBody>
          <a:bodyPr/>
          <a:lstStyle>
            <a:lvl1pPr>
              <a:defRPr/>
            </a:lvl1pPr>
          </a:lstStyle>
          <a:p>
            <a:pPr fontAlgn="auto">
              <a:spcBef>
                <a:spcPts val="0"/>
              </a:spcBef>
              <a:spcAft>
                <a:spcPts val="0"/>
              </a:spcAft>
              <a:defRPr/>
            </a:pPr>
            <a:fld id="{D2D6A6B1-BB3A-42FF-A4C9-4603C5F355BF}" type="slidenum">
              <a:rPr lang="en-US" smtClean="0">
                <a:solidFill>
                  <a:srgbClr val="0039A6"/>
                </a:solidFill>
                <a:latin typeface="Myriad Web Pro"/>
              </a:rPr>
              <a:pPr fontAlgn="auto">
                <a:spcBef>
                  <a:spcPts val="0"/>
                </a:spcBef>
                <a:spcAft>
                  <a:spcPts val="0"/>
                </a:spcAft>
                <a:defRPr/>
              </a:pPr>
              <a:t>‹#›</a:t>
            </a:fld>
            <a:endParaRPr lang="en-US">
              <a:solidFill>
                <a:srgbClr val="0039A6"/>
              </a:solidFill>
              <a:latin typeface="Myriad Web Pro"/>
            </a:endParaRPr>
          </a:p>
        </p:txBody>
      </p:sp>
    </p:spTree>
    <p:extLst>
      <p:ext uri="{BB962C8B-B14F-4D97-AF65-F5344CB8AC3E}">
        <p14:creationId xmlns:p14="http://schemas.microsoft.com/office/powerpoint/2010/main" val="13104958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Tree>
    <p:extLst>
      <p:ext uri="{BB962C8B-B14F-4D97-AF65-F5344CB8AC3E}">
        <p14:creationId xmlns:p14="http://schemas.microsoft.com/office/powerpoint/2010/main" val="17667553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85900"/>
            <a:ext cx="7772400" cy="3086100"/>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fontAlgn="auto">
              <a:spcBef>
                <a:spcPts val="0"/>
              </a:spcBef>
              <a:spcAft>
                <a:spcPts val="0"/>
              </a:spcAft>
              <a:defRPr/>
            </a:pPr>
            <a:endParaRPr lang="en-US">
              <a:solidFill>
                <a:srgbClr val="0039A6"/>
              </a:solidFill>
              <a:latin typeface="Myriad Web Pro"/>
            </a:endParaRPr>
          </a:p>
        </p:txBody>
      </p:sp>
      <p:sp>
        <p:nvSpPr>
          <p:cNvPr id="6" name="Rectangle 6"/>
          <p:cNvSpPr>
            <a:spLocks noGrp="1" noChangeArrowheads="1"/>
          </p:cNvSpPr>
          <p:nvPr>
            <p:ph type="sldNum" sz="quarter" idx="12"/>
          </p:nvPr>
        </p:nvSpPr>
        <p:spPr>
          <a:xfrm>
            <a:off x="6553200" y="4686300"/>
            <a:ext cx="1676400" cy="342900"/>
          </a:xfrm>
          <a:prstGeom prst="rect">
            <a:avLst/>
          </a:prstGeom>
          <a:ln/>
        </p:spPr>
        <p:txBody>
          <a:bodyPr/>
          <a:lstStyle>
            <a:lvl1pPr>
              <a:defRPr/>
            </a:lvl1pPr>
          </a:lstStyle>
          <a:p>
            <a:pPr fontAlgn="auto">
              <a:spcBef>
                <a:spcPts val="0"/>
              </a:spcBef>
              <a:spcAft>
                <a:spcPts val="0"/>
              </a:spcAft>
              <a:defRPr/>
            </a:pPr>
            <a:fld id="{1A7F7E3E-2016-47F7-B5C7-8E52C679BDAE}" type="slidenum">
              <a:rPr lang="en-US" smtClean="0">
                <a:solidFill>
                  <a:srgbClr val="0039A6"/>
                </a:solidFill>
                <a:latin typeface="Myriad Web Pro"/>
              </a:rPr>
              <a:pPr fontAlgn="auto">
                <a:spcBef>
                  <a:spcPts val="0"/>
                </a:spcBef>
                <a:spcAft>
                  <a:spcPts val="0"/>
                </a:spcAft>
                <a:defRPr/>
              </a:pPr>
              <a:t>‹#›</a:t>
            </a:fld>
            <a:endParaRPr lang="en-US">
              <a:solidFill>
                <a:srgbClr val="0039A6"/>
              </a:solidFill>
              <a:latin typeface="Myriad Web Pro"/>
            </a:endParaRPr>
          </a:p>
        </p:txBody>
      </p:sp>
    </p:spTree>
    <p:extLst>
      <p:ext uri="{BB962C8B-B14F-4D97-AF65-F5344CB8AC3E}">
        <p14:creationId xmlns:p14="http://schemas.microsoft.com/office/powerpoint/2010/main" val="10996093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solidFill>
                  <a:srgbClr val="FFF301"/>
                </a:solidFil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200151"/>
            <a:ext cx="8229600" cy="3394472"/>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solidFill>
                  <a:srgbClr val="FFC000"/>
                </a:solidFill>
                <a:latin typeface="Arial" pitchFamily="34" charset="0"/>
              </a:defRPr>
            </a:lvl1pPr>
          </a:lstStyle>
          <a:p>
            <a:pPr fontAlgn="auto">
              <a:spcBef>
                <a:spcPts val="0"/>
              </a:spcBef>
              <a:spcAft>
                <a:spcPts val="0"/>
              </a:spcAft>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solidFill>
                  <a:srgbClr val="FFC000"/>
                </a:solidFill>
                <a:latin typeface="Arial" pitchFamily="34" charset="0"/>
              </a:defRPr>
            </a:lvl1pPr>
          </a:lstStyle>
          <a:p>
            <a:pPr fontAlgn="auto">
              <a:spcBef>
                <a:spcPts val="0"/>
              </a:spcBef>
              <a:spcAft>
                <a:spcPts val="0"/>
              </a:spcAft>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lgn="l">
              <a:defRPr sz="1500">
                <a:solidFill>
                  <a:srgbClr val="FFC000"/>
                </a:solidFill>
              </a:defRPr>
            </a:lvl1pPr>
          </a:lstStyle>
          <a:p>
            <a:pPr fontAlgn="auto">
              <a:spcBef>
                <a:spcPts val="0"/>
              </a:spcBef>
              <a:spcAft>
                <a:spcPts val="0"/>
              </a:spcAft>
              <a:defRPr/>
            </a:pPr>
            <a:fld id="{E3677369-B932-4998-9241-993C3F5A4F1C}" type="slidenum">
              <a:rPr lang="en-US" smtClean="0">
                <a:latin typeface="Myriad Web Pro"/>
              </a:rPr>
              <a:pPr fontAlgn="auto">
                <a:spcBef>
                  <a:spcPts val="0"/>
                </a:spcBef>
                <a:spcAft>
                  <a:spcPts val="0"/>
                </a:spcAft>
                <a:defRPr/>
              </a:pPr>
              <a:t>‹#›</a:t>
            </a:fld>
            <a:endParaRPr lang="en-US" dirty="0">
              <a:latin typeface="Myriad Web Pro"/>
            </a:endParaRPr>
          </a:p>
        </p:txBody>
      </p:sp>
    </p:spTree>
    <p:extLst>
      <p:ext uri="{BB962C8B-B14F-4D97-AF65-F5344CB8AC3E}">
        <p14:creationId xmlns:p14="http://schemas.microsoft.com/office/powerpoint/2010/main" val="346013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4343400"/>
            <a:ext cx="8229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4343400"/>
            <a:ext cx="6705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4343400"/>
            <a:ext cx="8229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
        <p:nvSpPr>
          <p:cNvPr id="5" name="Rectangle 6"/>
          <p:cNvSpPr>
            <a:spLocks noGrp="1" noChangeArrowheads="1"/>
          </p:cNvSpPr>
          <p:nvPr>
            <p:ph type="sldNum" sz="quarter" idx="12"/>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486395F0-2BA0-468D-8C08-2C4CCC2739A8}"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8"/>
          <p:cNvSpPr/>
          <p:nvPr userDrawn="1"/>
        </p:nvSpPr>
        <p:spPr>
          <a:xfrm>
            <a:off x="1371600" y="3257550"/>
            <a:ext cx="6400800" cy="492443"/>
          </a:xfrm>
          <a:prstGeom prst="rect">
            <a:avLst/>
          </a:prstGeom>
        </p:spPr>
        <p:txBody>
          <a:bodyPr>
            <a:spAutoFit/>
          </a:bodyPr>
          <a:lstStyle/>
          <a:p>
            <a:pPr fontAlgn="auto">
              <a:spcBef>
                <a:spcPts val="0"/>
              </a:spcBef>
              <a:spcAft>
                <a:spcPts val="0"/>
              </a:spcAft>
              <a:defRPr/>
            </a:pPr>
            <a:r>
              <a:rPr lang="en-US" sz="1300" b="1" dirty="0">
                <a:solidFill>
                  <a:srgbClr val="FFFFFF"/>
                </a:solidFill>
                <a:latin typeface="+mn-lt"/>
              </a:rPr>
              <a:t>For more information please contact Centers for Disease Control and Prevention</a:t>
            </a:r>
          </a:p>
        </p:txBody>
      </p:sp>
      <p:sp>
        <p:nvSpPr>
          <p:cNvPr id="6" name="Rectangle 10"/>
          <p:cNvSpPr/>
          <p:nvPr userDrawn="1"/>
        </p:nvSpPr>
        <p:spPr>
          <a:xfrm>
            <a:off x="1371600" y="3529012"/>
            <a:ext cx="5943600" cy="646331"/>
          </a:xfrm>
          <a:prstGeom prst="rect">
            <a:avLst/>
          </a:prstGeom>
        </p:spPr>
        <p:txBody>
          <a:bodyPr>
            <a:spAutoFit/>
          </a:bodyPr>
          <a:lstStyle/>
          <a:p>
            <a:pPr fontAlgn="auto">
              <a:spcBef>
                <a:spcPts val="0"/>
              </a:spcBef>
              <a:spcAft>
                <a:spcPts val="0"/>
              </a:spcAft>
              <a:defRPr/>
            </a:pPr>
            <a:r>
              <a:rPr lang="en-US" sz="1200" dirty="0">
                <a:solidFill>
                  <a:srgbClr val="FFFFFF"/>
                </a:solidFill>
                <a:latin typeface="+mn-lt"/>
              </a:rPr>
              <a:t>1600 Clifton Road NE, Atlanta, GA 30333</a:t>
            </a:r>
          </a:p>
          <a:p>
            <a:pPr fontAlgn="auto">
              <a:spcBef>
                <a:spcPts val="0"/>
              </a:spcBef>
              <a:spcAft>
                <a:spcPts val="0"/>
              </a:spcAft>
              <a:defRPr/>
            </a:pPr>
            <a:r>
              <a:rPr lang="en-US" sz="1200" dirty="0">
                <a:solidFill>
                  <a:srgbClr val="FFFFFF"/>
                </a:solidFill>
                <a:latin typeface="+mn-lt"/>
              </a:rPr>
              <a:t>Telephone, 1-800-CDC-INFO (232-4636)/TTY: 1-888-232-6348</a:t>
            </a:r>
          </a:p>
          <a:p>
            <a:pPr fontAlgn="auto">
              <a:spcBef>
                <a:spcPts val="0"/>
              </a:spcBef>
              <a:spcAft>
                <a:spcPts val="0"/>
              </a:spcAft>
              <a:defRPr/>
            </a:pPr>
            <a:r>
              <a:rPr lang="en-US" sz="1200" dirty="0">
                <a:solidFill>
                  <a:srgbClr val="FFFFFF"/>
                </a:solidFill>
                <a:latin typeface="+mn-lt"/>
              </a:rPr>
              <a:t>E-mail: cdcinfo@cdc.gov 	Web: www.cdc.gov</a:t>
            </a:r>
          </a:p>
        </p:txBody>
      </p:sp>
      <p:sp>
        <p:nvSpPr>
          <p:cNvPr id="7" name="Rectangle 6"/>
          <p:cNvSpPr/>
          <p:nvPr userDrawn="1"/>
        </p:nvSpPr>
        <p:spPr>
          <a:xfrm>
            <a:off x="1371600" y="4065985"/>
            <a:ext cx="5943600" cy="369332"/>
          </a:xfrm>
          <a:prstGeom prst="rect">
            <a:avLst/>
          </a:prstGeom>
        </p:spPr>
        <p:txBody>
          <a:bodyPr>
            <a:spAutoFit/>
          </a:bodyPr>
          <a:lstStyle/>
          <a:p>
            <a:pPr fontAlgn="auto">
              <a:spcBef>
                <a:spcPts val="0"/>
              </a:spcBef>
              <a:spcAft>
                <a:spcPts val="0"/>
              </a:spcAft>
              <a:defRPr/>
            </a:pPr>
            <a:r>
              <a:rPr lang="en-US" sz="900" dirty="0">
                <a:solidFill>
                  <a:srgbClr val="FFFFFF"/>
                </a:solidFill>
                <a:latin typeface="+mn-lt"/>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48590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Text Placeholder 5"/>
          <p:cNvSpPr>
            <a:spLocks noGrp="1"/>
          </p:cNvSpPr>
          <p:nvPr>
            <p:ph type="body" sz="quarter" idx="11"/>
          </p:nvPr>
        </p:nvSpPr>
        <p:spPr>
          <a:xfrm>
            <a:off x="2286000" y="4704588"/>
            <a:ext cx="5105400" cy="13716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4848606"/>
            <a:ext cx="5105400" cy="17145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fontAlgn="auto">
              <a:spcBef>
                <a:spcPts val="0"/>
              </a:spcBef>
              <a:spcAft>
                <a:spcPts val="0"/>
              </a:spcAft>
              <a:defRPr>
                <a:solidFill>
                  <a:srgbClr val="0F56DC"/>
                </a:solidFill>
                <a:latin typeface="+mn-lt"/>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fontAlgn="auto">
              <a:spcBef>
                <a:spcPts val="0"/>
              </a:spcBef>
              <a:spcAft>
                <a:spcPts val="0"/>
              </a:spcAft>
              <a:defRPr>
                <a:solidFill>
                  <a:srgbClr val="0F56DC"/>
                </a:solidFill>
                <a:latin typeface="+mn-lt"/>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fontAlgn="auto">
              <a:spcBef>
                <a:spcPts val="0"/>
              </a:spcBef>
              <a:spcAft>
                <a:spcPts val="0"/>
              </a:spcAft>
              <a:defRPr>
                <a:solidFill>
                  <a:srgbClr val="0F56DC"/>
                </a:solidFill>
                <a:latin typeface="+mn-lt"/>
              </a:defRPr>
            </a:lvl1pPr>
          </a:lstStyle>
          <a:p>
            <a:pPr>
              <a:defRPr/>
            </a:pPr>
            <a:fld id="{AD4389B0-F994-4C90-ABD1-CE82BA69FC5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15"/>
          <p:cNvSpPr txBox="1">
            <a:spLocks noGrp="1" noChangeArrowheads="1"/>
          </p:cNvSpPr>
          <p:nvPr userDrawn="1"/>
        </p:nvSpPr>
        <p:spPr bwMode="auto">
          <a:xfrm>
            <a:off x="4308475" y="4902994"/>
            <a:ext cx="4737100" cy="292894"/>
          </a:xfrm>
          <a:prstGeom prst="rect">
            <a:avLst/>
          </a:prstGeom>
          <a:noFill/>
          <a:ln>
            <a:noFill/>
          </a:ln>
          <a:extLst/>
        </p:spPr>
        <p:txBody>
          <a:bodyPr anchor="ct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fontAlgn="auto">
              <a:spcBef>
                <a:spcPts val="0"/>
              </a:spcBef>
              <a:spcAft>
                <a:spcPts val="0"/>
              </a:spcAft>
              <a:defRPr/>
            </a:pPr>
            <a:r>
              <a:rPr lang="en-US" sz="1000" b="1" smtClean="0">
                <a:solidFill>
                  <a:srgbClr val="0167BB"/>
                </a:solidFill>
                <a:latin typeface="Arial" charset="0"/>
              </a:rPr>
              <a:t>California STD/HIV Prevention Training Center and STD Control Branch</a:t>
            </a:r>
          </a:p>
        </p:txBody>
      </p:sp>
      <p:cxnSp>
        <p:nvCxnSpPr>
          <p:cNvPr id="5" name="Straight Connector 4"/>
          <p:cNvCxnSpPr>
            <a:cxnSpLocks noChangeShapeType="1"/>
          </p:cNvCxnSpPr>
          <p:nvPr userDrawn="1"/>
        </p:nvCxnSpPr>
        <p:spPr bwMode="auto">
          <a:xfrm>
            <a:off x="4505325" y="4980385"/>
            <a:ext cx="4445000" cy="1190"/>
          </a:xfrm>
          <a:prstGeom prst="line">
            <a:avLst/>
          </a:prstGeom>
          <a:noFill/>
          <a:ln w="28575" algn="ctr">
            <a:solidFill>
              <a:srgbClr val="0167BB"/>
            </a:solidFill>
            <a:round/>
            <a:headEnd/>
            <a:tailEnd/>
          </a:ln>
        </p:spPr>
      </p:cxnSp>
      <p:cxnSp>
        <p:nvCxnSpPr>
          <p:cNvPr id="6" name="Straight Arrow Connector 5"/>
          <p:cNvCxnSpPr>
            <a:cxnSpLocks noChangeShapeType="1"/>
          </p:cNvCxnSpPr>
          <p:nvPr userDrawn="1"/>
        </p:nvCxnSpPr>
        <p:spPr bwMode="auto">
          <a:xfrm rot="5400000">
            <a:off x="-1811139" y="1942902"/>
            <a:ext cx="3887391" cy="1587"/>
          </a:xfrm>
          <a:prstGeom prst="straightConnector1">
            <a:avLst/>
          </a:prstGeom>
          <a:noFill/>
          <a:ln w="28575" algn="ctr">
            <a:solidFill>
              <a:srgbClr val="0167BB"/>
            </a:solidFill>
            <a:round/>
            <a:headEnd/>
            <a:tailEnd/>
          </a:ln>
          <a:effectLst>
            <a:outerShdw dist="20000" dir="5400000" rotWithShape="0">
              <a:srgbClr val="000000">
                <a:alpha val="37999"/>
              </a:srgbClr>
            </a:outerShdw>
          </a:effectLst>
        </p:spPr>
      </p:cxnSp>
      <p:pic>
        <p:nvPicPr>
          <p:cNvPr id="7" name="Picture 7" descr="Logo-CDPH #1"/>
          <p:cNvPicPr>
            <a:picLocks noChangeAspect="1" noChangeArrowheads="1"/>
          </p:cNvPicPr>
          <p:nvPr userDrawn="1"/>
        </p:nvPicPr>
        <p:blipFill>
          <a:blip r:embed="rId2" cstate="print">
            <a:clrChange>
              <a:clrFrom>
                <a:srgbClr val="FBFBFB"/>
              </a:clrFrom>
              <a:clrTo>
                <a:srgbClr val="FBFBFB">
                  <a:alpha val="0"/>
                </a:srgbClr>
              </a:clrTo>
            </a:clrChange>
          </a:blip>
          <a:srcRect/>
          <a:stretch>
            <a:fillRect/>
          </a:stretch>
        </p:blipFill>
        <p:spPr bwMode="auto">
          <a:xfrm>
            <a:off x="996951" y="4548188"/>
            <a:ext cx="860425" cy="540544"/>
          </a:xfrm>
          <a:prstGeom prst="rect">
            <a:avLst/>
          </a:prstGeom>
          <a:noFill/>
          <a:ln w="9525">
            <a:noFill/>
            <a:miter lim="800000"/>
            <a:headEnd/>
            <a:tailEnd/>
          </a:ln>
        </p:spPr>
      </p:pic>
      <p:cxnSp>
        <p:nvCxnSpPr>
          <p:cNvPr id="8" name="Straight Arrow Connector 7"/>
          <p:cNvCxnSpPr>
            <a:cxnSpLocks noChangeShapeType="1"/>
          </p:cNvCxnSpPr>
          <p:nvPr userDrawn="1"/>
        </p:nvCxnSpPr>
        <p:spPr bwMode="auto">
          <a:xfrm rot="5400000">
            <a:off x="-1819077" y="2085777"/>
            <a:ext cx="4173141" cy="1588"/>
          </a:xfrm>
          <a:prstGeom prst="straightConnector1">
            <a:avLst/>
          </a:prstGeom>
          <a:noFill/>
          <a:ln w="28575" algn="ctr">
            <a:solidFill>
              <a:srgbClr val="658313"/>
            </a:solidFill>
            <a:round/>
            <a:headEnd/>
            <a:tailEnd/>
          </a:ln>
          <a:effectLst>
            <a:outerShdw dist="20000" dir="5400000" rotWithShape="0">
              <a:srgbClr val="000000">
                <a:alpha val="37999"/>
              </a:srgbClr>
            </a:outerShdw>
          </a:effectLst>
        </p:spPr>
      </p:cxnSp>
      <p:cxnSp>
        <p:nvCxnSpPr>
          <p:cNvPr id="9" name="Straight Arrow Connector 8"/>
          <p:cNvCxnSpPr>
            <a:cxnSpLocks noChangeShapeType="1"/>
          </p:cNvCxnSpPr>
          <p:nvPr userDrawn="1"/>
        </p:nvCxnSpPr>
        <p:spPr bwMode="auto">
          <a:xfrm>
            <a:off x="0" y="100013"/>
            <a:ext cx="7772400" cy="1191"/>
          </a:xfrm>
          <a:prstGeom prst="straightConnector1">
            <a:avLst/>
          </a:prstGeom>
          <a:noFill/>
          <a:ln w="28575" algn="ctr">
            <a:solidFill>
              <a:srgbClr val="E47313"/>
            </a:solidFill>
            <a:round/>
            <a:headEnd/>
            <a:tailEnd/>
          </a:ln>
        </p:spPr>
      </p:cxnSp>
      <p:sp>
        <p:nvSpPr>
          <p:cNvPr id="10" name="Text Box 14"/>
          <p:cNvSpPr txBox="1">
            <a:spLocks noChangeArrowheads="1"/>
          </p:cNvSpPr>
          <p:nvPr userDrawn="1"/>
        </p:nvSpPr>
        <p:spPr bwMode="auto">
          <a:xfrm>
            <a:off x="1647825" y="4700588"/>
            <a:ext cx="184731"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a:solidFill>
                <a:srgbClr val="0F56DC"/>
              </a:solidFill>
              <a:latin typeface="+mn-lt"/>
            </a:endParaRPr>
          </a:p>
        </p:txBody>
      </p:sp>
      <p:pic>
        <p:nvPicPr>
          <p:cNvPr id="11" name="Picture 15" descr="berkstdhiv-logo"/>
          <p:cNvPicPr>
            <a:picLocks noChangeAspect="1" noChangeArrowheads="1"/>
          </p:cNvPicPr>
          <p:nvPr userDrawn="1"/>
        </p:nvPicPr>
        <p:blipFill>
          <a:blip r:embed="rId3" cstate="print"/>
          <a:srcRect/>
          <a:stretch>
            <a:fillRect/>
          </a:stretch>
        </p:blipFill>
        <p:spPr bwMode="auto">
          <a:xfrm>
            <a:off x="158751" y="4339829"/>
            <a:ext cx="646113" cy="694134"/>
          </a:xfrm>
          <a:prstGeom prst="rect">
            <a:avLst/>
          </a:prstGeom>
          <a:noFill/>
          <a:ln w="9525">
            <a:noFill/>
            <a:miter lim="800000"/>
            <a:headEnd/>
            <a:tailEnd/>
          </a:ln>
        </p:spPr>
      </p:pic>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685800" y="4686300"/>
            <a:ext cx="1905000" cy="342900"/>
          </a:xfrm>
          <a:prstGeom prst="rect">
            <a:avLst/>
          </a:prstGeom>
        </p:spPr>
        <p:txBody>
          <a:bodyPr/>
          <a:lstStyle>
            <a:lvl1pPr fontAlgn="auto">
              <a:spcBef>
                <a:spcPts val="0"/>
              </a:spcBef>
              <a:spcAft>
                <a:spcPts val="0"/>
              </a:spcAft>
              <a:defRPr>
                <a:solidFill>
                  <a:srgbClr val="0F56DC"/>
                </a:solidFill>
                <a:latin typeface="Tahoma" charset="0"/>
              </a:defRPr>
            </a:lvl1pPr>
          </a:lstStyle>
          <a:p>
            <a:pPr>
              <a:defRPr/>
            </a:pPr>
            <a:endParaRPr lang="en-US"/>
          </a:p>
        </p:txBody>
      </p:sp>
      <p:sp>
        <p:nvSpPr>
          <p:cNvPr id="5" name="Rectangle 5"/>
          <p:cNvSpPr>
            <a:spLocks noGrp="1" noChangeArrowheads="1"/>
          </p:cNvSpPr>
          <p:nvPr>
            <p:ph type="ftr" sz="quarter" idx="11"/>
          </p:nvPr>
        </p:nvSpPr>
        <p:spPr>
          <a:xfrm>
            <a:off x="3124200" y="4686300"/>
            <a:ext cx="2895600" cy="342900"/>
          </a:xfrm>
          <a:prstGeom prst="rect">
            <a:avLst/>
          </a:prstGeom>
        </p:spPr>
        <p:txBody>
          <a:bodyPr/>
          <a:lstStyle>
            <a:lvl1pPr fontAlgn="auto">
              <a:spcBef>
                <a:spcPts val="0"/>
              </a:spcBef>
              <a:spcAft>
                <a:spcPts val="0"/>
              </a:spcAft>
              <a:defRPr>
                <a:solidFill>
                  <a:srgbClr val="0F56DC"/>
                </a:solidFill>
                <a:latin typeface="Tahoma" charset="0"/>
              </a:defRPr>
            </a:lvl1pPr>
          </a:lstStyle>
          <a:p>
            <a:pPr>
              <a:defRPr/>
            </a:pPr>
            <a:endParaRPr lang="en-US"/>
          </a:p>
        </p:txBody>
      </p:sp>
      <p:sp>
        <p:nvSpPr>
          <p:cNvPr id="6" name="Rectangle 6"/>
          <p:cNvSpPr>
            <a:spLocks noGrp="1" noChangeArrowheads="1"/>
          </p:cNvSpPr>
          <p:nvPr>
            <p:ph type="sldNum" sz="quarter" idx="12"/>
          </p:nvPr>
        </p:nvSpPr>
        <p:spPr>
          <a:xfrm>
            <a:off x="6553200" y="4686300"/>
            <a:ext cx="1905000" cy="342900"/>
          </a:xfrm>
          <a:prstGeom prst="rect">
            <a:avLst/>
          </a:prstGeom>
        </p:spPr>
        <p:txBody>
          <a:bodyPr/>
          <a:lstStyle>
            <a:lvl1pPr fontAlgn="auto">
              <a:spcBef>
                <a:spcPts val="0"/>
              </a:spcBef>
              <a:spcAft>
                <a:spcPts val="0"/>
              </a:spcAft>
              <a:defRPr>
                <a:solidFill>
                  <a:srgbClr val="0F56DC"/>
                </a:solidFill>
                <a:latin typeface="Tahoma" charset="0"/>
              </a:defRPr>
            </a:lvl1pPr>
          </a:lstStyle>
          <a:p>
            <a:pPr>
              <a:defRPr/>
            </a:pPr>
            <a:fld id="{7EE559F2-86FF-4406-AEF8-93B32AAC3F2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05978"/>
            <a:ext cx="80772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86200" cy="32230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86200" cy="32230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4343400"/>
            <a:ext cx="67818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
        <p:nvSpPr>
          <p:cNvPr id="5" name="Rectangle 6"/>
          <p:cNvSpPr>
            <a:spLocks noGrp="1" noChangeArrowheads="1"/>
          </p:cNvSpPr>
          <p:nvPr>
            <p:ph type="sldNum" sz="quarter" idx="12"/>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F3C73CE6-017C-4CE4-B2FD-5E392169819E}" type="slidenum">
              <a:rPr lang="en-US"/>
              <a:pPr>
                <a:defRPr/>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6"/>
          <p:cNvSpPr/>
          <p:nvPr/>
        </p:nvSpPr>
        <p:spPr>
          <a:xfrm>
            <a:off x="1371600" y="3257550"/>
            <a:ext cx="6400800" cy="492443"/>
          </a:xfrm>
          <a:prstGeom prst="rect">
            <a:avLst/>
          </a:prstGeom>
        </p:spPr>
        <p:txBody>
          <a:bodyPr>
            <a:spAutoFit/>
          </a:bodyPr>
          <a:lstStyle/>
          <a:p>
            <a:pPr>
              <a:defRPr/>
            </a:pPr>
            <a:r>
              <a:rPr lang="en-US" sz="1300" b="1" dirty="0"/>
              <a:t>For more information please contact Centers for Disease Control and Prevention</a:t>
            </a:r>
          </a:p>
        </p:txBody>
      </p:sp>
      <p:sp>
        <p:nvSpPr>
          <p:cNvPr id="7" name="Rectangle 9"/>
          <p:cNvSpPr/>
          <p:nvPr/>
        </p:nvSpPr>
        <p:spPr>
          <a:xfrm>
            <a:off x="1371600" y="3529012"/>
            <a:ext cx="5943600" cy="646331"/>
          </a:xfrm>
          <a:prstGeom prst="rect">
            <a:avLst/>
          </a:prstGeom>
        </p:spPr>
        <p:txBody>
          <a:bodyPr>
            <a:spAutoFit/>
          </a:bodyPr>
          <a:lstStyle/>
          <a:p>
            <a:pPr>
              <a:defRPr/>
            </a:pPr>
            <a:r>
              <a:rPr lang="en-US" sz="1200" dirty="0"/>
              <a:t>1600 Clifton Road NE, Atlanta, GA 30333</a:t>
            </a:r>
          </a:p>
          <a:p>
            <a:pPr>
              <a:defRPr/>
            </a:pPr>
            <a:r>
              <a:rPr lang="en-US" sz="1200" dirty="0"/>
              <a:t>Telephone, 1-800-CDC-INFO (232-4636)/TTY: 1-888-232-6348</a:t>
            </a:r>
          </a:p>
          <a:p>
            <a:pPr>
              <a:defRPr/>
            </a:pPr>
            <a:r>
              <a:rPr lang="en-US" sz="1200" dirty="0"/>
              <a:t>E-mail: cdcinfo@cdc.gov 	Web: www.cdc.gov</a:t>
            </a:r>
          </a:p>
        </p:txBody>
      </p:sp>
      <p:sp>
        <p:nvSpPr>
          <p:cNvPr id="8" name="Rectangle 7"/>
          <p:cNvSpPr/>
          <p:nvPr/>
        </p:nvSpPr>
        <p:spPr>
          <a:xfrm>
            <a:off x="1371600" y="4065985"/>
            <a:ext cx="5943600" cy="369332"/>
          </a:xfrm>
          <a:prstGeom prst="rect">
            <a:avLst/>
          </a:prstGeom>
        </p:spPr>
        <p:txBody>
          <a:bodyPr>
            <a:spAutoFit/>
          </a:bodyPr>
          <a:lstStyle/>
          <a:p>
            <a:pPr>
              <a:defRPr/>
            </a:pPr>
            <a:r>
              <a:rPr lang="en-US" sz="900" dirty="0">
                <a:solidFill>
                  <a:schemeClr val="tx2"/>
                </a:solidFill>
              </a:rPr>
              <a:t>The findings and conclusions in this report are those of the authors and do not necessarily represent the official position of the Centers for Disease Control and Prevention.</a:t>
            </a:r>
          </a:p>
        </p:txBody>
      </p:sp>
      <p:sp>
        <p:nvSpPr>
          <p:cNvPr id="9" name="Rectangle 6"/>
          <p:cNvSpPr/>
          <p:nvPr userDrawn="1"/>
        </p:nvSpPr>
        <p:spPr>
          <a:xfrm>
            <a:off x="1371600" y="3257550"/>
            <a:ext cx="6705600" cy="292388"/>
          </a:xfrm>
          <a:prstGeom prst="rect">
            <a:avLst/>
          </a:prstGeom>
        </p:spPr>
        <p:txBody>
          <a:bodyPr>
            <a:spAutoFit/>
          </a:bodyPr>
          <a:lstStyle/>
          <a:p>
            <a:pPr fontAlgn="auto">
              <a:spcBef>
                <a:spcPts val="0"/>
              </a:spcBef>
              <a:spcAft>
                <a:spcPts val="0"/>
              </a:spcAft>
              <a:defRPr/>
            </a:pPr>
            <a:r>
              <a:rPr lang="en-US" sz="1300" b="1" dirty="0">
                <a:latin typeface="+mn-lt"/>
              </a:rPr>
              <a:t>For more information please contact Centers for Disease Control and Prevention</a:t>
            </a:r>
          </a:p>
        </p:txBody>
      </p:sp>
      <p:sp>
        <p:nvSpPr>
          <p:cNvPr id="10" name="Rectangle 9"/>
          <p:cNvSpPr/>
          <p:nvPr userDrawn="1"/>
        </p:nvSpPr>
        <p:spPr>
          <a:xfrm>
            <a:off x="1371600" y="3529012"/>
            <a:ext cx="5943600" cy="646331"/>
          </a:xfrm>
          <a:prstGeom prst="rect">
            <a:avLst/>
          </a:prstGeom>
        </p:spPr>
        <p:txBody>
          <a:bodyPr>
            <a:spAutoFit/>
          </a:bodyPr>
          <a:lstStyle/>
          <a:p>
            <a:pPr fontAlgn="auto">
              <a:spcBef>
                <a:spcPts val="0"/>
              </a:spcBef>
              <a:spcAft>
                <a:spcPts val="0"/>
              </a:spcAft>
              <a:defRPr/>
            </a:pPr>
            <a:r>
              <a:rPr lang="en-US" sz="1200" dirty="0">
                <a:latin typeface="+mn-lt"/>
              </a:rPr>
              <a:t>1600 Clifton Road NE, Atlanta, GA 30333</a:t>
            </a:r>
          </a:p>
          <a:p>
            <a:pPr fontAlgn="auto">
              <a:spcBef>
                <a:spcPts val="0"/>
              </a:spcBef>
              <a:spcAft>
                <a:spcPts val="0"/>
              </a:spcAft>
              <a:defRPr/>
            </a:pPr>
            <a:r>
              <a:rPr lang="en-US" sz="1200" dirty="0">
                <a:latin typeface="+mn-lt"/>
              </a:rPr>
              <a:t>Telephone, 1-800-CDC-INFO (232-4636)/TTY: 1-888-232-6348</a:t>
            </a:r>
          </a:p>
          <a:p>
            <a:pPr fontAlgn="auto">
              <a:spcBef>
                <a:spcPts val="0"/>
              </a:spcBef>
              <a:spcAft>
                <a:spcPts val="0"/>
              </a:spcAft>
              <a:defRPr/>
            </a:pPr>
            <a:r>
              <a:rPr lang="en-US" sz="1200" dirty="0">
                <a:latin typeface="+mn-lt"/>
              </a:rPr>
              <a:t>E-mail: cdcinfo@cdc.gov 	Web: www.cdc.gov</a:t>
            </a:r>
          </a:p>
        </p:txBody>
      </p:sp>
      <p:sp>
        <p:nvSpPr>
          <p:cNvPr id="13" name="Rectangle 13"/>
          <p:cNvSpPr/>
          <p:nvPr userDrawn="1"/>
        </p:nvSpPr>
        <p:spPr>
          <a:xfrm>
            <a:off x="1371600" y="4065985"/>
            <a:ext cx="5943600" cy="369332"/>
          </a:xfrm>
          <a:prstGeom prst="rect">
            <a:avLst/>
          </a:prstGeom>
        </p:spPr>
        <p:txBody>
          <a:bodyPr>
            <a:spAutoFit/>
          </a:bodyPr>
          <a:lstStyle/>
          <a:p>
            <a:pPr fontAlgn="auto">
              <a:spcBef>
                <a:spcPts val="0"/>
              </a:spcBef>
              <a:spcAft>
                <a:spcPts val="0"/>
              </a:spcAft>
              <a:defRPr/>
            </a:pPr>
            <a:r>
              <a:rPr lang="en-US" sz="900" dirty="0">
                <a:solidFill>
                  <a:schemeClr val="tx2"/>
                </a:solidFill>
                <a:latin typeface="+mn-lt"/>
              </a:rPr>
              <a:t>The findings and conclusions in this report are those of the authors and do not necessarily represent the official position of the Centers for Disease Control and Prevention.</a:t>
            </a:r>
          </a:p>
        </p:txBody>
      </p:sp>
      <p:sp>
        <p:nvSpPr>
          <p:cNvPr id="5" name="Subtitle 2"/>
          <p:cNvSpPr>
            <a:spLocks noGrp="1"/>
          </p:cNvSpPr>
          <p:nvPr>
            <p:ph type="subTitle" idx="1"/>
          </p:nvPr>
        </p:nvSpPr>
        <p:spPr>
          <a:xfrm>
            <a:off x="1371600" y="148590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485900"/>
            <a:ext cx="7772400" cy="3086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4686300"/>
            <a:ext cx="1905000" cy="3429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Rectangle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243844D1-7375-4DDD-98A2-E33829C9969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vl1pPr>
          </a:lstStyle>
          <a:p>
            <a:pPr>
              <a:defRPr/>
            </a:pPr>
            <a:fld id="{B3F3240A-92EF-4599-839F-CFBBC7E4A133}" type="datetimeFigureOut">
              <a:rPr lang="en-US"/>
              <a:pPr>
                <a:defRPr/>
              </a:pPr>
              <a:t>1/4/2016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8E1BFAEB-E70D-4763-AFBF-57004081B6B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2B3E2719-0B28-48EC-9DF6-BCE204634E61}" type="slidenum">
              <a:rPr lang="en-US"/>
              <a:pPr>
                <a:defRPr/>
              </a:pPr>
              <a:t>‹#›</a:t>
            </a:fld>
            <a:endParaRPr lang="en-US"/>
          </a:p>
        </p:txBody>
      </p:sp>
    </p:spTree>
    <p:extLst>
      <p:ext uri="{BB962C8B-B14F-4D97-AF65-F5344CB8AC3E}">
        <p14:creationId xmlns:p14="http://schemas.microsoft.com/office/powerpoint/2010/main" val="681191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62916279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5332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1407293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78142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4343400"/>
            <a:ext cx="67818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68656674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18413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6425925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180418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6"/>
          <p:cNvSpPr/>
          <p:nvPr/>
        </p:nvSpPr>
        <p:spPr>
          <a:xfrm>
            <a:off x="1371600" y="3257550"/>
            <a:ext cx="6400800" cy="492443"/>
          </a:xfrm>
          <a:prstGeom prst="rect">
            <a:avLst/>
          </a:prstGeom>
        </p:spPr>
        <p:txBody>
          <a:bodyPr>
            <a:spAutoFit/>
          </a:bodyPr>
          <a:lstStyle/>
          <a:p>
            <a:pPr>
              <a:defRPr/>
            </a:pPr>
            <a:r>
              <a:rPr lang="en-US" sz="1300" b="1" dirty="0">
                <a:solidFill>
                  <a:srgbClr val="0039A6"/>
                </a:solidFill>
              </a:rPr>
              <a:t>For more information please contact Centers for Disease Control and Prevention</a:t>
            </a:r>
          </a:p>
        </p:txBody>
      </p:sp>
      <p:sp>
        <p:nvSpPr>
          <p:cNvPr id="7" name="Rectangle 9"/>
          <p:cNvSpPr/>
          <p:nvPr/>
        </p:nvSpPr>
        <p:spPr>
          <a:xfrm>
            <a:off x="1371600" y="3529012"/>
            <a:ext cx="5943600" cy="646331"/>
          </a:xfrm>
          <a:prstGeom prst="rect">
            <a:avLst/>
          </a:prstGeom>
        </p:spPr>
        <p:txBody>
          <a:bodyPr>
            <a:spAutoFit/>
          </a:bodyPr>
          <a:lstStyle/>
          <a:p>
            <a:pPr>
              <a:defRPr/>
            </a:pPr>
            <a:r>
              <a:rPr lang="en-US" sz="1200" dirty="0">
                <a:solidFill>
                  <a:srgbClr val="0039A6"/>
                </a:solidFill>
              </a:rPr>
              <a:t>1600 Clifton Road NE, Atlanta, GA 30333</a:t>
            </a:r>
          </a:p>
          <a:p>
            <a:pPr>
              <a:defRPr/>
            </a:pPr>
            <a:r>
              <a:rPr lang="en-US" sz="1200" dirty="0">
                <a:solidFill>
                  <a:srgbClr val="0039A6"/>
                </a:solidFill>
              </a:rPr>
              <a:t>Telephone, 1-800-CDC-INFO (232-4636)/TTY: 1-888-232-6348</a:t>
            </a:r>
          </a:p>
          <a:p>
            <a:pPr>
              <a:defRPr/>
            </a:pPr>
            <a:r>
              <a:rPr lang="en-US" sz="1200" dirty="0">
                <a:solidFill>
                  <a:srgbClr val="0039A6"/>
                </a:solidFill>
              </a:rPr>
              <a:t>E-mail: cdcinfo@cdc.gov 	Web: www.cdc.gov</a:t>
            </a:r>
          </a:p>
        </p:txBody>
      </p:sp>
      <p:sp>
        <p:nvSpPr>
          <p:cNvPr id="8" name="Rectangle 7"/>
          <p:cNvSpPr/>
          <p:nvPr/>
        </p:nvSpPr>
        <p:spPr>
          <a:xfrm>
            <a:off x="1371600" y="4065985"/>
            <a:ext cx="5943600" cy="369332"/>
          </a:xfrm>
          <a:prstGeom prst="rect">
            <a:avLst/>
          </a:prstGeom>
        </p:spPr>
        <p:txBody>
          <a:bodyPr>
            <a:spAutoFit/>
          </a:bodyPr>
          <a:lstStyle/>
          <a:p>
            <a:pPr>
              <a:defRPr/>
            </a:pPr>
            <a:r>
              <a:rPr lang="en-US" sz="900" dirty="0">
                <a:solidFill>
                  <a:srgbClr val="3077FF"/>
                </a:solidFill>
              </a:rPr>
              <a:t>The findings and conclusions in this report are those of the authors and do not necessarily represent the official position of the Centers for Disease Control and Prevention.</a:t>
            </a:r>
          </a:p>
        </p:txBody>
      </p:sp>
      <p:sp>
        <p:nvSpPr>
          <p:cNvPr id="9" name="Rectangle 6"/>
          <p:cNvSpPr/>
          <p:nvPr userDrawn="1"/>
        </p:nvSpPr>
        <p:spPr>
          <a:xfrm>
            <a:off x="1371600" y="3257550"/>
            <a:ext cx="6705600" cy="292388"/>
          </a:xfrm>
          <a:prstGeom prst="rect">
            <a:avLst/>
          </a:prstGeom>
        </p:spPr>
        <p:txBody>
          <a:bodyPr>
            <a:spAutoFit/>
          </a:bodyPr>
          <a:lstStyle/>
          <a:p>
            <a:pPr fontAlgn="auto">
              <a:spcBef>
                <a:spcPts val="0"/>
              </a:spcBef>
              <a:spcAft>
                <a:spcPts val="0"/>
              </a:spcAft>
              <a:defRPr/>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371600" y="3529012"/>
            <a:ext cx="5943600" cy="646331"/>
          </a:xfrm>
          <a:prstGeom prst="rect">
            <a:avLst/>
          </a:prstGeom>
        </p:spPr>
        <p:txBody>
          <a:bodyPr>
            <a:spAutoFit/>
          </a:bodyPr>
          <a:lstStyle/>
          <a:p>
            <a:pPr fontAlgn="auto">
              <a:spcBef>
                <a:spcPts val="0"/>
              </a:spcBef>
              <a:spcAft>
                <a:spcPts val="0"/>
              </a:spcAft>
              <a:defRPr/>
            </a:pPr>
            <a:r>
              <a:rPr lang="en-US" sz="1200" dirty="0">
                <a:solidFill>
                  <a:srgbClr val="0039A6"/>
                </a:solidFill>
                <a:latin typeface="Myriad Web Pro"/>
              </a:rPr>
              <a:t>1600 Clifton Road NE, Atlanta, GA 30333</a:t>
            </a:r>
          </a:p>
          <a:p>
            <a:pPr fontAlgn="auto">
              <a:spcBef>
                <a:spcPts val="0"/>
              </a:spcBef>
              <a:spcAft>
                <a:spcPts val="0"/>
              </a:spcAft>
              <a:defRPr/>
            </a:pPr>
            <a:r>
              <a:rPr lang="en-US" sz="1200" dirty="0">
                <a:solidFill>
                  <a:srgbClr val="0039A6"/>
                </a:solidFill>
                <a:latin typeface="Myriad Web Pro"/>
              </a:rPr>
              <a:t>Telephone, 1-800-CDC-INFO (232-4636)/TTY: 1-888-232-6348</a:t>
            </a:r>
          </a:p>
          <a:p>
            <a:pPr fontAlgn="auto">
              <a:spcBef>
                <a:spcPts val="0"/>
              </a:spcBef>
              <a:spcAft>
                <a:spcPts val="0"/>
              </a:spcAft>
              <a:defRPr/>
            </a:pPr>
            <a:r>
              <a:rPr lang="en-US" sz="1200" dirty="0">
                <a:solidFill>
                  <a:srgbClr val="0039A6"/>
                </a:solidFill>
                <a:latin typeface="Myriad Web Pro"/>
              </a:rPr>
              <a:t>E-mail: cdcinfo@cdc.gov 	Web: www.cdc.gov</a:t>
            </a:r>
          </a:p>
        </p:txBody>
      </p:sp>
      <p:sp>
        <p:nvSpPr>
          <p:cNvPr id="13" name="Rectangle 13"/>
          <p:cNvSpPr/>
          <p:nvPr userDrawn="1"/>
        </p:nvSpPr>
        <p:spPr>
          <a:xfrm>
            <a:off x="1371600" y="4065985"/>
            <a:ext cx="5943600" cy="369332"/>
          </a:xfrm>
          <a:prstGeom prst="rect">
            <a:avLst/>
          </a:prstGeom>
        </p:spPr>
        <p:txBody>
          <a:bodyPr>
            <a:spAutoFit/>
          </a:bodyPr>
          <a:lstStyle/>
          <a:p>
            <a:pPr fontAlgn="auto">
              <a:spcBef>
                <a:spcPts val="0"/>
              </a:spcBef>
              <a:spcAft>
                <a:spcPts val="0"/>
              </a:spcAft>
              <a:defRPr/>
            </a:pPr>
            <a:r>
              <a:rPr lang="en-US" sz="900" dirty="0">
                <a:solidFill>
                  <a:srgbClr val="3077FF"/>
                </a:solidFill>
                <a:latin typeface="Myriad Web Pro"/>
              </a:rPr>
              <a:t>The findings and conclusions in this report are those of the authors and do not necessarily represent the official position of the Centers for Disease Control and Prevention.</a:t>
            </a:r>
          </a:p>
        </p:txBody>
      </p:sp>
      <p:sp>
        <p:nvSpPr>
          <p:cNvPr id="5" name="Subtitle 2"/>
          <p:cNvSpPr>
            <a:spLocks noGrp="1"/>
          </p:cNvSpPr>
          <p:nvPr>
            <p:ph type="subTitle" idx="1"/>
          </p:nvPr>
        </p:nvSpPr>
        <p:spPr>
          <a:xfrm>
            <a:off x="1371600" y="148590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486813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defRPr>
            </a:lvl1pPr>
          </a:lstStyle>
          <a:p>
            <a:pPr>
              <a:defRPr/>
            </a:pPr>
            <a:endParaRPr lang="en-US">
              <a:solidFill>
                <a:srgbClr val="0039A6"/>
              </a:solidFill>
            </a:endParaRPr>
          </a:p>
        </p:txBody>
      </p:sp>
      <p:sp>
        <p:nvSpPr>
          <p:cNvPr id="5" name="Slide Number Placeholder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9DE9AE21-BBD6-4C0C-8347-129FB8293B59}"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159813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vl1pPr>
          </a:lstStyle>
          <a:p>
            <a:pPr>
              <a:defRPr/>
            </a:pPr>
            <a:fld id="{B3F3240A-92EF-4599-839F-CFBBC7E4A133}" type="datetimeFigureOut">
              <a:rPr lang="en-US">
                <a:solidFill>
                  <a:srgbClr val="0039A6"/>
                </a:solidFill>
              </a:rPr>
              <a:pPr>
                <a:defRPr/>
              </a:pPr>
              <a:t>1/4/2016</a:t>
            </a:fld>
            <a:endParaRPr lang="en-US">
              <a:solidFill>
                <a:srgbClr val="0039A6"/>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solidFill>
                <a:srgbClr val="0039A6"/>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8E1BFAEB-E70D-4763-AFBF-57004081B6B4}"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2300981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srcRect/>
          <a:stretch>
            <a:fillRect/>
          </a:stretch>
        </p:blipFill>
        <p:spPr bwMode="auto">
          <a:xfrm>
            <a:off x="7480300" y="4514850"/>
            <a:ext cx="1206500" cy="528638"/>
          </a:xfrm>
          <a:prstGeom prst="rect">
            <a:avLst/>
          </a:prstGeom>
          <a:noFill/>
          <a:ln w="9525">
            <a:noFill/>
            <a:miter lim="800000"/>
            <a:headEnd/>
            <a:tailEnd/>
          </a:ln>
        </p:spPr>
      </p:pic>
      <p:sp>
        <p:nvSpPr>
          <p:cNvPr id="7" name="Title 1"/>
          <p:cNvSpPr>
            <a:spLocks noGrp="1"/>
          </p:cNvSpPr>
          <p:nvPr>
            <p:ph type="title"/>
          </p:nvPr>
        </p:nvSpPr>
        <p:spPr>
          <a:xfrm>
            <a:off x="457200" y="205978"/>
            <a:ext cx="8229600" cy="85725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50420206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39A6"/>
              </a:solidFill>
            </a:endParaRPr>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39A6"/>
              </a:solidFill>
            </a:endParaRPr>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2B3E2719-0B28-48EC-9DF6-BCE204634E6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24619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4343400"/>
            <a:ext cx="67818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911FB376-4B34-40E3-BC52-11913108B02B}" type="datetimeFigureOut">
              <a:rPr lang="en-US">
                <a:solidFill>
                  <a:srgbClr val="0039A6"/>
                </a:solidFill>
              </a:rPr>
              <a:pPr>
                <a:defRPr/>
              </a:pPr>
              <a:t>1/4/2016</a:t>
            </a:fld>
            <a:endParaRPr lang="en-US">
              <a:solidFill>
                <a:srgbClr val="0039A6"/>
              </a:solidFill>
            </a:endParaRPr>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solidFill>
                <a:srgbClr val="0039A6"/>
              </a:solidFill>
            </a:endParaRPr>
          </a:p>
        </p:txBody>
      </p:sp>
      <p:sp>
        <p:nvSpPr>
          <p:cNvPr id="7"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8A16BA3B-74AF-4134-96D9-1DF29B561AC6}"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521732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7164421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7342034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7078530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86349599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85725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8185733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6617489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13708905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40270010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100118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Rectangle 6"/>
          <p:cNvSpPr>
            <a:spLocks noGrp="1" noChangeArrowheads="1"/>
          </p:cNvSpPr>
          <p:nvPr>
            <p:ph type="sldNum" sz="quarter" idx="10"/>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D8990F72-FC93-428A-93DE-FB0F33021ED9}" type="slidenum">
              <a:rPr lang="en-US"/>
              <a:pPr>
                <a:defRPr/>
              </a:pPr>
              <a:t>‹#›</a:t>
            </a:fld>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23900294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927483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74188315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520871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4343400"/>
            <a:ext cx="67818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59423934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5435906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09872315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8287774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6"/>
          <p:cNvSpPr/>
          <p:nvPr/>
        </p:nvSpPr>
        <p:spPr>
          <a:xfrm>
            <a:off x="1371600" y="3257550"/>
            <a:ext cx="6400800" cy="492443"/>
          </a:xfrm>
          <a:prstGeom prst="rect">
            <a:avLst/>
          </a:prstGeom>
        </p:spPr>
        <p:txBody>
          <a:bodyPr>
            <a:spAutoFit/>
          </a:bodyPr>
          <a:lstStyle/>
          <a:p>
            <a:pPr>
              <a:defRPr/>
            </a:pPr>
            <a:r>
              <a:rPr lang="en-US" sz="1300" b="1" dirty="0">
                <a:solidFill>
                  <a:srgbClr val="0039A6"/>
                </a:solidFill>
              </a:rPr>
              <a:t>For more information please contact Centers for Disease Control and Prevention</a:t>
            </a:r>
          </a:p>
        </p:txBody>
      </p:sp>
      <p:sp>
        <p:nvSpPr>
          <p:cNvPr id="7" name="Rectangle 9"/>
          <p:cNvSpPr/>
          <p:nvPr/>
        </p:nvSpPr>
        <p:spPr>
          <a:xfrm>
            <a:off x="1371600" y="3529012"/>
            <a:ext cx="5943600" cy="646331"/>
          </a:xfrm>
          <a:prstGeom prst="rect">
            <a:avLst/>
          </a:prstGeom>
        </p:spPr>
        <p:txBody>
          <a:bodyPr>
            <a:spAutoFit/>
          </a:bodyPr>
          <a:lstStyle/>
          <a:p>
            <a:pPr>
              <a:defRPr/>
            </a:pPr>
            <a:r>
              <a:rPr lang="en-US" sz="1200" dirty="0">
                <a:solidFill>
                  <a:srgbClr val="0039A6"/>
                </a:solidFill>
              </a:rPr>
              <a:t>1600 Clifton Road NE, Atlanta, GA 30333</a:t>
            </a:r>
          </a:p>
          <a:p>
            <a:pPr>
              <a:defRPr/>
            </a:pPr>
            <a:r>
              <a:rPr lang="en-US" sz="1200" dirty="0">
                <a:solidFill>
                  <a:srgbClr val="0039A6"/>
                </a:solidFill>
              </a:rPr>
              <a:t>Telephone, 1-800-CDC-INFO (232-4636)/TTY: 1-888-232-6348</a:t>
            </a:r>
          </a:p>
          <a:p>
            <a:pPr>
              <a:defRPr/>
            </a:pPr>
            <a:r>
              <a:rPr lang="en-US" sz="1200" dirty="0">
                <a:solidFill>
                  <a:srgbClr val="0039A6"/>
                </a:solidFill>
              </a:rPr>
              <a:t>E-mail: cdcinfo@cdc.gov 	Web: www.cdc.gov</a:t>
            </a:r>
          </a:p>
        </p:txBody>
      </p:sp>
      <p:sp>
        <p:nvSpPr>
          <p:cNvPr id="8" name="Rectangle 7"/>
          <p:cNvSpPr/>
          <p:nvPr/>
        </p:nvSpPr>
        <p:spPr>
          <a:xfrm>
            <a:off x="1371600" y="4065985"/>
            <a:ext cx="5943600" cy="369332"/>
          </a:xfrm>
          <a:prstGeom prst="rect">
            <a:avLst/>
          </a:prstGeom>
        </p:spPr>
        <p:txBody>
          <a:bodyPr>
            <a:spAutoFit/>
          </a:bodyPr>
          <a:lstStyle/>
          <a:p>
            <a:pPr>
              <a:defRPr/>
            </a:pPr>
            <a:r>
              <a:rPr lang="en-US" sz="900" dirty="0">
                <a:solidFill>
                  <a:srgbClr val="3077FF"/>
                </a:solidFill>
              </a:rPr>
              <a:t>The findings and conclusions in this report are those of the authors and do not necessarily represent the official position of the Centers for Disease Control and Prevention.</a:t>
            </a:r>
          </a:p>
        </p:txBody>
      </p:sp>
      <p:sp>
        <p:nvSpPr>
          <p:cNvPr id="9" name="Rectangle 6"/>
          <p:cNvSpPr/>
          <p:nvPr userDrawn="1"/>
        </p:nvSpPr>
        <p:spPr>
          <a:xfrm>
            <a:off x="1371600" y="3257550"/>
            <a:ext cx="6705600" cy="292388"/>
          </a:xfrm>
          <a:prstGeom prst="rect">
            <a:avLst/>
          </a:prstGeom>
        </p:spPr>
        <p:txBody>
          <a:bodyPr>
            <a:spAutoFit/>
          </a:bodyPr>
          <a:lstStyle/>
          <a:p>
            <a:pPr fontAlgn="auto">
              <a:spcBef>
                <a:spcPts val="0"/>
              </a:spcBef>
              <a:spcAft>
                <a:spcPts val="0"/>
              </a:spcAft>
              <a:defRPr/>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371600" y="3529012"/>
            <a:ext cx="5943600" cy="646331"/>
          </a:xfrm>
          <a:prstGeom prst="rect">
            <a:avLst/>
          </a:prstGeom>
        </p:spPr>
        <p:txBody>
          <a:bodyPr>
            <a:spAutoFit/>
          </a:bodyPr>
          <a:lstStyle/>
          <a:p>
            <a:pPr fontAlgn="auto">
              <a:spcBef>
                <a:spcPts val="0"/>
              </a:spcBef>
              <a:spcAft>
                <a:spcPts val="0"/>
              </a:spcAft>
              <a:defRPr/>
            </a:pPr>
            <a:r>
              <a:rPr lang="en-US" sz="1200" dirty="0">
                <a:solidFill>
                  <a:srgbClr val="0039A6"/>
                </a:solidFill>
                <a:latin typeface="Myriad Web Pro"/>
              </a:rPr>
              <a:t>1600 Clifton Road NE, Atlanta, GA 30333</a:t>
            </a:r>
          </a:p>
          <a:p>
            <a:pPr fontAlgn="auto">
              <a:spcBef>
                <a:spcPts val="0"/>
              </a:spcBef>
              <a:spcAft>
                <a:spcPts val="0"/>
              </a:spcAft>
              <a:defRPr/>
            </a:pPr>
            <a:r>
              <a:rPr lang="en-US" sz="1200" dirty="0">
                <a:solidFill>
                  <a:srgbClr val="0039A6"/>
                </a:solidFill>
                <a:latin typeface="Myriad Web Pro"/>
              </a:rPr>
              <a:t>Telephone, 1-800-CDC-INFO (232-4636)/TTY: 1-888-232-6348</a:t>
            </a:r>
          </a:p>
          <a:p>
            <a:pPr fontAlgn="auto">
              <a:spcBef>
                <a:spcPts val="0"/>
              </a:spcBef>
              <a:spcAft>
                <a:spcPts val="0"/>
              </a:spcAft>
              <a:defRPr/>
            </a:pPr>
            <a:r>
              <a:rPr lang="en-US" sz="1200" dirty="0">
                <a:solidFill>
                  <a:srgbClr val="0039A6"/>
                </a:solidFill>
                <a:latin typeface="Myriad Web Pro"/>
              </a:rPr>
              <a:t>E-mail: cdcinfo@cdc.gov 	Web: www.cdc.gov</a:t>
            </a:r>
          </a:p>
        </p:txBody>
      </p:sp>
      <p:sp>
        <p:nvSpPr>
          <p:cNvPr id="13" name="Rectangle 13"/>
          <p:cNvSpPr/>
          <p:nvPr userDrawn="1"/>
        </p:nvSpPr>
        <p:spPr>
          <a:xfrm>
            <a:off x="1371600" y="4065985"/>
            <a:ext cx="5943600" cy="369332"/>
          </a:xfrm>
          <a:prstGeom prst="rect">
            <a:avLst/>
          </a:prstGeom>
        </p:spPr>
        <p:txBody>
          <a:bodyPr>
            <a:spAutoFit/>
          </a:bodyPr>
          <a:lstStyle/>
          <a:p>
            <a:pPr fontAlgn="auto">
              <a:spcBef>
                <a:spcPts val="0"/>
              </a:spcBef>
              <a:spcAft>
                <a:spcPts val="0"/>
              </a:spcAft>
              <a:defRPr/>
            </a:pPr>
            <a:r>
              <a:rPr lang="en-US" sz="900" dirty="0">
                <a:solidFill>
                  <a:srgbClr val="3077FF"/>
                </a:solidFill>
                <a:latin typeface="Myriad Web Pro"/>
              </a:rPr>
              <a:t>The findings and conclusions in this report are those of the authors and do not necessarily represent the official position of the Centers for Disease Control and Prevention.</a:t>
            </a:r>
          </a:p>
        </p:txBody>
      </p:sp>
      <p:sp>
        <p:nvSpPr>
          <p:cNvPr id="5" name="Subtitle 2"/>
          <p:cNvSpPr>
            <a:spLocks noGrp="1"/>
          </p:cNvSpPr>
          <p:nvPr>
            <p:ph type="subTitle" idx="1"/>
          </p:nvPr>
        </p:nvSpPr>
        <p:spPr>
          <a:xfrm>
            <a:off x="1371600" y="148590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22958211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defRPr>
            </a:lvl1pPr>
          </a:lstStyle>
          <a:p>
            <a:pPr>
              <a:defRPr/>
            </a:pPr>
            <a:endParaRPr lang="en-US">
              <a:solidFill>
                <a:srgbClr val="0039A6"/>
              </a:solidFill>
            </a:endParaRPr>
          </a:p>
        </p:txBody>
      </p:sp>
      <p:sp>
        <p:nvSpPr>
          <p:cNvPr id="5" name="Slide Number Placeholder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9DE9AE21-BBD6-4C0C-8347-129FB8293B59}"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40975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vl1pPr>
          </a:lstStyle>
          <a:p>
            <a:pPr>
              <a:defRPr/>
            </a:pPr>
            <a:fld id="{B3F3240A-92EF-4599-839F-CFBBC7E4A133}" type="datetimeFigureOut">
              <a:rPr lang="en-US">
                <a:solidFill>
                  <a:srgbClr val="0039A6"/>
                </a:solidFill>
              </a:rPr>
              <a:pPr>
                <a:defRPr/>
              </a:pPr>
              <a:t>1/4/2016</a:t>
            </a:fld>
            <a:endParaRPr lang="en-US">
              <a:solidFill>
                <a:srgbClr val="0039A6"/>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solidFill>
                <a:srgbClr val="0039A6"/>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8E1BFAEB-E70D-4763-AFBF-57004081B6B4}"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28459466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srcRect/>
          <a:stretch>
            <a:fillRect/>
          </a:stretch>
        </p:blipFill>
        <p:spPr bwMode="auto">
          <a:xfrm>
            <a:off x="7480300" y="4514850"/>
            <a:ext cx="1206500" cy="528638"/>
          </a:xfrm>
          <a:prstGeom prst="rect">
            <a:avLst/>
          </a:prstGeom>
          <a:noFill/>
          <a:ln w="9525">
            <a:noFill/>
            <a:miter lim="800000"/>
            <a:headEnd/>
            <a:tailEnd/>
          </a:ln>
        </p:spPr>
      </p:pic>
      <p:sp>
        <p:nvSpPr>
          <p:cNvPr id="7" name="Title 1"/>
          <p:cNvSpPr>
            <a:spLocks noGrp="1"/>
          </p:cNvSpPr>
          <p:nvPr>
            <p:ph type="title"/>
          </p:nvPr>
        </p:nvSpPr>
        <p:spPr>
          <a:xfrm>
            <a:off x="457200" y="205978"/>
            <a:ext cx="8229600" cy="85725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70484652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0300" y="4514850"/>
            <a:ext cx="12065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05978"/>
            <a:ext cx="8229600" cy="85725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92057622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39A6"/>
              </a:solidFill>
            </a:endParaRPr>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39A6"/>
              </a:solidFill>
            </a:endParaRPr>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2B3E2719-0B28-48EC-9DF6-BCE204634E6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3916118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90345451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90800847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65498214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0961751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4343400"/>
            <a:ext cx="67818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95955894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57544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A79A752A-0F2C-4C1E-AF5D-F96007EBE83C}" type="slidenum">
              <a:rPr lang="en-US"/>
              <a:pPr>
                <a:defRPr/>
              </a:pPr>
              <a:t>‹#›</a:t>
            </a:fld>
            <a:endParaRPr lang="en-U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71737895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9274722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6"/>
          <p:cNvSpPr/>
          <p:nvPr/>
        </p:nvSpPr>
        <p:spPr>
          <a:xfrm>
            <a:off x="1371600" y="3257550"/>
            <a:ext cx="6400800" cy="492443"/>
          </a:xfrm>
          <a:prstGeom prst="rect">
            <a:avLst/>
          </a:prstGeom>
        </p:spPr>
        <p:txBody>
          <a:bodyPr>
            <a:spAutoFit/>
          </a:bodyPr>
          <a:lstStyle/>
          <a:p>
            <a:pPr>
              <a:defRPr/>
            </a:pPr>
            <a:r>
              <a:rPr lang="en-US" sz="1300" b="1" dirty="0">
                <a:solidFill>
                  <a:srgbClr val="0039A6"/>
                </a:solidFill>
              </a:rPr>
              <a:t>For more information please contact Centers for Disease Control and Prevention</a:t>
            </a:r>
          </a:p>
        </p:txBody>
      </p:sp>
      <p:sp>
        <p:nvSpPr>
          <p:cNvPr id="7" name="Rectangle 9"/>
          <p:cNvSpPr/>
          <p:nvPr/>
        </p:nvSpPr>
        <p:spPr>
          <a:xfrm>
            <a:off x="1371600" y="3529012"/>
            <a:ext cx="5943600" cy="646331"/>
          </a:xfrm>
          <a:prstGeom prst="rect">
            <a:avLst/>
          </a:prstGeom>
        </p:spPr>
        <p:txBody>
          <a:bodyPr>
            <a:spAutoFit/>
          </a:bodyPr>
          <a:lstStyle/>
          <a:p>
            <a:pPr>
              <a:defRPr/>
            </a:pPr>
            <a:r>
              <a:rPr lang="en-US" sz="1200" dirty="0">
                <a:solidFill>
                  <a:srgbClr val="0039A6"/>
                </a:solidFill>
              </a:rPr>
              <a:t>1600 Clifton Road NE, Atlanta, GA 30333</a:t>
            </a:r>
          </a:p>
          <a:p>
            <a:pPr>
              <a:defRPr/>
            </a:pPr>
            <a:r>
              <a:rPr lang="en-US" sz="1200" dirty="0">
                <a:solidFill>
                  <a:srgbClr val="0039A6"/>
                </a:solidFill>
              </a:rPr>
              <a:t>Telephone, 1-800-CDC-INFO (232-4636)/TTY: 1-888-232-6348</a:t>
            </a:r>
          </a:p>
          <a:p>
            <a:pPr>
              <a:defRPr/>
            </a:pPr>
            <a:r>
              <a:rPr lang="en-US" sz="1200" dirty="0">
                <a:solidFill>
                  <a:srgbClr val="0039A6"/>
                </a:solidFill>
              </a:rPr>
              <a:t>E-mail: cdcinfo@cdc.gov 	Web: www.cdc.gov</a:t>
            </a:r>
          </a:p>
        </p:txBody>
      </p:sp>
      <p:sp>
        <p:nvSpPr>
          <p:cNvPr id="8" name="Rectangle 7"/>
          <p:cNvSpPr/>
          <p:nvPr/>
        </p:nvSpPr>
        <p:spPr>
          <a:xfrm>
            <a:off x="1371600" y="4065985"/>
            <a:ext cx="5943600" cy="369332"/>
          </a:xfrm>
          <a:prstGeom prst="rect">
            <a:avLst/>
          </a:prstGeom>
        </p:spPr>
        <p:txBody>
          <a:bodyPr>
            <a:spAutoFit/>
          </a:bodyPr>
          <a:lstStyle/>
          <a:p>
            <a:pPr>
              <a:defRPr/>
            </a:pPr>
            <a:r>
              <a:rPr lang="en-US" sz="900" dirty="0">
                <a:solidFill>
                  <a:srgbClr val="3077FF"/>
                </a:solidFill>
              </a:rPr>
              <a:t>The findings and conclusions in this report are those of the authors and do not necessarily represent the official position of the Centers for Disease Control and Prevention.</a:t>
            </a:r>
          </a:p>
        </p:txBody>
      </p:sp>
      <p:sp>
        <p:nvSpPr>
          <p:cNvPr id="9" name="Rectangle 6"/>
          <p:cNvSpPr/>
          <p:nvPr userDrawn="1"/>
        </p:nvSpPr>
        <p:spPr>
          <a:xfrm>
            <a:off x="1371600" y="3257550"/>
            <a:ext cx="6705600" cy="292388"/>
          </a:xfrm>
          <a:prstGeom prst="rect">
            <a:avLst/>
          </a:prstGeom>
        </p:spPr>
        <p:txBody>
          <a:bodyPr>
            <a:spAutoFit/>
          </a:bodyPr>
          <a:lstStyle/>
          <a:p>
            <a:pPr fontAlgn="auto">
              <a:spcBef>
                <a:spcPts val="0"/>
              </a:spcBef>
              <a:spcAft>
                <a:spcPts val="0"/>
              </a:spcAft>
              <a:defRPr/>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371600" y="3529012"/>
            <a:ext cx="5943600" cy="646331"/>
          </a:xfrm>
          <a:prstGeom prst="rect">
            <a:avLst/>
          </a:prstGeom>
        </p:spPr>
        <p:txBody>
          <a:bodyPr>
            <a:spAutoFit/>
          </a:bodyPr>
          <a:lstStyle/>
          <a:p>
            <a:pPr fontAlgn="auto">
              <a:spcBef>
                <a:spcPts val="0"/>
              </a:spcBef>
              <a:spcAft>
                <a:spcPts val="0"/>
              </a:spcAft>
              <a:defRPr/>
            </a:pPr>
            <a:r>
              <a:rPr lang="en-US" sz="1200" dirty="0">
                <a:solidFill>
                  <a:srgbClr val="0039A6"/>
                </a:solidFill>
                <a:latin typeface="Myriad Web Pro"/>
              </a:rPr>
              <a:t>1600 Clifton Road NE, Atlanta, GA 30333</a:t>
            </a:r>
          </a:p>
          <a:p>
            <a:pPr fontAlgn="auto">
              <a:spcBef>
                <a:spcPts val="0"/>
              </a:spcBef>
              <a:spcAft>
                <a:spcPts val="0"/>
              </a:spcAft>
              <a:defRPr/>
            </a:pPr>
            <a:r>
              <a:rPr lang="en-US" sz="1200" dirty="0">
                <a:solidFill>
                  <a:srgbClr val="0039A6"/>
                </a:solidFill>
                <a:latin typeface="Myriad Web Pro"/>
              </a:rPr>
              <a:t>Telephone, 1-800-CDC-INFO (232-4636)/TTY: 1-888-232-6348</a:t>
            </a:r>
          </a:p>
          <a:p>
            <a:pPr fontAlgn="auto">
              <a:spcBef>
                <a:spcPts val="0"/>
              </a:spcBef>
              <a:spcAft>
                <a:spcPts val="0"/>
              </a:spcAft>
              <a:defRPr/>
            </a:pPr>
            <a:r>
              <a:rPr lang="en-US" sz="1200" dirty="0">
                <a:solidFill>
                  <a:srgbClr val="0039A6"/>
                </a:solidFill>
                <a:latin typeface="Myriad Web Pro"/>
              </a:rPr>
              <a:t>E-mail: cdcinfo@cdc.gov 	Web: www.cdc.gov</a:t>
            </a:r>
          </a:p>
        </p:txBody>
      </p:sp>
      <p:sp>
        <p:nvSpPr>
          <p:cNvPr id="13" name="Rectangle 13"/>
          <p:cNvSpPr/>
          <p:nvPr userDrawn="1"/>
        </p:nvSpPr>
        <p:spPr>
          <a:xfrm>
            <a:off x="1371600" y="4065985"/>
            <a:ext cx="5943600" cy="369332"/>
          </a:xfrm>
          <a:prstGeom prst="rect">
            <a:avLst/>
          </a:prstGeom>
        </p:spPr>
        <p:txBody>
          <a:bodyPr>
            <a:spAutoFit/>
          </a:bodyPr>
          <a:lstStyle/>
          <a:p>
            <a:pPr fontAlgn="auto">
              <a:spcBef>
                <a:spcPts val="0"/>
              </a:spcBef>
              <a:spcAft>
                <a:spcPts val="0"/>
              </a:spcAft>
              <a:defRPr/>
            </a:pPr>
            <a:r>
              <a:rPr lang="en-US" sz="900" dirty="0">
                <a:solidFill>
                  <a:srgbClr val="3077FF"/>
                </a:solidFill>
                <a:latin typeface="Myriad Web Pro"/>
              </a:rPr>
              <a:t>The findings and conclusions in this report are those of the authors and do not necessarily represent the official position of the Centers for Disease Control and Prevention.</a:t>
            </a:r>
          </a:p>
        </p:txBody>
      </p:sp>
      <p:sp>
        <p:nvSpPr>
          <p:cNvPr id="5" name="Subtitle 2"/>
          <p:cNvSpPr>
            <a:spLocks noGrp="1"/>
          </p:cNvSpPr>
          <p:nvPr>
            <p:ph type="subTitle" idx="1"/>
          </p:nvPr>
        </p:nvSpPr>
        <p:spPr>
          <a:xfrm>
            <a:off x="1371600" y="148590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52697117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defRPr>
            </a:lvl1pPr>
          </a:lstStyle>
          <a:p>
            <a:pPr>
              <a:defRPr/>
            </a:pPr>
            <a:endParaRPr lang="en-US">
              <a:solidFill>
                <a:srgbClr val="0039A6"/>
              </a:solidFill>
            </a:endParaRPr>
          </a:p>
        </p:txBody>
      </p:sp>
      <p:sp>
        <p:nvSpPr>
          <p:cNvPr id="5" name="Slide Number Placeholder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9DE9AE21-BBD6-4C0C-8347-129FB8293B59}"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2787550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srcRect/>
          <a:stretch>
            <a:fillRect/>
          </a:stretch>
        </p:blipFill>
        <p:spPr bwMode="auto">
          <a:xfrm>
            <a:off x="7480300" y="4514850"/>
            <a:ext cx="1206500" cy="528638"/>
          </a:xfrm>
          <a:prstGeom prst="rect">
            <a:avLst/>
          </a:prstGeom>
          <a:noFill/>
          <a:ln w="9525">
            <a:noFill/>
            <a:miter lim="800000"/>
            <a:headEnd/>
            <a:tailEnd/>
          </a:ln>
        </p:spPr>
      </p:pic>
      <p:sp>
        <p:nvSpPr>
          <p:cNvPr id="7" name="Title 1"/>
          <p:cNvSpPr>
            <a:spLocks noGrp="1"/>
          </p:cNvSpPr>
          <p:nvPr>
            <p:ph type="title"/>
          </p:nvPr>
        </p:nvSpPr>
        <p:spPr>
          <a:xfrm>
            <a:off x="457200" y="205978"/>
            <a:ext cx="8229600" cy="85725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1883536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0300" y="4514850"/>
            <a:ext cx="12065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05978"/>
            <a:ext cx="8229600" cy="85725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01204164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39A6"/>
              </a:solidFill>
            </a:endParaRPr>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solidFill>
                <a:srgbClr val="0039A6"/>
              </a:solidFill>
            </a:endParaRPr>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2B3E2719-0B28-48EC-9DF6-BCE204634E6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131107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38832151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06688361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6390338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6"/>
          <p:cNvSpPr/>
          <p:nvPr userDrawn="1"/>
        </p:nvSpPr>
        <p:spPr>
          <a:xfrm>
            <a:off x="1371600" y="3257550"/>
            <a:ext cx="6705600" cy="292388"/>
          </a:xfrm>
          <a:prstGeom prst="rect">
            <a:avLst/>
          </a:prstGeom>
        </p:spPr>
        <p:txBody>
          <a:bodyPr>
            <a:spAutoFit/>
          </a:bodyPr>
          <a:lstStyle/>
          <a:p>
            <a:pPr fontAlgn="auto">
              <a:spcBef>
                <a:spcPts val="0"/>
              </a:spcBef>
              <a:spcAft>
                <a:spcPts val="0"/>
              </a:spcAft>
              <a:defRPr/>
            </a:pPr>
            <a:r>
              <a:rPr lang="en-US" sz="1300" b="1" dirty="0">
                <a:latin typeface="+mn-lt"/>
              </a:rPr>
              <a:t>For more information please contact Centers for Disease Control and Prevention</a:t>
            </a:r>
          </a:p>
        </p:txBody>
      </p:sp>
      <p:sp>
        <p:nvSpPr>
          <p:cNvPr id="7" name="Rectangle 9"/>
          <p:cNvSpPr/>
          <p:nvPr userDrawn="1"/>
        </p:nvSpPr>
        <p:spPr>
          <a:xfrm>
            <a:off x="1371600" y="3529012"/>
            <a:ext cx="5943600" cy="646331"/>
          </a:xfrm>
          <a:prstGeom prst="rect">
            <a:avLst/>
          </a:prstGeom>
        </p:spPr>
        <p:txBody>
          <a:bodyPr>
            <a:spAutoFit/>
          </a:bodyPr>
          <a:lstStyle/>
          <a:p>
            <a:pPr fontAlgn="auto">
              <a:spcBef>
                <a:spcPts val="0"/>
              </a:spcBef>
              <a:spcAft>
                <a:spcPts val="0"/>
              </a:spcAft>
              <a:defRPr/>
            </a:pPr>
            <a:r>
              <a:rPr lang="en-US" sz="1200" dirty="0">
                <a:latin typeface="+mn-lt"/>
              </a:rPr>
              <a:t>1600 Clifton Road NE, Atlanta, GA 30333</a:t>
            </a:r>
          </a:p>
          <a:p>
            <a:pPr fontAlgn="auto">
              <a:spcBef>
                <a:spcPts val="0"/>
              </a:spcBef>
              <a:spcAft>
                <a:spcPts val="0"/>
              </a:spcAft>
              <a:defRPr/>
            </a:pPr>
            <a:r>
              <a:rPr lang="en-US" sz="1200" dirty="0">
                <a:latin typeface="+mn-lt"/>
              </a:rPr>
              <a:t>Telephone, 1-800-CDC-INFO (232-4636)/TTY: 1-888-232-6348</a:t>
            </a:r>
          </a:p>
          <a:p>
            <a:pPr fontAlgn="auto">
              <a:spcBef>
                <a:spcPts val="0"/>
              </a:spcBef>
              <a:spcAft>
                <a:spcPts val="0"/>
              </a:spcAft>
              <a:defRPr/>
            </a:pPr>
            <a:r>
              <a:rPr lang="en-US" sz="1200" dirty="0">
                <a:latin typeface="+mn-lt"/>
              </a:rPr>
              <a:t>E-mail: cdcinfo@cdc.gov 	Web: www.cdc.gov</a:t>
            </a:r>
          </a:p>
        </p:txBody>
      </p:sp>
      <p:sp>
        <p:nvSpPr>
          <p:cNvPr id="8" name="Rectangle 7"/>
          <p:cNvSpPr/>
          <p:nvPr userDrawn="1"/>
        </p:nvSpPr>
        <p:spPr>
          <a:xfrm>
            <a:off x="1371600" y="4065985"/>
            <a:ext cx="5943600" cy="369332"/>
          </a:xfrm>
          <a:prstGeom prst="rect">
            <a:avLst/>
          </a:prstGeom>
        </p:spPr>
        <p:txBody>
          <a:bodyPr>
            <a:spAutoFit/>
          </a:bodyPr>
          <a:lstStyle/>
          <a:p>
            <a:pPr fontAlgn="auto">
              <a:spcBef>
                <a:spcPts val="0"/>
              </a:spcBef>
              <a:spcAft>
                <a:spcPts val="0"/>
              </a:spcAft>
              <a:defRPr/>
            </a:pPr>
            <a:r>
              <a:rPr lang="en-US" sz="900" dirty="0">
                <a:solidFill>
                  <a:schemeClr val="tx2"/>
                </a:solidFill>
                <a:latin typeface="+mn-lt"/>
              </a:rPr>
              <a:t>The findings and conclusions in this report are those of the authors and do not necessarily represent the official position of the Centers for Disease Control and Prevention.</a:t>
            </a:r>
          </a:p>
        </p:txBody>
      </p:sp>
      <p:sp>
        <p:nvSpPr>
          <p:cNvPr id="5" name="Subtitle 2"/>
          <p:cNvSpPr>
            <a:spLocks noGrp="1"/>
          </p:cNvSpPr>
          <p:nvPr>
            <p:ph type="subTitle" idx="1"/>
          </p:nvPr>
        </p:nvSpPr>
        <p:spPr>
          <a:xfrm>
            <a:off x="1371600" y="148590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485900"/>
            <a:ext cx="8229600" cy="12573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806953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4343400"/>
            <a:ext cx="67818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57530553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97576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267074"/>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89893290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2147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6"/>
          <p:cNvSpPr/>
          <p:nvPr/>
        </p:nvSpPr>
        <p:spPr>
          <a:xfrm>
            <a:off x="1371600" y="3257550"/>
            <a:ext cx="6400800" cy="492443"/>
          </a:xfrm>
          <a:prstGeom prst="rect">
            <a:avLst/>
          </a:prstGeom>
        </p:spPr>
        <p:txBody>
          <a:bodyPr>
            <a:spAutoFit/>
          </a:bodyPr>
          <a:lstStyle/>
          <a:p>
            <a:pPr>
              <a:defRPr/>
            </a:pPr>
            <a:r>
              <a:rPr lang="en-US" sz="1300" b="1" dirty="0">
                <a:solidFill>
                  <a:srgbClr val="0039A6"/>
                </a:solidFill>
              </a:rPr>
              <a:t>For more information please contact Centers for Disease Control and Prevention</a:t>
            </a:r>
          </a:p>
        </p:txBody>
      </p:sp>
      <p:sp>
        <p:nvSpPr>
          <p:cNvPr id="7" name="Rectangle 9"/>
          <p:cNvSpPr/>
          <p:nvPr/>
        </p:nvSpPr>
        <p:spPr>
          <a:xfrm>
            <a:off x="1371600" y="3529012"/>
            <a:ext cx="5943600" cy="646331"/>
          </a:xfrm>
          <a:prstGeom prst="rect">
            <a:avLst/>
          </a:prstGeom>
        </p:spPr>
        <p:txBody>
          <a:bodyPr>
            <a:spAutoFit/>
          </a:bodyPr>
          <a:lstStyle/>
          <a:p>
            <a:pPr>
              <a:defRPr/>
            </a:pPr>
            <a:r>
              <a:rPr lang="en-US" sz="1200" dirty="0">
                <a:solidFill>
                  <a:srgbClr val="0039A6"/>
                </a:solidFill>
              </a:rPr>
              <a:t>1600 Clifton Road NE, Atlanta, GA 30333</a:t>
            </a:r>
          </a:p>
          <a:p>
            <a:pPr>
              <a:defRPr/>
            </a:pPr>
            <a:r>
              <a:rPr lang="en-US" sz="1200" dirty="0">
                <a:solidFill>
                  <a:srgbClr val="0039A6"/>
                </a:solidFill>
              </a:rPr>
              <a:t>Telephone, 1-800-CDC-INFO (232-4636)/TTY: 1-888-232-6348</a:t>
            </a:r>
          </a:p>
          <a:p>
            <a:pPr>
              <a:defRPr/>
            </a:pPr>
            <a:r>
              <a:rPr lang="en-US" sz="1200" dirty="0">
                <a:solidFill>
                  <a:srgbClr val="0039A6"/>
                </a:solidFill>
              </a:rPr>
              <a:t>E-mail: cdcinfo@cdc.gov 	Web: www.cdc.gov</a:t>
            </a:r>
          </a:p>
        </p:txBody>
      </p:sp>
      <p:sp>
        <p:nvSpPr>
          <p:cNvPr id="8" name="Rectangle 7"/>
          <p:cNvSpPr/>
          <p:nvPr/>
        </p:nvSpPr>
        <p:spPr>
          <a:xfrm>
            <a:off x="1371600" y="4065985"/>
            <a:ext cx="5943600" cy="369332"/>
          </a:xfrm>
          <a:prstGeom prst="rect">
            <a:avLst/>
          </a:prstGeom>
        </p:spPr>
        <p:txBody>
          <a:bodyPr>
            <a:spAutoFit/>
          </a:bodyPr>
          <a:lstStyle/>
          <a:p>
            <a:pPr>
              <a:defRPr/>
            </a:pPr>
            <a:r>
              <a:rPr lang="en-US" sz="900" dirty="0">
                <a:solidFill>
                  <a:srgbClr val="3077FF"/>
                </a:solidFill>
              </a:rPr>
              <a:t>The findings and conclusions in this report are those of the authors and do not necessarily represent the official position of the Centers for Disease Control and Prevention.</a:t>
            </a:r>
          </a:p>
        </p:txBody>
      </p:sp>
      <p:sp>
        <p:nvSpPr>
          <p:cNvPr id="9" name="Rectangle 6"/>
          <p:cNvSpPr/>
          <p:nvPr userDrawn="1"/>
        </p:nvSpPr>
        <p:spPr>
          <a:xfrm>
            <a:off x="1371600" y="3257550"/>
            <a:ext cx="6705600" cy="292388"/>
          </a:xfrm>
          <a:prstGeom prst="rect">
            <a:avLst/>
          </a:prstGeom>
        </p:spPr>
        <p:txBody>
          <a:bodyPr>
            <a:spAutoFit/>
          </a:bodyPr>
          <a:lstStyle/>
          <a:p>
            <a:pPr fontAlgn="auto">
              <a:spcBef>
                <a:spcPts val="0"/>
              </a:spcBef>
              <a:spcAft>
                <a:spcPts val="0"/>
              </a:spcAft>
              <a:defRPr/>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371600" y="3529012"/>
            <a:ext cx="5943600" cy="646331"/>
          </a:xfrm>
          <a:prstGeom prst="rect">
            <a:avLst/>
          </a:prstGeom>
        </p:spPr>
        <p:txBody>
          <a:bodyPr>
            <a:spAutoFit/>
          </a:bodyPr>
          <a:lstStyle/>
          <a:p>
            <a:pPr fontAlgn="auto">
              <a:spcBef>
                <a:spcPts val="0"/>
              </a:spcBef>
              <a:spcAft>
                <a:spcPts val="0"/>
              </a:spcAft>
              <a:defRPr/>
            </a:pPr>
            <a:r>
              <a:rPr lang="en-US" sz="1200" dirty="0">
                <a:solidFill>
                  <a:srgbClr val="0039A6"/>
                </a:solidFill>
                <a:latin typeface="Myriad Web Pro"/>
              </a:rPr>
              <a:t>1600 Clifton Road NE, Atlanta, GA 30333</a:t>
            </a:r>
          </a:p>
          <a:p>
            <a:pPr fontAlgn="auto">
              <a:spcBef>
                <a:spcPts val="0"/>
              </a:spcBef>
              <a:spcAft>
                <a:spcPts val="0"/>
              </a:spcAft>
              <a:defRPr/>
            </a:pPr>
            <a:r>
              <a:rPr lang="en-US" sz="1200" dirty="0">
                <a:solidFill>
                  <a:srgbClr val="0039A6"/>
                </a:solidFill>
                <a:latin typeface="Myriad Web Pro"/>
              </a:rPr>
              <a:t>Telephone, 1-800-CDC-INFO (232-4636)/TTY: 1-888-232-6348</a:t>
            </a:r>
          </a:p>
          <a:p>
            <a:pPr fontAlgn="auto">
              <a:spcBef>
                <a:spcPts val="0"/>
              </a:spcBef>
              <a:spcAft>
                <a:spcPts val="0"/>
              </a:spcAft>
              <a:defRPr/>
            </a:pPr>
            <a:r>
              <a:rPr lang="en-US" sz="1200" dirty="0">
                <a:solidFill>
                  <a:srgbClr val="0039A6"/>
                </a:solidFill>
                <a:latin typeface="Myriad Web Pro"/>
              </a:rPr>
              <a:t>E-mail: cdcinfo@cdc.gov 	Web: www.cdc.gov</a:t>
            </a:r>
          </a:p>
        </p:txBody>
      </p:sp>
      <p:sp>
        <p:nvSpPr>
          <p:cNvPr id="13" name="Rectangle 13"/>
          <p:cNvSpPr/>
          <p:nvPr userDrawn="1"/>
        </p:nvSpPr>
        <p:spPr>
          <a:xfrm>
            <a:off x="1371600" y="4065985"/>
            <a:ext cx="5943600" cy="369332"/>
          </a:xfrm>
          <a:prstGeom prst="rect">
            <a:avLst/>
          </a:prstGeom>
        </p:spPr>
        <p:txBody>
          <a:bodyPr>
            <a:spAutoFit/>
          </a:bodyPr>
          <a:lstStyle/>
          <a:p>
            <a:pPr fontAlgn="auto">
              <a:spcBef>
                <a:spcPts val="0"/>
              </a:spcBef>
              <a:spcAft>
                <a:spcPts val="0"/>
              </a:spcAft>
              <a:defRPr/>
            </a:pPr>
            <a:r>
              <a:rPr lang="en-US" sz="900" dirty="0">
                <a:solidFill>
                  <a:srgbClr val="3077FF"/>
                </a:solidFill>
                <a:latin typeface="Myriad Web Pro"/>
              </a:rPr>
              <a:t>The findings and conclusions in this report are those of the authors and do not necessarily represent the official position of the Centers for Disease Control and Prevention.</a:t>
            </a:r>
          </a:p>
        </p:txBody>
      </p:sp>
      <p:sp>
        <p:nvSpPr>
          <p:cNvPr id="5" name="Subtitle 2"/>
          <p:cNvSpPr>
            <a:spLocks noGrp="1"/>
          </p:cNvSpPr>
          <p:nvPr>
            <p:ph type="subTitle" idx="1"/>
          </p:nvPr>
        </p:nvSpPr>
        <p:spPr>
          <a:xfrm>
            <a:off x="1371600" y="1485900"/>
            <a:ext cx="6400800" cy="154305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4711446"/>
            <a:ext cx="5105400" cy="13716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4855464"/>
            <a:ext cx="5105400" cy="17145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60670688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defRPr>
            </a:lvl1pPr>
          </a:lstStyle>
          <a:p>
            <a:pPr>
              <a:defRPr/>
            </a:pPr>
            <a:endParaRPr lang="en-US">
              <a:solidFill>
                <a:srgbClr val="0039A6"/>
              </a:solidFill>
            </a:endParaRPr>
          </a:p>
        </p:txBody>
      </p:sp>
      <p:sp>
        <p:nvSpPr>
          <p:cNvPr id="5" name="Slide Number Placeholder 6"/>
          <p:cNvSpPr>
            <a:spLocks noGrp="1" noChangeArrowheads="1"/>
          </p:cNvSpPr>
          <p:nvPr>
            <p:ph type="sldNum" sz="quarter" idx="11"/>
          </p:nvPr>
        </p:nvSpPr>
        <p:spPr>
          <a:xfrm>
            <a:off x="8305800" y="4514850"/>
            <a:ext cx="533400" cy="342900"/>
          </a:xfrm>
          <a:prstGeom prst="rect">
            <a:avLst/>
          </a:prstGeom>
        </p:spPr>
        <p:txBody>
          <a:bodyPr/>
          <a:lstStyle>
            <a:lvl1pPr fontAlgn="auto">
              <a:spcBef>
                <a:spcPts val="0"/>
              </a:spcBef>
              <a:spcAft>
                <a:spcPts val="0"/>
              </a:spcAft>
              <a:defRPr>
                <a:latin typeface="+mn-lt"/>
              </a:defRPr>
            </a:lvl1pPr>
          </a:lstStyle>
          <a:p>
            <a:pPr>
              <a:defRPr/>
            </a:pPr>
            <a:fld id="{9DE9AE21-BBD6-4C0C-8347-129FB8293B59}"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37234501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vl1pPr>
          </a:lstStyle>
          <a:p>
            <a:pPr>
              <a:defRPr/>
            </a:pPr>
            <a:fld id="{B3F3240A-92EF-4599-839F-CFBBC7E4A133}" type="datetimeFigureOut">
              <a:rPr lang="en-US">
                <a:solidFill>
                  <a:srgbClr val="0039A6"/>
                </a:solidFill>
              </a:rPr>
              <a:pPr>
                <a:defRPr/>
              </a:pPr>
              <a:t>1/4/2016</a:t>
            </a:fld>
            <a:endParaRPr lang="en-US">
              <a:solidFill>
                <a:srgbClr val="0039A6"/>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solidFill>
                <a:srgbClr val="0039A6"/>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8E1BFAEB-E70D-4763-AFBF-57004081B6B4}"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38922543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srcRect/>
          <a:stretch>
            <a:fillRect/>
          </a:stretch>
        </p:blipFill>
        <p:spPr bwMode="auto">
          <a:xfrm>
            <a:off x="7480300" y="4514850"/>
            <a:ext cx="1206500" cy="528638"/>
          </a:xfrm>
          <a:prstGeom prst="rect">
            <a:avLst/>
          </a:prstGeom>
          <a:noFill/>
          <a:ln w="9525">
            <a:noFill/>
            <a:miter lim="800000"/>
            <a:headEnd/>
            <a:tailEnd/>
          </a:ln>
        </p:spPr>
      </p:pic>
      <p:sp>
        <p:nvSpPr>
          <p:cNvPr id="7" name="Title 1"/>
          <p:cNvSpPr>
            <a:spLocks noGrp="1"/>
          </p:cNvSpPr>
          <p:nvPr>
            <p:ph type="title"/>
          </p:nvPr>
        </p:nvSpPr>
        <p:spPr>
          <a:xfrm>
            <a:off x="457200" y="205978"/>
            <a:ext cx="8229600" cy="85725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45194111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0300" y="4514850"/>
            <a:ext cx="12065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05978"/>
            <a:ext cx="8229600" cy="85725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4343400"/>
            <a:ext cx="8229600" cy="4572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2024700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5" Type="http://schemas.openxmlformats.org/officeDocument/2006/relationships/theme" Target="../theme/theme13.xml"/><Relationship Id="rId4" Type="http://schemas.openxmlformats.org/officeDocument/2006/relationships/slideLayout" Target="../slideLayouts/slideLayout12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png"/><Relationship Id="rId2" Type="http://schemas.openxmlformats.org/officeDocument/2006/relationships/slideLayout" Target="../slideLayouts/slideLayout122.xml"/><Relationship Id="rId16" Type="http://schemas.openxmlformats.org/officeDocument/2006/relationships/theme" Target="../theme/theme14.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5.png"/><Relationship Id="rId5" Type="http://schemas.openxmlformats.org/officeDocument/2006/relationships/slideLayout" Target="../slideLayouts/slideLayout55.xml"/><Relationship Id="rId10"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1.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1.pn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8.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1.png"/><Relationship Id="rId2" Type="http://schemas.openxmlformats.org/officeDocument/2006/relationships/slideLayout" Target="../slideLayouts/slideLayout102.xml"/><Relationship Id="rId16" Type="http://schemas.openxmlformats.org/officeDocument/2006/relationships/theme" Target="../theme/theme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78" r:id="rId7"/>
    <p:sldLayoutId id="2147483795" r:id="rId8"/>
    <p:sldLayoutId id="2147483796" r:id="rId9"/>
    <p:sldLayoutId id="2147483799" r:id="rId10"/>
    <p:sldLayoutId id="2147483800"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pPr fontAlgn="auto">
              <a:spcBef>
                <a:spcPts val="0"/>
              </a:spcBef>
              <a:spcAft>
                <a:spcPts val="0"/>
              </a:spcAft>
            </a:pPr>
            <a:fld id="{64986C9F-0C03-4D77-AD8F-A767FF5D7500}" type="datetimeFigureOut">
              <a:rPr lang="en-US" smtClean="0"/>
              <a:pPr fontAlgn="auto">
                <a:spcBef>
                  <a:spcPts val="0"/>
                </a:spcBef>
                <a:spcAft>
                  <a:spcPts val="0"/>
                </a:spcAft>
              </a:pPr>
              <a:t>1/4/2016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pPr fontAlgn="auto">
              <a:spcBef>
                <a:spcPts val="0"/>
              </a:spcBef>
              <a:spcAft>
                <a:spcPts val="0"/>
              </a:spcAft>
            </a:pPr>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pPr fontAlgn="auto">
              <a:spcBef>
                <a:spcPts val="0"/>
              </a:spcBef>
              <a:spcAft>
                <a:spcPts val="0"/>
              </a:spcAft>
            </a:pPr>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fontAlgn="auto">
                <a:spcBef>
                  <a:spcPts val="0"/>
                </a:spcBef>
                <a:spcAft>
                  <a:spcPts val="0"/>
                </a:spcAft>
              </a:pPr>
              <a:t>‹#›</a:t>
            </a:fld>
            <a:r>
              <a:rPr lang="en-US" sz="1050" dirty="0" smtClean="0">
                <a:solidFill>
                  <a:prstClr val="white"/>
                </a:solidFill>
                <a:latin typeface="Arial" pitchFamily="34" charset="0"/>
                <a:cs typeface="Arial" pitchFamily="34" charset="0"/>
              </a:rPr>
              <a:t> of 57</a:t>
            </a:r>
            <a:endParaRPr lang="en-US" sz="105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13401207"/>
      </p:ext>
    </p:extLst>
  </p:cSld>
  <p:clrMap bg1="lt1" tx1="dk1" bg2="lt2" tx2="dk2" accent1="accent1" accent2="accent2" accent3="accent3" accent4="accent4" accent5="accent5" accent6="accent6" hlink="hlink" folHlink="folHlink"/>
  <p:sldLayoutIdLst>
    <p:sldLayoutId id="2147484076" r:id="rId1"/>
  </p:sldLayoutIdLst>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pPr fontAlgn="auto">
              <a:spcBef>
                <a:spcPts val="0"/>
              </a:spcBef>
              <a:spcAft>
                <a:spcPts val="0"/>
              </a:spcAft>
            </a:pPr>
            <a:fld id="{64986C9F-0C03-4D77-AD8F-A767FF5D7500}" type="datetimeFigureOut">
              <a:rPr lang="en-US" smtClean="0"/>
              <a:pPr fontAlgn="auto">
                <a:spcBef>
                  <a:spcPts val="0"/>
                </a:spcBef>
                <a:spcAft>
                  <a:spcPts val="0"/>
                </a:spcAft>
              </a:pPr>
              <a:t>1/4/2016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pPr fontAlgn="auto">
              <a:spcBef>
                <a:spcPts val="0"/>
              </a:spcBef>
              <a:spcAft>
                <a:spcPts val="0"/>
              </a:spcAft>
            </a:pPr>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pPr fontAlgn="auto">
              <a:spcBef>
                <a:spcPts val="0"/>
              </a:spcBef>
              <a:spcAft>
                <a:spcPts val="0"/>
              </a:spcAft>
            </a:pPr>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fontAlgn="auto">
                <a:spcBef>
                  <a:spcPts val="0"/>
                </a:spcBef>
                <a:spcAft>
                  <a:spcPts val="0"/>
                </a:spcAft>
              </a:pPr>
              <a:t>‹#›</a:t>
            </a:fld>
            <a:r>
              <a:rPr lang="en-US" sz="1050" dirty="0" smtClean="0">
                <a:solidFill>
                  <a:prstClr val="white"/>
                </a:solidFill>
                <a:latin typeface="Arial" pitchFamily="34" charset="0"/>
                <a:cs typeface="Arial" pitchFamily="34" charset="0"/>
              </a:rPr>
              <a:t> of 57</a:t>
            </a:r>
            <a:endParaRPr lang="en-US" sz="105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2908746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pPr fontAlgn="auto">
              <a:spcBef>
                <a:spcPts val="0"/>
              </a:spcBef>
              <a:spcAft>
                <a:spcPts val="0"/>
              </a:spcAft>
            </a:pPr>
            <a:fld id="{64986C9F-0C03-4D77-AD8F-A767FF5D7500}" type="datetimeFigureOut">
              <a:rPr lang="en-US" smtClean="0"/>
              <a:pPr fontAlgn="auto">
                <a:spcBef>
                  <a:spcPts val="0"/>
                </a:spcBef>
                <a:spcAft>
                  <a:spcPts val="0"/>
                </a:spcAft>
              </a:pPr>
              <a:t>1/4/2016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pPr fontAlgn="auto">
              <a:spcBef>
                <a:spcPts val="0"/>
              </a:spcBef>
              <a:spcAft>
                <a:spcPts val="0"/>
              </a:spcAft>
            </a:pPr>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fontAlgn="auto">
              <a:spcBef>
                <a:spcPts val="0"/>
              </a:spcBef>
              <a:spcAft>
                <a:spcPts val="0"/>
              </a:spcAft>
            </a:pPr>
            <a:endParaRPr lang="en-US">
              <a:solidFill>
                <a:prstClr val="black"/>
              </a:solidFill>
              <a:latin typeface="Georgia"/>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pPr fontAlgn="auto">
              <a:spcBef>
                <a:spcPts val="0"/>
              </a:spcBef>
              <a:spcAft>
                <a:spcPts val="0"/>
              </a:spcAft>
            </a:pPr>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fontAlgn="auto">
                <a:spcBef>
                  <a:spcPts val="0"/>
                </a:spcBef>
                <a:spcAft>
                  <a:spcPts val="0"/>
                </a:spcAft>
              </a:pPr>
              <a:t>‹#›</a:t>
            </a:fld>
            <a:r>
              <a:rPr lang="en-US" sz="1050" dirty="0" smtClean="0">
                <a:solidFill>
                  <a:prstClr val="white"/>
                </a:solidFill>
                <a:latin typeface="Arial" pitchFamily="34" charset="0"/>
                <a:cs typeface="Arial" pitchFamily="34" charset="0"/>
              </a:rPr>
              <a:t> of 57</a:t>
            </a:r>
            <a:endParaRPr lang="en-US" sz="105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0323921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6"/>
          <p:cNvSpPr>
            <a:spLocks noChangeArrowheads="1"/>
          </p:cNvSpPr>
          <p:nvPr/>
        </p:nvSpPr>
        <p:spPr bwMode="gray">
          <a:xfrm>
            <a:off x="1" y="5029201"/>
            <a:ext cx="9144000" cy="1143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5123" name="Rectangle 15"/>
          <p:cNvSpPr>
            <a:spLocks noChangeArrowheads="1"/>
          </p:cNvSpPr>
          <p:nvPr/>
        </p:nvSpPr>
        <p:spPr bwMode="gray">
          <a:xfrm>
            <a:off x="1" y="0"/>
            <a:ext cx="9144000" cy="5143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5124" name="Rectangle 17"/>
          <p:cNvSpPr>
            <a:spLocks noChangeArrowheads="1"/>
          </p:cNvSpPr>
          <p:nvPr/>
        </p:nvSpPr>
        <p:spPr bwMode="gray">
          <a:xfrm>
            <a:off x="0" y="0"/>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5125" name="Rectangle 18"/>
          <p:cNvSpPr>
            <a:spLocks noChangeArrowheads="1"/>
          </p:cNvSpPr>
          <p:nvPr/>
        </p:nvSpPr>
        <p:spPr bwMode="gray">
          <a:xfrm>
            <a:off x="8991601" y="0"/>
            <a:ext cx="152400" cy="51435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endParaRPr lang="en-US" altLang="en-US" smtClean="0">
              <a:solidFill>
                <a:srgbClr val="000000"/>
              </a:solidFill>
              <a:latin typeface="Georgia" panose="02040502050405020303" pitchFamily="18" charset="0"/>
              <a:ea typeface="ＭＳ Ｐゴシック" charset="0"/>
              <a:sym typeface="Helvetica" charset="0"/>
            </a:endParaRPr>
          </a:p>
        </p:txBody>
      </p:sp>
      <p:sp>
        <p:nvSpPr>
          <p:cNvPr id="9" name="Rectangle 8"/>
          <p:cNvSpPr>
            <a:spLocks noChangeArrowheads="1"/>
          </p:cNvSpPr>
          <p:nvPr/>
        </p:nvSpPr>
        <p:spPr bwMode="gray">
          <a:xfrm>
            <a:off x="160736" y="4791076"/>
            <a:ext cx="8832056"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685803" fontAlgn="auto">
              <a:spcBef>
                <a:spcPts val="0"/>
              </a:spcBef>
              <a:spcAft>
                <a:spcPts val="0"/>
              </a:spcAft>
              <a:defRPr/>
            </a:pPr>
            <a:endParaRPr lang="en-US">
              <a:solidFill>
                <a:prstClr val="black"/>
              </a:solidFill>
              <a:latin typeface="Georgia"/>
              <a:ea typeface="ＭＳ Ｐゴシック" charset="0"/>
              <a:cs typeface="Arial" panose="020B0604020202020204" pitchFamily="34" charset="0"/>
              <a:sym typeface="Helvetica" charset="0"/>
            </a:endParaRPr>
          </a:p>
        </p:txBody>
      </p:sp>
      <p:sp>
        <p:nvSpPr>
          <p:cNvPr id="14" name="Date Placeholder 13"/>
          <p:cNvSpPr>
            <a:spLocks noGrp="1"/>
          </p:cNvSpPr>
          <p:nvPr>
            <p:ph type="dt" sz="half" idx="2"/>
          </p:nvPr>
        </p:nvSpPr>
        <p:spPr bwMode="gray">
          <a:xfrm>
            <a:off x="5791200" y="4804173"/>
            <a:ext cx="3044429" cy="273844"/>
          </a:xfrm>
          <a:prstGeom prst="rect">
            <a:avLst/>
          </a:prstGeom>
        </p:spPr>
        <p:txBody>
          <a:bodyPr vert="horz"/>
          <a:lstStyle>
            <a:lvl1pPr algn="r" eaLnBrk="1" fontAlgn="auto" latinLnBrk="0" hangingPunct="1">
              <a:spcBef>
                <a:spcPts val="0"/>
              </a:spcBef>
              <a:spcAft>
                <a:spcPts val="0"/>
              </a:spcAft>
              <a:defRPr kumimoji="0" sz="1050">
                <a:solidFill>
                  <a:srgbClr val="FFFFFF"/>
                </a:solidFill>
                <a:latin typeface="Arial" pitchFamily="34" charset="0"/>
                <a:cs typeface="Arial" pitchFamily="34" charset="0"/>
              </a:defRPr>
            </a:lvl1pPr>
          </a:lstStyle>
          <a:p>
            <a:pPr defTabSz="685803">
              <a:defRPr/>
            </a:pPr>
            <a:endParaRPr lang="en-US" dirty="0">
              <a:ea typeface="ＭＳ Ｐゴシック" charset="0"/>
              <a:sym typeface="Helvetica" charset="0"/>
            </a:endParaRPr>
          </a:p>
        </p:txBody>
      </p:sp>
      <p:sp>
        <p:nvSpPr>
          <p:cNvPr id="3" name="Footer Placeholder 2"/>
          <p:cNvSpPr>
            <a:spLocks noGrp="1"/>
          </p:cNvSpPr>
          <p:nvPr>
            <p:ph type="ftr" sz="quarter" idx="3"/>
          </p:nvPr>
        </p:nvSpPr>
        <p:spPr bwMode="gray">
          <a:xfrm>
            <a:off x="152401" y="4792267"/>
            <a:ext cx="8839200" cy="221456"/>
          </a:xfrm>
          <a:prstGeom prst="rect">
            <a:avLst/>
          </a:prstGeom>
        </p:spPr>
        <p:txBody>
          <a:bodyPr vert="horz" anchor="ctr"/>
          <a:lstStyle>
            <a:lvl1pPr algn="l" eaLnBrk="1" fontAlgn="auto" latinLnBrk="0" hangingPunct="1">
              <a:spcBef>
                <a:spcPts val="0"/>
              </a:spcBef>
              <a:spcAft>
                <a:spcPts val="0"/>
              </a:spcAft>
              <a:defRPr kumimoji="0" sz="1200">
                <a:solidFill>
                  <a:srgbClr val="FFFFFF"/>
                </a:solidFill>
                <a:latin typeface="Arial" pitchFamily="34" charset="0"/>
                <a:cs typeface="Arial" pitchFamily="34" charset="0"/>
              </a:defRPr>
            </a:lvl1pPr>
          </a:lstStyle>
          <a:p>
            <a:pPr defTabSz="685803">
              <a:defRPr/>
            </a:pPr>
            <a:endParaRPr lang="en-US">
              <a:ea typeface="ＭＳ Ｐゴシック" charset="0"/>
              <a:sym typeface="Helvetica" charset="0"/>
            </a:endParaRPr>
          </a:p>
        </p:txBody>
      </p:sp>
      <p:sp>
        <p:nvSpPr>
          <p:cNvPr id="8" name="Rectangle 7"/>
          <p:cNvSpPr>
            <a:spLocks noChangeArrowheads="1"/>
          </p:cNvSpPr>
          <p:nvPr/>
        </p:nvSpPr>
        <p:spPr bwMode="gray">
          <a:xfrm>
            <a:off x="152401" y="108348"/>
            <a:ext cx="8833247"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685803" fontAlgn="auto">
              <a:spcBef>
                <a:spcPts val="0"/>
              </a:spcBef>
              <a:spcAft>
                <a:spcPts val="0"/>
              </a:spcAft>
              <a:defRPr/>
            </a:pPr>
            <a:endParaRPr lang="en-US" dirty="0">
              <a:solidFill>
                <a:prstClr val="black"/>
              </a:solidFill>
              <a:latin typeface="Georgia"/>
              <a:ea typeface="ＭＳ Ｐゴシック" charset="0"/>
              <a:cs typeface="Arial" panose="020B0604020202020204" pitchFamily="34" charset="0"/>
              <a:sym typeface="Helvetica" charset="0"/>
            </a:endParaRPr>
          </a:p>
        </p:txBody>
      </p:sp>
      <p:sp>
        <p:nvSpPr>
          <p:cNvPr id="10" name="Straight Connector 9"/>
          <p:cNvSpPr>
            <a:spLocks noChangeShapeType="1"/>
          </p:cNvSpPr>
          <p:nvPr/>
        </p:nvSpPr>
        <p:spPr bwMode="gray">
          <a:xfrm>
            <a:off x="152401" y="742950"/>
            <a:ext cx="8833247"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685803" fontAlgn="auto">
              <a:spcBef>
                <a:spcPts val="0"/>
              </a:spcBef>
              <a:spcAft>
                <a:spcPts val="0"/>
              </a:spcAft>
              <a:defRPr/>
            </a:pPr>
            <a:endParaRPr lang="en-US">
              <a:solidFill>
                <a:prstClr val="black"/>
              </a:solidFill>
              <a:latin typeface="Georgia"/>
              <a:ea typeface="ＭＳ Ｐゴシック" charset="0"/>
              <a:cs typeface="Arial" panose="020B0604020202020204" pitchFamily="34" charset="0"/>
              <a:sym typeface="Helvetica" charset="0"/>
            </a:endParaRPr>
          </a:p>
        </p:txBody>
      </p:sp>
      <p:sp>
        <p:nvSpPr>
          <p:cNvPr id="2059" name="Title Placeholder 21"/>
          <p:cNvSpPr>
            <a:spLocks noGrp="1"/>
          </p:cNvSpPr>
          <p:nvPr>
            <p:ph type="title"/>
          </p:nvPr>
        </p:nvSpPr>
        <p:spPr bwMode="gray">
          <a:xfrm>
            <a:off x="301229" y="171450"/>
            <a:ext cx="8534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60" name="Text Placeholder 12"/>
          <p:cNvSpPr>
            <a:spLocks noGrp="1"/>
          </p:cNvSpPr>
          <p:nvPr>
            <p:ph type="body" idx="1"/>
          </p:nvPr>
        </p:nvSpPr>
        <p:spPr bwMode="gray">
          <a:xfrm>
            <a:off x="301229" y="906066"/>
            <a:ext cx="8534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33" name="TextBox 14"/>
          <p:cNvSpPr txBox="1">
            <a:spLocks noChangeArrowheads="1"/>
          </p:cNvSpPr>
          <p:nvPr userDrawn="1"/>
        </p:nvSpPr>
        <p:spPr bwMode="auto">
          <a:xfrm>
            <a:off x="152400" y="4792267"/>
            <a:ext cx="1524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3">
              <a:defRPr/>
            </a:pPr>
            <a:r>
              <a:rPr lang="en-US" altLang="en-US" sz="1050" dirty="0" smtClean="0">
                <a:solidFill>
                  <a:srgbClr val="FFFFFF"/>
                </a:solidFill>
                <a:ea typeface="ＭＳ Ｐゴシック" charset="0"/>
                <a:sym typeface="Helvetica" charset="0"/>
              </a:rPr>
              <a:t>Slide </a:t>
            </a:r>
            <a:fld id="{6C7FE488-949E-404C-B81D-724DE0BAC824}" type="slidenum">
              <a:rPr lang="en-US" altLang="en-US" sz="1050" smtClean="0">
                <a:solidFill>
                  <a:srgbClr val="FFFFFF"/>
                </a:solidFill>
                <a:ea typeface="ＭＳ Ｐゴシック" charset="0"/>
                <a:sym typeface="Helvetica" charset="0"/>
              </a:rPr>
              <a:pPr defTabSz="685803">
                <a:defRPr/>
              </a:pPr>
              <a:t>‹#›</a:t>
            </a:fld>
            <a:r>
              <a:rPr lang="en-US" altLang="en-US" sz="1050" dirty="0" smtClean="0">
                <a:solidFill>
                  <a:srgbClr val="FFFFFF"/>
                </a:solidFill>
                <a:ea typeface="ＭＳ Ｐゴシック" charset="0"/>
                <a:sym typeface="Helvetica" charset="0"/>
              </a:rPr>
              <a:t> of 44</a:t>
            </a:r>
          </a:p>
        </p:txBody>
      </p:sp>
    </p:spTree>
    <p:extLst>
      <p:ext uri="{BB962C8B-B14F-4D97-AF65-F5344CB8AC3E}">
        <p14:creationId xmlns:p14="http://schemas.microsoft.com/office/powerpoint/2010/main" val="83680931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75" b="1" kern="1200">
          <a:solidFill>
            <a:srgbClr val="8CA58A"/>
          </a:solidFill>
          <a:latin typeface="Arial" pitchFamily="34" charset="0"/>
          <a:ea typeface="+mj-ea"/>
          <a:cs typeface="Arial" pitchFamily="34" charset="0"/>
        </a:defRPr>
      </a:lvl1pPr>
      <a:lvl2pPr algn="ctr" rtl="0" eaLnBrk="0" fontAlgn="base" hangingPunct="0">
        <a:spcBef>
          <a:spcPct val="0"/>
        </a:spcBef>
        <a:spcAft>
          <a:spcPct val="0"/>
        </a:spcAft>
        <a:defRPr sz="2475" b="1">
          <a:solidFill>
            <a:srgbClr val="8CA58A"/>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475" b="1">
          <a:solidFill>
            <a:srgbClr val="8CA58A"/>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475" b="1">
          <a:solidFill>
            <a:srgbClr val="8CA58A"/>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475" b="1">
          <a:solidFill>
            <a:srgbClr val="8CA58A"/>
          </a:solidFill>
          <a:latin typeface="Arial" panose="020B0604020202020204" pitchFamily="34" charset="0"/>
          <a:cs typeface="Arial" panose="020B0604020202020204" pitchFamily="34" charset="0"/>
        </a:defRPr>
      </a:lvl5pPr>
      <a:lvl6pPr marL="342902" algn="ctr" rtl="0" fontAlgn="base">
        <a:spcBef>
          <a:spcPct val="0"/>
        </a:spcBef>
        <a:spcAft>
          <a:spcPct val="0"/>
        </a:spcAft>
        <a:defRPr sz="2475" b="1">
          <a:solidFill>
            <a:srgbClr val="8CA58A"/>
          </a:solidFill>
          <a:latin typeface="Arial" panose="020B0604020202020204" pitchFamily="34" charset="0"/>
          <a:cs typeface="Arial" panose="020B0604020202020204" pitchFamily="34" charset="0"/>
        </a:defRPr>
      </a:lvl6pPr>
      <a:lvl7pPr marL="685803" algn="ctr" rtl="0" fontAlgn="base">
        <a:spcBef>
          <a:spcPct val="0"/>
        </a:spcBef>
        <a:spcAft>
          <a:spcPct val="0"/>
        </a:spcAft>
        <a:defRPr sz="2475" b="1">
          <a:solidFill>
            <a:srgbClr val="8CA58A"/>
          </a:solidFill>
          <a:latin typeface="Arial" panose="020B0604020202020204" pitchFamily="34" charset="0"/>
          <a:cs typeface="Arial" panose="020B0604020202020204" pitchFamily="34" charset="0"/>
        </a:defRPr>
      </a:lvl7pPr>
      <a:lvl8pPr marL="1028705" algn="ctr" rtl="0" fontAlgn="base">
        <a:spcBef>
          <a:spcPct val="0"/>
        </a:spcBef>
        <a:spcAft>
          <a:spcPct val="0"/>
        </a:spcAft>
        <a:defRPr sz="2475" b="1">
          <a:solidFill>
            <a:srgbClr val="8CA58A"/>
          </a:solidFill>
          <a:latin typeface="Arial" panose="020B0604020202020204" pitchFamily="34" charset="0"/>
          <a:cs typeface="Arial" panose="020B0604020202020204" pitchFamily="34" charset="0"/>
        </a:defRPr>
      </a:lvl8pPr>
      <a:lvl9pPr marL="1371607" algn="ctr" rtl="0" fontAlgn="base">
        <a:spcBef>
          <a:spcPct val="0"/>
        </a:spcBef>
        <a:spcAft>
          <a:spcPct val="0"/>
        </a:spcAft>
        <a:defRPr sz="2475" b="1">
          <a:solidFill>
            <a:srgbClr val="8CA58A"/>
          </a:solidFill>
          <a:latin typeface="Arial" panose="020B0604020202020204" pitchFamily="34" charset="0"/>
          <a:cs typeface="Arial" panose="020B0604020202020204" pitchFamily="34" charset="0"/>
        </a:defRPr>
      </a:lvl9pPr>
    </p:titleStyle>
    <p:bodyStyle>
      <a:lvl1pPr marL="204788" indent="-204788" algn="l" rtl="0" eaLnBrk="0" fontAlgn="base" hangingPunct="0">
        <a:spcBef>
          <a:spcPct val="20000"/>
        </a:spcBef>
        <a:spcAft>
          <a:spcPct val="0"/>
        </a:spcAft>
        <a:buClr>
          <a:schemeClr val="tx2"/>
        </a:buClr>
        <a:buSzPct val="85000"/>
        <a:buFont typeface="Wingdings 2" panose="05020102010507070707" pitchFamily="18" charset="2"/>
        <a:buChar char=""/>
        <a:defRPr sz="2025" kern="1200">
          <a:solidFill>
            <a:schemeClr val="tx1"/>
          </a:solidFill>
          <a:latin typeface="Arial" pitchFamily="34" charset="0"/>
          <a:ea typeface="+mn-ea"/>
          <a:cs typeface="Arial" pitchFamily="34" charset="0"/>
        </a:defRPr>
      </a:lvl1pPr>
      <a:lvl2pPr marL="431008" indent="-176213" algn="l" rtl="0" eaLnBrk="0" fontAlgn="base" hangingPunct="0">
        <a:spcBef>
          <a:spcPct val="20000"/>
        </a:spcBef>
        <a:spcAft>
          <a:spcPct val="0"/>
        </a:spcAft>
        <a:buClr>
          <a:srgbClr val="88A1AD"/>
        </a:buClr>
        <a:buSzPct val="70000"/>
        <a:buFont typeface="Arial" panose="020B0604020202020204" pitchFamily="34" charset="0"/>
        <a:buChar char="–"/>
        <a:defRPr sz="1650" kern="1200">
          <a:solidFill>
            <a:schemeClr val="tx1"/>
          </a:solidFill>
          <a:latin typeface="Arial" pitchFamily="34" charset="0"/>
          <a:ea typeface="+mn-ea"/>
          <a:cs typeface="Arial" pitchFamily="34" charset="0"/>
        </a:defRPr>
      </a:lvl2pPr>
      <a:lvl3pPr marL="616747" indent="-171451" algn="l" rtl="0" eaLnBrk="0" fontAlgn="base" hangingPunct="0">
        <a:spcBef>
          <a:spcPct val="20000"/>
        </a:spcBef>
        <a:spcAft>
          <a:spcPct val="0"/>
        </a:spcAft>
        <a:buClr>
          <a:srgbClr val="A0BC9D"/>
        </a:buClr>
        <a:buSzPct val="75000"/>
        <a:buFont typeface="Wingdings 2" panose="05020102010507070707" pitchFamily="18" charset="2"/>
        <a:buChar char=""/>
        <a:defRPr sz="1500" kern="1200">
          <a:solidFill>
            <a:schemeClr val="tx1"/>
          </a:solidFill>
          <a:latin typeface="Arial" pitchFamily="34" charset="0"/>
          <a:ea typeface="+mn-ea"/>
          <a:cs typeface="Arial" pitchFamily="34" charset="0"/>
        </a:defRPr>
      </a:lvl3pPr>
      <a:lvl4pPr marL="822726" indent="-171451" algn="l" rtl="0" eaLnBrk="0" fontAlgn="base" hangingPunct="0">
        <a:spcBef>
          <a:spcPct val="20000"/>
        </a:spcBef>
        <a:spcAft>
          <a:spcPct val="0"/>
        </a:spcAft>
        <a:buClr>
          <a:srgbClr val="8FB08C"/>
        </a:buClr>
        <a:buSzPct val="70000"/>
        <a:buFont typeface="Wingdings" panose="05000000000000000000" pitchFamily="2" charset="2"/>
        <a:buChar char=""/>
        <a:defRPr sz="1500" kern="1200">
          <a:solidFill>
            <a:schemeClr val="tx2"/>
          </a:solidFill>
          <a:latin typeface="Arial" pitchFamily="34" charset="0"/>
          <a:ea typeface="+mn-ea"/>
          <a:cs typeface="Arial" pitchFamily="34" charset="0"/>
        </a:defRPr>
      </a:lvl4pPr>
      <a:lvl5pPr marL="1028705" indent="-171451" algn="l" rtl="0" eaLnBrk="0" fontAlgn="base" hangingPunct="0">
        <a:spcBef>
          <a:spcPct val="20000"/>
        </a:spcBef>
        <a:spcAft>
          <a:spcPct val="0"/>
        </a:spcAft>
        <a:buClr>
          <a:srgbClr val="BFD2BD"/>
        </a:buClr>
        <a:buChar char="•"/>
        <a:defRPr kern="1200">
          <a:solidFill>
            <a:schemeClr val="tx1"/>
          </a:solidFill>
          <a:latin typeface="Arial" pitchFamily="34" charset="0"/>
          <a:ea typeface="+mn-ea"/>
          <a:cs typeface="Arial" pitchFamily="34" charset="0"/>
        </a:defRPr>
      </a:lvl5pPr>
      <a:lvl6pPr marL="1234445" indent="-137161"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7" indent="-137161"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8" indent="-137161"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9" indent="-137161"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2" algn="l" rtl="0" eaLnBrk="1" latinLnBrk="0" hangingPunct="1">
        <a:defRPr kumimoji="0" kern="1200">
          <a:solidFill>
            <a:schemeClr val="tx1"/>
          </a:solidFill>
          <a:latin typeface="+mn-lt"/>
          <a:ea typeface="+mn-ea"/>
          <a:cs typeface="+mn-cs"/>
        </a:defRPr>
      </a:lvl2pPr>
      <a:lvl3pPr marL="685803" algn="l" rtl="0" eaLnBrk="1" latinLnBrk="0" hangingPunct="1">
        <a:defRPr kumimoji="0" kern="1200">
          <a:solidFill>
            <a:schemeClr val="tx1"/>
          </a:solidFill>
          <a:latin typeface="+mn-lt"/>
          <a:ea typeface="+mn-ea"/>
          <a:cs typeface="+mn-cs"/>
        </a:defRPr>
      </a:lvl3pPr>
      <a:lvl4pPr marL="1028705" algn="l" rtl="0" eaLnBrk="1" latinLnBrk="0" hangingPunct="1">
        <a:defRPr kumimoji="0" kern="1200">
          <a:solidFill>
            <a:schemeClr val="tx1"/>
          </a:solidFill>
          <a:latin typeface="+mn-lt"/>
          <a:ea typeface="+mn-ea"/>
          <a:cs typeface="+mn-cs"/>
        </a:defRPr>
      </a:lvl4pPr>
      <a:lvl5pPr marL="1371607" algn="l" rtl="0" eaLnBrk="1" latinLnBrk="0" hangingPunct="1">
        <a:defRPr kumimoji="0" kern="1200">
          <a:solidFill>
            <a:schemeClr val="tx1"/>
          </a:solidFill>
          <a:latin typeface="+mn-lt"/>
          <a:ea typeface="+mn-ea"/>
          <a:cs typeface="+mn-cs"/>
        </a:defRPr>
      </a:lvl5pPr>
      <a:lvl6pPr marL="1714508" algn="l" rtl="0" eaLnBrk="1" latinLnBrk="0" hangingPunct="1">
        <a:defRPr kumimoji="0" kern="1200">
          <a:solidFill>
            <a:schemeClr val="tx1"/>
          </a:solidFill>
          <a:latin typeface="+mn-lt"/>
          <a:ea typeface="+mn-ea"/>
          <a:cs typeface="+mn-cs"/>
        </a:defRPr>
      </a:lvl6pPr>
      <a:lvl7pPr marL="2057410" algn="l" rtl="0" eaLnBrk="1" latinLnBrk="0" hangingPunct="1">
        <a:defRPr kumimoji="0" kern="1200">
          <a:solidFill>
            <a:schemeClr val="tx1"/>
          </a:solidFill>
          <a:latin typeface="+mn-lt"/>
          <a:ea typeface="+mn-ea"/>
          <a:cs typeface="+mn-cs"/>
        </a:defRPr>
      </a:lvl7pPr>
      <a:lvl8pPr marL="2400311" algn="l" rtl="0" eaLnBrk="1" latinLnBrk="0" hangingPunct="1">
        <a:defRPr kumimoji="0" kern="1200">
          <a:solidFill>
            <a:schemeClr val="tx1"/>
          </a:solidFill>
          <a:latin typeface="+mn-lt"/>
          <a:ea typeface="+mn-ea"/>
          <a:cs typeface="+mn-cs"/>
        </a:defRPr>
      </a:lvl8pPr>
      <a:lvl9pPr marL="2743213"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058150" y="0"/>
            <a:ext cx="1524000" cy="253916"/>
          </a:xfrm>
          <a:prstGeom prst="rect">
            <a:avLst/>
          </a:prstGeom>
          <a:noFill/>
        </p:spPr>
        <p:txBody>
          <a:bodyPr wrap="square" rtlCol="0">
            <a:spAutoFit/>
          </a:bodyPr>
          <a:lstStyle/>
          <a:p>
            <a:pPr fontAlgn="auto">
              <a:spcBef>
                <a:spcPts val="0"/>
              </a:spcBef>
              <a:spcAft>
                <a:spcPts val="0"/>
              </a:spcAft>
            </a:pPr>
            <a:r>
              <a:rPr lang="en-US" sz="1050" dirty="0" smtClean="0">
                <a:solidFill>
                  <a:srgbClr val="000818"/>
                </a:solidFill>
                <a:latin typeface="Arial" pitchFamily="34" charset="0"/>
                <a:cs typeface="Arial" pitchFamily="34" charset="0"/>
              </a:rPr>
              <a:t>Slide </a:t>
            </a:r>
            <a:fld id="{855F7D49-8920-4811-BC76-0E9BF1D8C467}" type="slidenum">
              <a:rPr lang="en-US" sz="1050" smtClean="0">
                <a:solidFill>
                  <a:srgbClr val="000818"/>
                </a:solidFill>
                <a:latin typeface="Arial" pitchFamily="34" charset="0"/>
                <a:cs typeface="Arial" pitchFamily="34" charset="0"/>
              </a:rPr>
              <a:pPr fontAlgn="auto">
                <a:spcBef>
                  <a:spcPts val="0"/>
                </a:spcBef>
                <a:spcAft>
                  <a:spcPts val="0"/>
                </a:spcAft>
              </a:pPr>
              <a:t>‹#›</a:t>
            </a:fld>
            <a:r>
              <a:rPr lang="en-US" sz="1050" dirty="0" smtClean="0">
                <a:solidFill>
                  <a:srgbClr val="000818"/>
                </a:solidFill>
                <a:latin typeface="Arial" pitchFamily="34" charset="0"/>
                <a:cs typeface="Arial" pitchFamily="34" charset="0"/>
              </a:rPr>
              <a:t> of 74</a:t>
            </a:r>
            <a:endParaRPr lang="en-US" sz="1050" dirty="0">
              <a:solidFill>
                <a:srgbClr val="000818"/>
              </a:solidFill>
              <a:latin typeface="Arial" pitchFamily="34" charset="0"/>
              <a:cs typeface="Arial" pitchFamily="34" charset="0"/>
            </a:endParaRPr>
          </a:p>
        </p:txBody>
      </p:sp>
    </p:spTree>
    <p:extLst>
      <p:ext uri="{BB962C8B-B14F-4D97-AF65-F5344CB8AC3E}">
        <p14:creationId xmlns:p14="http://schemas.microsoft.com/office/powerpoint/2010/main" val="44550637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Lst>
  <p:transition>
    <p:fade/>
  </p:transition>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1" r:id="rId1"/>
    <p:sldLayoutId id="2147483783" r:id="rId2"/>
    <p:sldLayoutId id="2147483802" r:id="rId3"/>
    <p:sldLayoutId id="2147483803" r:id="rId4"/>
    <p:sldLayoutId id="2147483804" r:id="rId5"/>
    <p:sldLayoutId id="2147483782" r:id="rId6"/>
    <p:sldLayoutId id="2147483781" r:id="rId7"/>
    <p:sldLayoutId id="2147483780" r:id="rId8"/>
    <p:sldLayoutId id="2147483805" r:id="rId9"/>
    <p:sldLayoutId id="2147483806" r:id="rId10"/>
    <p:sldLayoutId id="2147483807" r:id="rId11"/>
    <p:sldLayoutId id="2147483808" r:id="rId12"/>
    <p:sldLayoutId id="2147483779" r:id="rId13"/>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620000" y="0"/>
            <a:ext cx="1524000" cy="253916"/>
          </a:xfrm>
          <a:prstGeom prst="rect">
            <a:avLst/>
          </a:prstGeom>
          <a:noFill/>
        </p:spPr>
        <p:txBody>
          <a:bodyPr wrap="square" rtlCol="0">
            <a:spAutoFit/>
          </a:bodyPr>
          <a:lstStyle/>
          <a:p>
            <a:pPr algn="r" fontAlgn="auto">
              <a:spcBef>
                <a:spcPts val="0"/>
              </a:spcBef>
              <a:spcAft>
                <a:spcPts val="0"/>
              </a:spcAft>
            </a:pPr>
            <a:r>
              <a:rPr lang="en-US" sz="1050" dirty="0" smtClean="0">
                <a:solidFill>
                  <a:schemeClr val="bg2"/>
                </a:solidFill>
                <a:latin typeface="Arial" pitchFamily="34" charset="0"/>
                <a:cs typeface="Arial" pitchFamily="34" charset="0"/>
              </a:rPr>
              <a:t>Slide </a:t>
            </a:r>
            <a:fld id="{855F7D49-8920-4811-BC76-0E9BF1D8C467}" type="slidenum">
              <a:rPr lang="en-US" sz="1050" smtClean="0">
                <a:solidFill>
                  <a:schemeClr val="bg2"/>
                </a:solidFill>
                <a:latin typeface="Arial" pitchFamily="34" charset="0"/>
                <a:cs typeface="Arial" pitchFamily="34" charset="0"/>
              </a:rPr>
              <a:pPr algn="r" fontAlgn="auto">
                <a:spcBef>
                  <a:spcPts val="0"/>
                </a:spcBef>
                <a:spcAft>
                  <a:spcPts val="0"/>
                </a:spcAft>
              </a:pPr>
              <a:t>‹#›</a:t>
            </a:fld>
            <a:r>
              <a:rPr lang="en-US" sz="1050" dirty="0" smtClean="0">
                <a:solidFill>
                  <a:schemeClr val="bg2"/>
                </a:solidFill>
                <a:latin typeface="Arial" pitchFamily="34" charset="0"/>
                <a:cs typeface="Arial" pitchFamily="34" charset="0"/>
              </a:rPr>
              <a:t> of 57</a:t>
            </a:r>
            <a:endParaRPr lang="en-US" sz="1050" dirty="0">
              <a:solidFill>
                <a:schemeClr val="bg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09" r:id="rId1"/>
    <p:sldLayoutId id="2147483788" r:id="rId2"/>
    <p:sldLayoutId id="2147483810" r:id="rId3"/>
    <p:sldLayoutId id="2147483811" r:id="rId4"/>
    <p:sldLayoutId id="2147483812" r:id="rId5"/>
    <p:sldLayoutId id="2147483787" r:id="rId6"/>
    <p:sldLayoutId id="2147483786" r:id="rId7"/>
    <p:sldLayoutId id="2147483785" r:id="rId8"/>
    <p:sldLayoutId id="2147483813" r:id="rId9"/>
    <p:sldLayoutId id="2147483814" r:id="rId10"/>
    <p:sldLayoutId id="2147483818" r:id="rId11"/>
    <p:sldLayoutId id="2147483895" r:id="rId1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28382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2" r:id="rId10"/>
    <p:sldLayoutId id="2147483853" r:id="rId11"/>
    <p:sldLayoutId id="2147483854" r:id="rId12"/>
    <p:sldLayoutId id="2147483855" r:id="rId13"/>
    <p:sldLayoutId id="2147483856" r:id="rId14"/>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08680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50895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4" r:id="rId10"/>
    <p:sldLayoutId id="2147483955" r:id="rId11"/>
    <p:sldLayoutId id="2147483956" r:id="rId12"/>
    <p:sldLayoutId id="2147483957" r:id="rId13"/>
    <p:sldLayoutId id="2147483958" r:id="rId14"/>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11580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9" r:id="rId10"/>
    <p:sldLayoutId id="2147483991" r:id="rId11"/>
    <p:sldLayoutId id="2147483992" r:id="rId12"/>
    <p:sldLayoutId id="2147483993" r:id="rId13"/>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372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6" r:id="rId10"/>
    <p:sldLayoutId id="2147484007" r:id="rId11"/>
    <p:sldLayoutId id="2147484008" r:id="rId12"/>
    <p:sldLayoutId id="2147484009" r:id="rId13"/>
    <p:sldLayoutId id="2147484010" r:id="rId14"/>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4489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2114550"/>
            <a:ext cx="8828567" cy="2286000"/>
          </a:xfrm>
        </p:spPr>
        <p:txBody>
          <a:bodyPr>
            <a:normAutofit/>
          </a:bodyPr>
          <a:lstStyle/>
          <a:p>
            <a:r>
              <a:rPr lang="en-US" sz="3200" dirty="0" smtClean="0"/>
              <a:t>Kimberly A. </a:t>
            </a:r>
            <a:r>
              <a:rPr lang="en-US" sz="3200" dirty="0" err="1" smtClean="0"/>
              <a:t>Workowski</a:t>
            </a:r>
            <a:r>
              <a:rPr lang="en-US" sz="3200" dirty="0" smtClean="0"/>
              <a:t>, MD, FACP, FIDSA</a:t>
            </a:r>
            <a:endParaRPr lang="en-US" sz="3200" dirty="0"/>
          </a:p>
          <a:p>
            <a:r>
              <a:rPr lang="en-US" sz="3000" dirty="0" smtClean="0"/>
              <a:t>Professor of Medicine</a:t>
            </a:r>
          </a:p>
          <a:p>
            <a:r>
              <a:rPr lang="en-US" sz="3000" dirty="0" smtClean="0"/>
              <a:t>Emory University</a:t>
            </a:r>
          </a:p>
          <a:p>
            <a:r>
              <a:rPr lang="en-US" sz="3000" dirty="0" smtClean="0"/>
              <a:t>Atlanta, Georgia</a:t>
            </a:r>
            <a:endParaRPr lang="en-US" sz="3000" dirty="0"/>
          </a:p>
        </p:txBody>
      </p:sp>
      <p:sp>
        <p:nvSpPr>
          <p:cNvPr id="2" name="TextBox 1"/>
          <p:cNvSpPr txBox="1"/>
          <p:nvPr/>
        </p:nvSpPr>
        <p:spPr>
          <a:xfrm>
            <a:off x="228600" y="4572000"/>
            <a:ext cx="2571750" cy="253916"/>
          </a:xfrm>
          <a:prstGeom prst="rect">
            <a:avLst/>
          </a:prstGeom>
          <a:noFill/>
        </p:spPr>
        <p:txBody>
          <a:bodyPr wrap="square" rtlCol="0">
            <a:spAutoFit/>
          </a:bodyPr>
          <a:lstStyle/>
          <a:p>
            <a:pPr fontAlgn="auto">
              <a:spcBef>
                <a:spcPts val="0"/>
              </a:spcBef>
              <a:spcAft>
                <a:spcPts val="0"/>
              </a:spcAft>
            </a:pPr>
            <a:r>
              <a:rPr lang="en-US" sz="1050" dirty="0" smtClean="0">
                <a:solidFill>
                  <a:srgbClr val="006699"/>
                </a:solidFill>
                <a:latin typeface="Arial" panose="020B0604020202020204" pitchFamily="34" charset="0"/>
                <a:cs typeface="Arial" panose="020B0604020202020204" pitchFamily="34" charset="0"/>
              </a:rPr>
              <a:t>AU EDITED</a:t>
            </a:r>
            <a:r>
              <a:rPr lang="en-US" sz="1050" smtClean="0">
                <a:solidFill>
                  <a:srgbClr val="006699"/>
                </a:solidFill>
                <a:latin typeface="Arial" panose="020B0604020202020204" pitchFamily="34" charset="0"/>
                <a:cs typeface="Arial" panose="020B0604020202020204" pitchFamily="34" charset="0"/>
              </a:rPr>
              <a:t>: 12/09/15</a:t>
            </a:r>
            <a:endParaRPr lang="en-US" sz="1050" dirty="0">
              <a:solidFill>
                <a:srgbClr val="006699"/>
              </a:solidFill>
              <a:latin typeface="Arial" panose="020B0604020202020204" pitchFamily="34" charset="0"/>
              <a:cs typeface="Arial" panose="020B0604020202020204" pitchFamily="34" charset="0"/>
            </a:endParaRPr>
          </a:p>
        </p:txBody>
      </p:sp>
      <p:sp>
        <p:nvSpPr>
          <p:cNvPr id="6" name="TextBox 5"/>
          <p:cNvSpPr txBox="1"/>
          <p:nvPr/>
        </p:nvSpPr>
        <p:spPr>
          <a:xfrm>
            <a:off x="156936" y="4798067"/>
            <a:ext cx="4567463" cy="253916"/>
          </a:xfrm>
          <a:prstGeom prst="rect">
            <a:avLst/>
          </a:prstGeom>
          <a:noFill/>
        </p:spPr>
        <p:txBody>
          <a:bodyPr wrap="square" rtlCol="0">
            <a:spAutoFit/>
          </a:bodyPr>
          <a:lstStyle/>
          <a:p>
            <a:pPr fontAlgn="auto">
              <a:spcBef>
                <a:spcPts val="0"/>
              </a:spcBef>
              <a:spcAft>
                <a:spcPts val="0"/>
              </a:spcAft>
            </a:pPr>
            <a:r>
              <a:rPr lang="en-US" sz="1050" dirty="0" smtClean="0">
                <a:solidFill>
                  <a:prstClr val="white"/>
                </a:solidFill>
                <a:latin typeface="Arial" panose="020B0604020202020204" pitchFamily="34" charset="0"/>
                <a:cs typeface="Arial" panose="020B0604020202020204" pitchFamily="34" charset="0"/>
              </a:rPr>
              <a:t>New Orleans, Louisiana: December 15-17, 2015</a:t>
            </a:r>
            <a:endParaRPr lang="en-US" sz="1050" dirty="0">
              <a:solidFill>
                <a:prstClr val="white"/>
              </a:solidFill>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870983" y="210065"/>
            <a:ext cx="7543800" cy="1314450"/>
          </a:xfrm>
        </p:spPr>
        <p:txBody>
          <a:bodyPr>
            <a:normAutofit/>
          </a:bodyPr>
          <a:lstStyle/>
          <a:p>
            <a:r>
              <a:rPr lang="en-US" sz="4000" dirty="0"/>
              <a:t>Sexually Transmitted </a:t>
            </a:r>
            <a:br>
              <a:rPr lang="en-US" sz="4000" dirty="0"/>
            </a:br>
            <a:r>
              <a:rPr lang="en-US" sz="4000" dirty="0"/>
              <a:t>Infections</a:t>
            </a:r>
            <a:endParaRPr lang="en-US" sz="3600" dirty="0"/>
          </a:p>
        </p:txBody>
      </p:sp>
    </p:spTree>
    <p:extLst>
      <p:ext uri="{BB962C8B-B14F-4D97-AF65-F5344CB8AC3E}">
        <p14:creationId xmlns:p14="http://schemas.microsoft.com/office/powerpoint/2010/main" val="1567847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2901"/>
            <a:ext cx="6759416" cy="442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85800" y="4095750"/>
            <a:ext cx="8001000" cy="9334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26270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36972"/>
          </a:xfrm>
        </p:spPr>
        <p:txBody>
          <a:bodyPr/>
          <a:lstStyle/>
          <a:p>
            <a:r>
              <a:rPr lang="en-US" sz="3200" b="1" dirty="0" smtClean="0"/>
              <a:t>STI Testing during HIV care</a:t>
            </a:r>
            <a:endParaRPr lang="en-US" sz="3200" b="1" dirty="0"/>
          </a:p>
        </p:txBody>
      </p:sp>
      <p:sp>
        <p:nvSpPr>
          <p:cNvPr id="3" name="Content Placeholder 2"/>
          <p:cNvSpPr>
            <a:spLocks noGrp="1"/>
          </p:cNvSpPr>
          <p:nvPr>
            <p:ph idx="1"/>
          </p:nvPr>
        </p:nvSpPr>
        <p:spPr>
          <a:xfrm>
            <a:off x="533400" y="742950"/>
            <a:ext cx="8229600" cy="4400550"/>
          </a:xfrm>
        </p:spPr>
        <p:txBody>
          <a:bodyPr/>
          <a:lstStyle/>
          <a:p>
            <a:pPr marL="525780" marR="182880" fontAlgn="ctr">
              <a:spcBef>
                <a:spcPts val="0"/>
              </a:spcBef>
              <a:spcAft>
                <a:spcPts val="1000"/>
              </a:spcAft>
            </a:pPr>
            <a:r>
              <a:rPr lang="en-US" sz="1600" dirty="0" smtClean="0">
                <a:ea typeface="Times New Roman"/>
              </a:rPr>
              <a:t>Initial care visit</a:t>
            </a:r>
          </a:p>
          <a:p>
            <a:pPr marL="925830" marR="182880" lvl="1" fontAlgn="ctr">
              <a:spcBef>
                <a:spcPts val="0"/>
              </a:spcBef>
              <a:spcAft>
                <a:spcPts val="1000"/>
              </a:spcAft>
            </a:pPr>
            <a:r>
              <a:rPr lang="en-US" sz="1600" dirty="0" smtClean="0">
                <a:ea typeface="Times New Roman"/>
              </a:rPr>
              <a:t>Syphilis serology, NAAT at sites of exposure (gonorrhea, chlamydia)</a:t>
            </a:r>
          </a:p>
          <a:p>
            <a:pPr marL="925830" marR="182880" lvl="1" fontAlgn="ctr">
              <a:spcBef>
                <a:spcPts val="0"/>
              </a:spcBef>
              <a:spcAft>
                <a:spcPts val="1000"/>
              </a:spcAft>
            </a:pPr>
            <a:r>
              <a:rPr lang="en-US" sz="1600" dirty="0" smtClean="0">
                <a:ea typeface="Times New Roman"/>
              </a:rPr>
              <a:t>Hepatitis A, B, C</a:t>
            </a:r>
          </a:p>
          <a:p>
            <a:pPr marL="925830" marR="182880" lvl="1" fontAlgn="ctr">
              <a:spcBef>
                <a:spcPts val="0"/>
              </a:spcBef>
              <a:spcAft>
                <a:spcPts val="1000"/>
              </a:spcAft>
            </a:pPr>
            <a:r>
              <a:rPr lang="en-US" sz="1600" dirty="0" smtClean="0">
                <a:ea typeface="Times New Roman"/>
              </a:rPr>
              <a:t>Women</a:t>
            </a:r>
          </a:p>
          <a:p>
            <a:pPr marL="1325880" marR="182880" lvl="2" fontAlgn="ctr">
              <a:spcBef>
                <a:spcPts val="0"/>
              </a:spcBef>
              <a:spcAft>
                <a:spcPts val="1000"/>
              </a:spcAft>
            </a:pPr>
            <a:r>
              <a:rPr lang="en-US" sz="1600" dirty="0" smtClean="0">
                <a:ea typeface="Times New Roman"/>
              </a:rPr>
              <a:t> </a:t>
            </a:r>
            <a:r>
              <a:rPr lang="en-US" sz="1600" dirty="0" err="1" smtClean="0">
                <a:ea typeface="Times New Roman"/>
              </a:rPr>
              <a:t>Trichomonas</a:t>
            </a:r>
            <a:r>
              <a:rPr lang="en-US" sz="1600" dirty="0" smtClean="0">
                <a:ea typeface="Times New Roman"/>
              </a:rPr>
              <a:t> testing (NAAT, culture)</a:t>
            </a:r>
          </a:p>
          <a:p>
            <a:pPr marL="1325880" marR="182880" lvl="2" fontAlgn="ctr">
              <a:spcBef>
                <a:spcPts val="0"/>
              </a:spcBef>
              <a:spcAft>
                <a:spcPts val="1000"/>
              </a:spcAft>
            </a:pPr>
            <a:r>
              <a:rPr lang="en-US" sz="1600" dirty="0" smtClean="0">
                <a:ea typeface="Times New Roman"/>
              </a:rPr>
              <a:t> Cervical pap test per existing guidance (HIV OI guidelines)</a:t>
            </a:r>
          </a:p>
          <a:p>
            <a:pPr marL="525780" marR="182880" fontAlgn="ctr">
              <a:spcBef>
                <a:spcPts val="0"/>
              </a:spcBef>
              <a:spcAft>
                <a:spcPts val="1000"/>
              </a:spcAft>
            </a:pPr>
            <a:r>
              <a:rPr lang="en-US" sz="1600" dirty="0" smtClean="0">
                <a:ea typeface="Times New Roman"/>
              </a:rPr>
              <a:t>More frequent screening dependent on risk</a:t>
            </a:r>
          </a:p>
          <a:p>
            <a:pPr marL="925830" marR="182880" lvl="1" fontAlgn="ctr">
              <a:spcBef>
                <a:spcPts val="0"/>
              </a:spcBef>
              <a:spcAft>
                <a:spcPts val="1000"/>
              </a:spcAft>
            </a:pPr>
            <a:r>
              <a:rPr lang="en-US" sz="1600" dirty="0">
                <a:ea typeface="Times New Roman"/>
              </a:rPr>
              <a:t>New sex partner, partner with concurrent partners or more than one partner, or partner with an </a:t>
            </a:r>
            <a:r>
              <a:rPr lang="en-US" sz="1600" dirty="0" smtClean="0">
                <a:ea typeface="Times New Roman"/>
              </a:rPr>
              <a:t>STI</a:t>
            </a:r>
            <a:endParaRPr lang="en-US" sz="1600" dirty="0">
              <a:ea typeface="Times New Roman"/>
            </a:endParaRPr>
          </a:p>
          <a:p>
            <a:pPr marL="525780" marR="182880" fontAlgn="ctr">
              <a:spcBef>
                <a:spcPts val="0"/>
              </a:spcBef>
              <a:spcAft>
                <a:spcPts val="1000"/>
              </a:spcAft>
            </a:pPr>
            <a:r>
              <a:rPr lang="en-US" sz="1600" dirty="0" smtClean="0">
                <a:ea typeface="Times New Roman"/>
              </a:rPr>
              <a:t>High risk behavior</a:t>
            </a:r>
          </a:p>
          <a:p>
            <a:pPr marL="925830" marR="182880" lvl="1" fontAlgn="ctr">
              <a:spcBef>
                <a:spcPts val="0"/>
              </a:spcBef>
              <a:spcAft>
                <a:spcPts val="1000"/>
              </a:spcAft>
            </a:pPr>
            <a:r>
              <a:rPr lang="en-US" sz="1600" dirty="0" smtClean="0">
                <a:ea typeface="Times New Roman"/>
              </a:rPr>
              <a:t>Partner services, prevention counseling        </a:t>
            </a:r>
          </a:p>
        </p:txBody>
      </p:sp>
      <p:sp>
        <p:nvSpPr>
          <p:cNvPr id="6" name="TextBox 5"/>
          <p:cNvSpPr txBox="1"/>
          <p:nvPr/>
        </p:nvSpPr>
        <p:spPr>
          <a:xfrm>
            <a:off x="5562600" y="4835723"/>
            <a:ext cx="4038600" cy="307777"/>
          </a:xfrm>
          <a:prstGeom prst="rect">
            <a:avLst/>
          </a:prstGeom>
          <a:noFill/>
        </p:spPr>
        <p:txBody>
          <a:bodyPr wrap="square" rtlCol="0">
            <a:spAutoFit/>
          </a:bodyPr>
          <a:lstStyle/>
          <a:p>
            <a:r>
              <a:rPr lang="en-US" sz="1400" dirty="0" smtClean="0"/>
              <a:t>2015 Treatment Guidelines, HIVMA  2014</a:t>
            </a:r>
            <a:endParaRPr lang="en-US" sz="1400" dirty="0"/>
          </a:p>
        </p:txBody>
      </p:sp>
    </p:spTree>
    <p:extLst>
      <p:ext uri="{BB962C8B-B14F-4D97-AF65-F5344CB8AC3E}">
        <p14:creationId xmlns:p14="http://schemas.microsoft.com/office/powerpoint/2010/main" val="3129255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613"/>
            <a:ext cx="8229600" cy="857250"/>
          </a:xfrm>
        </p:spPr>
        <p:txBody>
          <a:bodyPr/>
          <a:lstStyle/>
          <a:p>
            <a:r>
              <a:rPr lang="en-US" sz="2000" dirty="0"/>
              <a:t>Proportion of </a:t>
            </a:r>
            <a:r>
              <a:rPr lang="en-US" sz="2000" dirty="0" err="1"/>
              <a:t>MSM</a:t>
            </a:r>
            <a:r>
              <a:rPr lang="en-US" sz="2000" dirty="0"/>
              <a:t>* Attending STD Clinics with Primary and Secondary Syphilis, Gonorrhea or Chlamydia by HIV Status</a:t>
            </a:r>
            <a:r>
              <a:rPr lang="en-US" sz="2000" baseline="30000" dirty="0"/>
              <a:t>†</a:t>
            </a:r>
            <a:r>
              <a:rPr lang="en-US" sz="2000" dirty="0"/>
              <a:t>, STD Surveillance Network (SSuN), 2014</a:t>
            </a:r>
            <a:r>
              <a:rPr lang="en-US" sz="2000" b="0" dirty="0" smtClean="0"/>
              <a:t>*</a:t>
            </a:r>
            <a:endParaRPr lang="en-US" sz="2000" b="0" dirty="0"/>
          </a:p>
        </p:txBody>
      </p:sp>
      <p:sp>
        <p:nvSpPr>
          <p:cNvPr id="4" name="Text Placeholder 3"/>
          <p:cNvSpPr>
            <a:spLocks noGrp="1"/>
          </p:cNvSpPr>
          <p:nvPr>
            <p:ph type="body" sz="quarter" idx="11"/>
          </p:nvPr>
        </p:nvSpPr>
        <p:spPr>
          <a:xfrm>
            <a:off x="76200" y="4670534"/>
            <a:ext cx="8229600" cy="457200"/>
          </a:xfrm>
        </p:spPr>
        <p:txBody>
          <a:bodyPr/>
          <a:lstStyle/>
          <a:p>
            <a:r>
              <a:rPr lang="en-US" dirty="0" smtClean="0"/>
              <a:t>2014 data are preliminary</a:t>
            </a:r>
            <a:endParaRPr lang="en-US" dirty="0"/>
          </a:p>
        </p:txBody>
      </p:sp>
      <p:pic>
        <p:nvPicPr>
          <p:cNvPr id="3" name="Picture 2"/>
          <p:cNvPicPr>
            <a:picLocks noChangeAspect="1"/>
          </p:cNvPicPr>
          <p:nvPr/>
        </p:nvPicPr>
        <p:blipFill>
          <a:blip r:embed="rId2"/>
          <a:stretch>
            <a:fillRect/>
          </a:stretch>
        </p:blipFill>
        <p:spPr>
          <a:xfrm>
            <a:off x="570575" y="1554863"/>
            <a:ext cx="8002851" cy="3115672"/>
          </a:xfrm>
          <a:prstGeom prst="rect">
            <a:avLst/>
          </a:prstGeom>
        </p:spPr>
      </p:pic>
    </p:spTree>
    <p:extLst>
      <p:ext uri="{BB962C8B-B14F-4D97-AF65-F5344CB8AC3E}">
        <p14:creationId xmlns:p14="http://schemas.microsoft.com/office/powerpoint/2010/main" val="21037415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04801" y="298817"/>
            <a:ext cx="8229600" cy="308372"/>
          </a:xfrm>
        </p:spPr>
        <p:txBody>
          <a:bodyPr/>
          <a:lstStyle/>
          <a:p>
            <a:pPr eaLnBrk="1" hangingPunct="1"/>
            <a:r>
              <a:rPr lang="en-US" sz="2400" dirty="0" smtClean="0"/>
              <a:t>		Syphilis serologic screening algorithms</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955832230"/>
              </p:ext>
            </p:extLst>
          </p:nvPr>
        </p:nvGraphicFramePr>
        <p:xfrm>
          <a:off x="4038600" y="971550"/>
          <a:ext cx="4191000" cy="38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310801163"/>
              </p:ext>
            </p:extLst>
          </p:nvPr>
        </p:nvGraphicFramePr>
        <p:xfrm>
          <a:off x="1143000" y="742950"/>
          <a:ext cx="2819400" cy="3124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2133600" y="613078"/>
            <a:ext cx="1600200" cy="400110"/>
          </a:xfrm>
          <a:prstGeom prst="rect">
            <a:avLst/>
          </a:prstGeom>
          <a:noFill/>
        </p:spPr>
        <p:txBody>
          <a:bodyPr>
            <a:spAutoFit/>
          </a:bodyPr>
          <a:lstStyle/>
          <a:p>
            <a:pPr>
              <a:defRPr/>
            </a:pPr>
            <a:r>
              <a:rPr lang="en-US" sz="2000" b="1" dirty="0">
                <a:latin typeface="+mn-lt"/>
              </a:rPr>
              <a:t>Traditional</a:t>
            </a:r>
          </a:p>
        </p:txBody>
      </p:sp>
      <p:sp>
        <p:nvSpPr>
          <p:cNvPr id="9" name="TextBox 8"/>
          <p:cNvSpPr txBox="1"/>
          <p:nvPr/>
        </p:nvSpPr>
        <p:spPr>
          <a:xfrm>
            <a:off x="5486400" y="628590"/>
            <a:ext cx="2438400" cy="400110"/>
          </a:xfrm>
          <a:prstGeom prst="rect">
            <a:avLst/>
          </a:prstGeom>
          <a:noFill/>
        </p:spPr>
        <p:txBody>
          <a:bodyPr>
            <a:spAutoFit/>
          </a:bodyPr>
          <a:lstStyle/>
          <a:p>
            <a:pPr>
              <a:defRPr/>
            </a:pPr>
            <a:r>
              <a:rPr lang="en-US" sz="2000" b="1" dirty="0">
                <a:latin typeface="+mn-lt"/>
              </a:rPr>
              <a:t>Reverse sequence</a:t>
            </a:r>
          </a:p>
        </p:txBody>
      </p:sp>
      <p:sp>
        <p:nvSpPr>
          <p:cNvPr id="54279" name="TextBox 9"/>
          <p:cNvSpPr txBox="1">
            <a:spLocks noChangeArrowheads="1"/>
          </p:cNvSpPr>
          <p:nvPr/>
        </p:nvSpPr>
        <p:spPr bwMode="auto">
          <a:xfrm>
            <a:off x="762000" y="3981510"/>
            <a:ext cx="3724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dirty="0"/>
              <a:t>Active infection, F+, miss early</a:t>
            </a:r>
          </a:p>
        </p:txBody>
      </p:sp>
      <p:sp>
        <p:nvSpPr>
          <p:cNvPr id="54280" name="TextBox 10"/>
          <p:cNvSpPr txBox="1">
            <a:spLocks noChangeArrowheads="1"/>
          </p:cNvSpPr>
          <p:nvPr/>
        </p:nvSpPr>
        <p:spPr bwMode="auto">
          <a:xfrm>
            <a:off x="7119937" y="2175986"/>
            <a:ext cx="1609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t>Early primary,  requires RPR (active), false +</a:t>
            </a:r>
          </a:p>
        </p:txBody>
      </p:sp>
      <p:sp>
        <p:nvSpPr>
          <p:cNvPr id="2" name="TextBox 1"/>
          <p:cNvSpPr txBox="1"/>
          <p:nvPr/>
        </p:nvSpPr>
        <p:spPr>
          <a:xfrm>
            <a:off x="271462" y="4835723"/>
            <a:ext cx="3690938" cy="307777"/>
          </a:xfrm>
          <a:prstGeom prst="rect">
            <a:avLst/>
          </a:prstGeom>
          <a:noFill/>
        </p:spPr>
        <p:txBody>
          <a:bodyPr wrap="square" rtlCol="0">
            <a:spAutoFit/>
          </a:bodyPr>
          <a:lstStyle/>
          <a:p>
            <a:r>
              <a:rPr lang="en-US" sz="1400" b="1" dirty="0" smtClean="0"/>
              <a:t>MMWR 60(5);2011</a:t>
            </a:r>
            <a:endParaRPr lang="en-US" sz="1400" b="1" dirty="0"/>
          </a:p>
        </p:txBody>
      </p:sp>
    </p:spTree>
    <p:extLst>
      <p:ext uri="{BB962C8B-B14F-4D97-AF65-F5344CB8AC3E}">
        <p14:creationId xmlns:p14="http://schemas.microsoft.com/office/powerpoint/2010/main" val="41320803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2" y="-220053"/>
            <a:ext cx="8382000" cy="440106"/>
          </a:xfrm>
        </p:spPr>
        <p:txBody>
          <a:bodyPr/>
          <a:lstStyle/>
          <a:p>
            <a:r>
              <a:rPr lang="en-US" sz="3200" dirty="0" smtClean="0">
                <a:latin typeface="Arial" pitchFamily="34" charset="0"/>
              </a:rPr>
              <a:t/>
            </a:r>
            <a:br>
              <a:rPr lang="en-US" sz="3200" dirty="0" smtClean="0">
                <a:latin typeface="Arial" pitchFamily="34" charset="0"/>
              </a:rPr>
            </a:br>
            <a:r>
              <a:rPr lang="en-US" sz="3200" dirty="0" smtClean="0">
                <a:latin typeface="Arial" pitchFamily="34" charset="0"/>
              </a:rPr>
              <a:t>	</a:t>
            </a:r>
            <a:r>
              <a:rPr lang="en-US" sz="3200" b="1" dirty="0" smtClean="0">
                <a:latin typeface="Arial" pitchFamily="34" charset="0"/>
              </a:rPr>
              <a:t>Evaluation of CNS Involvement</a:t>
            </a:r>
          </a:p>
        </p:txBody>
      </p:sp>
      <p:sp>
        <p:nvSpPr>
          <p:cNvPr id="35843" name="Rectangle 3"/>
          <p:cNvSpPr>
            <a:spLocks noGrp="1" noChangeArrowheads="1"/>
          </p:cNvSpPr>
          <p:nvPr>
            <p:ph type="body" idx="1"/>
          </p:nvPr>
        </p:nvSpPr>
        <p:spPr>
          <a:xfrm>
            <a:off x="402773" y="742950"/>
            <a:ext cx="8627533" cy="3970318"/>
          </a:xfrm>
        </p:spPr>
        <p:txBody>
          <a:bodyPr>
            <a:spAutoFit/>
          </a:bodyPr>
          <a:lstStyle/>
          <a:p>
            <a:pPr>
              <a:buClr>
                <a:schemeClr val="accent1"/>
              </a:buClr>
            </a:pPr>
            <a:r>
              <a:rPr lang="en-US" sz="2000" dirty="0" smtClean="0">
                <a:latin typeface="Arial" pitchFamily="34" charset="0"/>
              </a:rPr>
              <a:t>Neurologic, ocular, auditory signs/</a:t>
            </a:r>
            <a:r>
              <a:rPr lang="en-US" sz="2000" dirty="0" err="1" smtClean="0">
                <a:latin typeface="Arial" pitchFamily="34" charset="0"/>
              </a:rPr>
              <a:t>sxs</a:t>
            </a:r>
            <a:endParaRPr lang="en-US" sz="2000" dirty="0" smtClean="0">
              <a:latin typeface="Arial" pitchFamily="34" charset="0"/>
            </a:endParaRPr>
          </a:p>
          <a:p>
            <a:pPr>
              <a:buClr>
                <a:schemeClr val="accent1"/>
              </a:buClr>
            </a:pPr>
            <a:r>
              <a:rPr lang="en-US" sz="2000" dirty="0" smtClean="0">
                <a:latin typeface="Arial" pitchFamily="34" charset="0"/>
              </a:rPr>
              <a:t>CNS invasion in early syphilis +/- HIV or </a:t>
            </a:r>
            <a:r>
              <a:rPr lang="en-US" sz="2000" dirty="0" err="1" smtClean="0">
                <a:latin typeface="Arial" pitchFamily="34" charset="0"/>
              </a:rPr>
              <a:t>neuro</a:t>
            </a:r>
            <a:r>
              <a:rPr lang="en-US" sz="2000" dirty="0" smtClean="0">
                <a:latin typeface="Arial" pitchFamily="34" charset="0"/>
              </a:rPr>
              <a:t> </a:t>
            </a:r>
          </a:p>
          <a:p>
            <a:pPr lvl="1">
              <a:buClr>
                <a:schemeClr val="accent1"/>
              </a:buClr>
            </a:pPr>
            <a:r>
              <a:rPr lang="en-US" sz="2000" dirty="0" smtClean="0">
                <a:latin typeface="Arial" pitchFamily="34" charset="0"/>
              </a:rPr>
              <a:t>Clinical significance unknown (protein, </a:t>
            </a:r>
            <a:r>
              <a:rPr lang="en-US" sz="2000" dirty="0" err="1" smtClean="0">
                <a:latin typeface="Arial" pitchFamily="34" charset="0"/>
              </a:rPr>
              <a:t>pleocytosis</a:t>
            </a:r>
            <a:r>
              <a:rPr lang="en-US" sz="2000" dirty="0" smtClean="0">
                <a:latin typeface="Arial" pitchFamily="34" charset="0"/>
              </a:rPr>
              <a:t>) </a:t>
            </a:r>
          </a:p>
          <a:p>
            <a:pPr lvl="1">
              <a:buClr>
                <a:schemeClr val="accent1"/>
              </a:buClr>
            </a:pPr>
            <a:r>
              <a:rPr lang="en-US" sz="2000" dirty="0" err="1" smtClean="0">
                <a:latin typeface="Arial" pitchFamily="34" charset="0"/>
              </a:rPr>
              <a:t>Neurosyphilis</a:t>
            </a:r>
            <a:r>
              <a:rPr lang="en-US" sz="2000" dirty="0" smtClean="0">
                <a:latin typeface="Arial" pitchFamily="34" charset="0"/>
              </a:rPr>
              <a:t> - combination of tests + clinical </a:t>
            </a:r>
          </a:p>
          <a:p>
            <a:pPr lvl="2">
              <a:buClr>
                <a:schemeClr val="accent1"/>
              </a:buClr>
            </a:pPr>
            <a:r>
              <a:rPr lang="en-US" sz="2000" dirty="0">
                <a:latin typeface="Calibri" pitchFamily="34" charset="0"/>
              </a:rPr>
              <a:t>Higher cut off for CSF </a:t>
            </a:r>
            <a:r>
              <a:rPr lang="en-US" sz="2000" dirty="0" smtClean="0">
                <a:latin typeface="Calibri" pitchFamily="34" charset="0"/>
              </a:rPr>
              <a:t>&gt;</a:t>
            </a:r>
            <a:r>
              <a:rPr lang="en-US" sz="2000" dirty="0">
                <a:latin typeface="Calibri" pitchFamily="34" charset="0"/>
              </a:rPr>
              <a:t>20 WBCs may improve specificity of NS </a:t>
            </a:r>
            <a:r>
              <a:rPr lang="en-US" sz="2000" dirty="0" smtClean="0">
                <a:latin typeface="Calibri" pitchFamily="34" charset="0"/>
              </a:rPr>
              <a:t>diagnosis</a:t>
            </a:r>
            <a:endParaRPr lang="en-US" sz="2000" dirty="0" smtClean="0">
              <a:latin typeface="Arial" pitchFamily="34" charset="0"/>
            </a:endParaRPr>
          </a:p>
          <a:p>
            <a:pPr>
              <a:buClr>
                <a:schemeClr val="accent1"/>
              </a:buClr>
            </a:pPr>
            <a:r>
              <a:rPr lang="en-US" sz="2000" dirty="0" smtClean="0">
                <a:latin typeface="Arial" pitchFamily="34" charset="0"/>
              </a:rPr>
              <a:t>LP: </a:t>
            </a:r>
            <a:r>
              <a:rPr lang="en-US" sz="2000" dirty="0" err="1" smtClean="0">
                <a:latin typeface="Arial" pitchFamily="34" charset="0"/>
              </a:rPr>
              <a:t>neuro</a:t>
            </a:r>
            <a:r>
              <a:rPr lang="en-US" sz="2000" dirty="0" smtClean="0">
                <a:latin typeface="Arial" pitchFamily="34" charset="0"/>
              </a:rPr>
              <a:t>/ocular </a:t>
            </a:r>
            <a:r>
              <a:rPr lang="en-US" sz="2000" dirty="0" err="1" smtClean="0">
                <a:latin typeface="Arial" pitchFamily="34" charset="0"/>
              </a:rPr>
              <a:t>sx</a:t>
            </a:r>
            <a:r>
              <a:rPr lang="en-US" sz="2000" dirty="0" smtClean="0">
                <a:latin typeface="Arial" pitchFamily="34" charset="0"/>
              </a:rPr>
              <a:t>, serologic treatment failure, tertiary  </a:t>
            </a:r>
          </a:p>
          <a:p>
            <a:pPr lvl="1">
              <a:buClr>
                <a:schemeClr val="accent1"/>
              </a:buClr>
            </a:pPr>
            <a:r>
              <a:rPr lang="en-US" sz="2000" dirty="0" smtClean="0">
                <a:latin typeface="Arial" pitchFamily="34" charset="0"/>
              </a:rPr>
              <a:t>Some studies - clinical and CSF consistent with NS </a:t>
            </a:r>
          </a:p>
          <a:p>
            <a:pPr lvl="2">
              <a:buClr>
                <a:schemeClr val="accent1"/>
              </a:buClr>
            </a:pPr>
            <a:r>
              <a:rPr lang="en-US" sz="2000" dirty="0" smtClean="0">
                <a:latin typeface="Arial" pitchFamily="34" charset="0"/>
              </a:rPr>
              <a:t>RPR ≥ 1:32 and/or CD4 ≤350</a:t>
            </a:r>
          </a:p>
          <a:p>
            <a:pPr lvl="1">
              <a:buClr>
                <a:schemeClr val="accent1"/>
              </a:buClr>
            </a:pPr>
            <a:r>
              <a:rPr lang="en-US" sz="2000" dirty="0" smtClean="0">
                <a:latin typeface="Arial" pitchFamily="34" charset="0"/>
              </a:rPr>
              <a:t>Unless neurologic </a:t>
            </a:r>
            <a:r>
              <a:rPr lang="en-US" sz="2000" dirty="0" err="1" smtClean="0">
                <a:latin typeface="Arial" pitchFamily="34" charset="0"/>
              </a:rPr>
              <a:t>sx</a:t>
            </a:r>
            <a:r>
              <a:rPr lang="en-US" sz="2000" dirty="0" smtClean="0">
                <a:latin typeface="Arial" pitchFamily="34" charset="0"/>
              </a:rPr>
              <a:t>, CSF exam has not been associated with improved clinical outcomes</a:t>
            </a:r>
          </a:p>
        </p:txBody>
      </p:sp>
      <p:sp>
        <p:nvSpPr>
          <p:cNvPr id="6" name="Text Box 6"/>
          <p:cNvSpPr txBox="1">
            <a:spLocks noChangeArrowheads="1"/>
          </p:cNvSpPr>
          <p:nvPr/>
        </p:nvSpPr>
        <p:spPr bwMode="auto">
          <a:xfrm>
            <a:off x="76202" y="4843418"/>
            <a:ext cx="906779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200" b="1" dirty="0" smtClean="0"/>
              <a:t>2015 </a:t>
            </a:r>
            <a:r>
              <a:rPr lang="en-US" sz="1200" b="1" dirty="0"/>
              <a:t>STD Treatment </a:t>
            </a:r>
            <a:r>
              <a:rPr lang="en-US" sz="1200" b="1" dirty="0" smtClean="0"/>
              <a:t>Guidelines; </a:t>
            </a:r>
            <a:r>
              <a:rPr lang="en-US" sz="1200" b="1" dirty="0"/>
              <a:t>Marra </a:t>
            </a:r>
            <a:r>
              <a:rPr lang="en-US" sz="1200" b="1" dirty="0" smtClean="0"/>
              <a:t>2004; </a:t>
            </a:r>
            <a:r>
              <a:rPr lang="fr-FR" sz="1200" b="1" dirty="0" err="1" smtClean="0"/>
              <a:t>Libois</a:t>
            </a:r>
            <a:r>
              <a:rPr lang="fr-FR" sz="1200" b="1" dirty="0" smtClean="0"/>
              <a:t> </a:t>
            </a:r>
            <a:r>
              <a:rPr lang="fr-FR" sz="1200" b="1" dirty="0"/>
              <a:t>A, </a:t>
            </a:r>
            <a:r>
              <a:rPr lang="fr-FR" sz="1200" b="1" i="1" dirty="0" smtClean="0"/>
              <a:t>STD </a:t>
            </a:r>
            <a:r>
              <a:rPr lang="fr-FR" sz="1200" b="1" dirty="0" smtClean="0"/>
              <a:t>2007 ; </a:t>
            </a:r>
            <a:r>
              <a:rPr lang="fr-FR" sz="1200" b="1" dirty="0" err="1" smtClean="0"/>
              <a:t>Ghanem</a:t>
            </a:r>
            <a:r>
              <a:rPr lang="fr-FR" sz="1200" b="1" dirty="0" smtClean="0"/>
              <a:t> </a:t>
            </a:r>
            <a:r>
              <a:rPr lang="fr-FR" sz="1200" b="1" dirty="0" err="1" smtClean="0"/>
              <a:t>CID;Marra</a:t>
            </a:r>
            <a:r>
              <a:rPr lang="fr-FR" sz="1200" b="1" dirty="0" smtClean="0"/>
              <a:t> CID 2008</a:t>
            </a:r>
            <a:endParaRPr lang="en-US" sz="1200" b="1" dirty="0"/>
          </a:p>
          <a:p>
            <a:pPr>
              <a:spcBef>
                <a:spcPct val="50000"/>
              </a:spcBef>
            </a:pPr>
            <a:r>
              <a:rPr lang="en-US" sz="1400" b="1" dirty="0" smtClean="0"/>
              <a:t> </a:t>
            </a:r>
            <a:endParaRPr lang="en-US" sz="1400" b="1" dirty="0">
              <a:solidFill>
                <a:srgbClr val="00B050"/>
              </a:solidFill>
            </a:endParaRPr>
          </a:p>
        </p:txBody>
      </p:sp>
    </p:spTree>
    <p:extLst>
      <p:ext uri="{BB962C8B-B14F-4D97-AF65-F5344CB8AC3E}">
        <p14:creationId xmlns:p14="http://schemas.microsoft.com/office/powerpoint/2010/main" val="208865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45" y="3143251"/>
            <a:ext cx="8601075" cy="82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04" y="767150"/>
            <a:ext cx="8534400" cy="189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2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1" y="4456897"/>
            <a:ext cx="2714625" cy="16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905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2" y="285750"/>
            <a:ext cx="7772400" cy="857250"/>
          </a:xfrm>
        </p:spPr>
        <p:txBody>
          <a:bodyPr/>
          <a:lstStyle/>
          <a:p>
            <a:r>
              <a:rPr lang="en-US" b="1" dirty="0" smtClean="0"/>
              <a:t>	</a:t>
            </a:r>
            <a:r>
              <a:rPr lang="en-US" sz="3600" b="1" dirty="0" smtClean="0"/>
              <a:t>Recurrent NGU</a:t>
            </a:r>
            <a:endParaRPr lang="en-US" sz="3600" b="1" dirty="0"/>
          </a:p>
        </p:txBody>
      </p:sp>
      <p:sp>
        <p:nvSpPr>
          <p:cNvPr id="3" name="Content Placeholder 2"/>
          <p:cNvSpPr>
            <a:spLocks noGrp="1"/>
          </p:cNvSpPr>
          <p:nvPr>
            <p:ph idx="1"/>
          </p:nvPr>
        </p:nvSpPr>
        <p:spPr>
          <a:xfrm>
            <a:off x="685800" y="1085850"/>
            <a:ext cx="7772400" cy="3086100"/>
          </a:xfrm>
        </p:spPr>
        <p:txBody>
          <a:bodyPr/>
          <a:lstStyle/>
          <a:p>
            <a:r>
              <a:rPr lang="en-US" sz="2400" dirty="0" smtClean="0">
                <a:latin typeface="Times New Roman" panose="02020603050405020304" pitchFamily="18" charset="0"/>
                <a:cs typeface="Times New Roman" panose="02020603050405020304" pitchFamily="18" charset="0"/>
              </a:rPr>
              <a:t>MSW &gt; MSM (</a:t>
            </a:r>
            <a:r>
              <a:rPr lang="en-US" sz="2400" i="1" dirty="0" smtClean="0">
                <a:latin typeface="Times New Roman" panose="02020603050405020304" pitchFamily="18" charset="0"/>
                <a:cs typeface="Times New Roman" panose="02020603050405020304" pitchFamily="18" charset="0"/>
              </a:rPr>
              <a:t>T</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vaginalis</a:t>
            </a:r>
            <a:r>
              <a:rPr lang="en-US" sz="2400" i="1"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Urethral meatus (HSV); </a:t>
            </a:r>
            <a:r>
              <a:rPr lang="en-US" sz="2400" dirty="0" err="1" smtClean="0">
                <a:latin typeface="Times New Roman" panose="02020603050405020304" pitchFamily="18" charset="0"/>
                <a:cs typeface="Times New Roman" panose="02020603050405020304" pitchFamily="18" charset="0"/>
              </a:rPr>
              <a:t>insertive</a:t>
            </a:r>
            <a:r>
              <a:rPr lang="en-US" sz="2400" dirty="0" smtClean="0">
                <a:latin typeface="Times New Roman" panose="02020603050405020304" pitchFamily="18" charset="0"/>
                <a:cs typeface="Times New Roman" panose="02020603050405020304" pitchFamily="18" charset="0"/>
              </a:rPr>
              <a:t> rectal IC (</a:t>
            </a:r>
            <a:r>
              <a:rPr lang="en-US" sz="2400" i="1" dirty="0" smtClean="0">
                <a:latin typeface="Times New Roman" panose="02020603050405020304" pitchFamily="18" charset="0"/>
                <a:cs typeface="Times New Roman" panose="02020603050405020304" pitchFamily="18" charset="0"/>
              </a:rPr>
              <a:t>E coli</a:t>
            </a:r>
            <a:r>
              <a:rPr lang="en-US" sz="2400" dirty="0" smtClean="0">
                <a:latin typeface="Times New Roman" panose="02020603050405020304" pitchFamily="18" charset="0"/>
                <a:cs typeface="Times New Roman" panose="02020603050405020304" pitchFamily="18" charset="0"/>
              </a:rPr>
              <a:t>)</a:t>
            </a:r>
          </a:p>
          <a:p>
            <a:r>
              <a:rPr lang="en-US" sz="2400" b="1" i="1" dirty="0" smtClean="0">
                <a:latin typeface="Times New Roman" panose="02020603050405020304" pitchFamily="18" charset="0"/>
                <a:cs typeface="Times New Roman" panose="02020603050405020304" pitchFamily="18" charset="0"/>
              </a:rPr>
              <a:t>Mycoplasma </a:t>
            </a:r>
            <a:r>
              <a:rPr lang="en-US" sz="2400" b="1" i="1" dirty="0" err="1" smtClean="0">
                <a:latin typeface="Times New Roman" panose="02020603050405020304" pitchFamily="18" charset="0"/>
                <a:cs typeface="Times New Roman" panose="02020603050405020304" pitchFamily="18" charset="0"/>
              </a:rPr>
              <a:t>genitalium</a:t>
            </a:r>
            <a:endParaRPr lang="en-US" sz="2400" b="1" i="1" dirty="0" smtClean="0">
              <a:latin typeface="Times New Roman" panose="02020603050405020304" pitchFamily="18" charset="0"/>
              <a:cs typeface="Times New Roman" panose="02020603050405020304" pitchFamily="18" charset="0"/>
            </a:endParaRPr>
          </a:p>
          <a:p>
            <a:pPr lvl="1"/>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15-25% of NGU, no </a:t>
            </a:r>
            <a:r>
              <a:rPr lang="en-US" sz="2400" dirty="0" smtClean="0">
                <a:latin typeface="Times New Roman" panose="02020603050405020304" pitchFamily="18" charset="0"/>
                <a:cs typeface="Times New Roman" panose="02020603050405020304" pitchFamily="18" charset="0"/>
              </a:rPr>
              <a:t>FDA cleared test</a:t>
            </a:r>
          </a:p>
          <a:p>
            <a:pPr lvl="1"/>
            <a:r>
              <a:rPr lang="en-US" sz="2400" dirty="0" smtClean="0">
                <a:latin typeface="Times New Roman" panose="02020603050405020304" pitchFamily="18" charset="0"/>
                <a:cs typeface="Times New Roman" panose="02020603050405020304" pitchFamily="18" charset="0"/>
              </a:rPr>
              <a:t>Azithromycin&gt;doxycycline (3 RCTs)</a:t>
            </a:r>
          </a:p>
          <a:p>
            <a:pPr lvl="1"/>
            <a:r>
              <a:rPr lang="en-US" sz="2400" dirty="0">
                <a:latin typeface="Times New Roman" panose="02020603050405020304" pitchFamily="18" charset="0"/>
                <a:cs typeface="Times New Roman" panose="02020603050405020304" pitchFamily="18" charset="0"/>
              </a:rPr>
              <a:t>Azithromycin efficacy declining (</a:t>
            </a:r>
            <a:r>
              <a:rPr lang="en-US" sz="2400" dirty="0" err="1">
                <a:latin typeface="Times New Roman" panose="02020603050405020304" pitchFamily="18" charset="0"/>
                <a:cs typeface="Times New Roman" panose="02020603050405020304" pitchFamily="18" charset="0"/>
              </a:rPr>
              <a:t>Manhart</a:t>
            </a:r>
            <a:r>
              <a:rPr lang="en-US" sz="2400" dirty="0">
                <a:latin typeface="Times New Roman" panose="02020603050405020304" pitchFamily="18" charset="0"/>
                <a:cs typeface="Times New Roman" panose="02020603050405020304" pitchFamily="18" charset="0"/>
              </a:rPr>
              <a:t>, CID 2013)</a:t>
            </a:r>
          </a:p>
          <a:p>
            <a:pPr lvl="1"/>
            <a:r>
              <a:rPr lang="en-US" sz="2400" dirty="0" err="1" smtClean="0">
                <a:latin typeface="Times New Roman" panose="02020603050405020304" pitchFamily="18" charset="0"/>
                <a:cs typeface="Times New Roman" panose="02020603050405020304" pitchFamily="18" charset="0"/>
              </a:rPr>
              <a:t>Moxifloxacin</a:t>
            </a:r>
            <a:r>
              <a:rPr lang="en-US" sz="2400" dirty="0" smtClean="0">
                <a:latin typeface="Times New Roman" panose="02020603050405020304" pitchFamily="18" charset="0"/>
                <a:cs typeface="Times New Roman" panose="02020603050405020304" pitchFamily="18" charset="0"/>
              </a:rPr>
              <a:t> for recurrence (resistance reported)</a:t>
            </a:r>
          </a:p>
          <a:p>
            <a:pPr marL="457200" lvl="1" indent="0">
              <a:buNone/>
            </a:pPr>
            <a:r>
              <a:rPr lang="en-US" sz="2400" dirty="0" smtClean="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01290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81800" cy="857250"/>
          </a:xfrm>
        </p:spPr>
        <p:txBody>
          <a:bodyPr/>
          <a:lstStyle/>
          <a:p>
            <a:r>
              <a:rPr lang="en-US" sz="3200" b="1" dirty="0" smtClean="0"/>
              <a:t>	</a:t>
            </a:r>
            <a:endParaRPr lang="en-US" sz="2800" b="1" dirty="0"/>
          </a:p>
        </p:txBody>
      </p:sp>
      <p:sp>
        <p:nvSpPr>
          <p:cNvPr id="3" name="Content Placeholder 2"/>
          <p:cNvSpPr>
            <a:spLocks noGrp="1"/>
          </p:cNvSpPr>
          <p:nvPr>
            <p:ph idx="1"/>
          </p:nvPr>
        </p:nvSpPr>
        <p:spPr>
          <a:xfrm>
            <a:off x="381000" y="361950"/>
            <a:ext cx="7848600" cy="3429000"/>
          </a:xfrm>
        </p:spPr>
        <p:txBody>
          <a:bodyPr/>
          <a:lstStyle/>
          <a:p>
            <a:pPr algn="ctr" eaLnBrk="1" hangingPunct="1">
              <a:buNone/>
            </a:pPr>
            <a:r>
              <a:rPr lang="en-US" sz="1800" b="1" dirty="0" smtClean="0"/>
              <a:t>Uncomplicated Gonococcal Infections of </a:t>
            </a:r>
          </a:p>
          <a:p>
            <a:pPr algn="ctr" eaLnBrk="1" hangingPunct="1">
              <a:buNone/>
            </a:pPr>
            <a:r>
              <a:rPr lang="en-US" sz="1800" b="1" dirty="0" smtClean="0"/>
              <a:t>Cervix, Urethra &amp; Rectum</a:t>
            </a:r>
          </a:p>
          <a:p>
            <a:pPr algn="ctr" eaLnBrk="1" hangingPunct="1">
              <a:buNone/>
            </a:pPr>
            <a:endParaRPr lang="en-US" sz="1800" b="1" dirty="0" smtClean="0"/>
          </a:p>
          <a:p>
            <a:pPr algn="ctr" eaLnBrk="1" hangingPunct="1">
              <a:buNone/>
            </a:pPr>
            <a:r>
              <a:rPr lang="en-US" sz="1800" b="1" dirty="0" smtClean="0"/>
              <a:t>Ceftriaxone 250 mg as a single intramuscular dose</a:t>
            </a:r>
          </a:p>
          <a:p>
            <a:pPr algn="ctr" eaLnBrk="1" hangingPunct="1">
              <a:buNone/>
            </a:pPr>
            <a:endParaRPr lang="en-US" sz="1800" b="1" dirty="0" smtClean="0"/>
          </a:p>
          <a:p>
            <a:pPr algn="ctr" eaLnBrk="1" hangingPunct="1">
              <a:buNone/>
            </a:pPr>
            <a:r>
              <a:rPr lang="en-US" sz="1800" b="1" dirty="0" smtClean="0"/>
              <a:t>PLUS</a:t>
            </a:r>
          </a:p>
          <a:p>
            <a:pPr algn="ctr" eaLnBrk="1" hangingPunct="1">
              <a:buNone/>
            </a:pPr>
            <a:endParaRPr lang="en-US" sz="1800" b="1" dirty="0" smtClean="0"/>
          </a:p>
          <a:p>
            <a:pPr algn="ctr" eaLnBrk="1" hangingPunct="1">
              <a:buNone/>
            </a:pPr>
            <a:r>
              <a:rPr lang="en-US" sz="1800" b="1" dirty="0" smtClean="0"/>
              <a:t>Azithromycin 1 g orally</a:t>
            </a:r>
            <a:endParaRPr lang="en-US" sz="1800" dirty="0"/>
          </a:p>
        </p:txBody>
      </p:sp>
      <p:sp>
        <p:nvSpPr>
          <p:cNvPr id="4" name="TextBox 3"/>
          <p:cNvSpPr txBox="1"/>
          <p:nvPr/>
        </p:nvSpPr>
        <p:spPr>
          <a:xfrm>
            <a:off x="838200" y="3182505"/>
            <a:ext cx="7772400" cy="646331"/>
          </a:xfrm>
          <a:prstGeom prst="rect">
            <a:avLst/>
          </a:prstGeom>
          <a:noFill/>
        </p:spPr>
        <p:txBody>
          <a:bodyPr wrap="square" rtlCol="0">
            <a:spAutoFit/>
          </a:bodyPr>
          <a:lstStyle/>
          <a:p>
            <a:r>
              <a:rPr lang="en-US" dirty="0" smtClean="0"/>
              <a:t>If Ceftriaxone is not available:</a:t>
            </a:r>
            <a:endParaRPr lang="en-US" dirty="0"/>
          </a:p>
          <a:p>
            <a:pPr lvl="1"/>
            <a:r>
              <a:rPr lang="en-US" dirty="0" err="1"/>
              <a:t>Cefixime</a:t>
            </a:r>
            <a:r>
              <a:rPr lang="en-US" dirty="0"/>
              <a:t> 400 mg PLUS </a:t>
            </a:r>
            <a:r>
              <a:rPr lang="en-US" dirty="0" smtClean="0"/>
              <a:t>azithromycin 1 gram</a:t>
            </a:r>
            <a:endParaRPr lang="en-US" i="1" dirty="0"/>
          </a:p>
        </p:txBody>
      </p:sp>
      <p:sp>
        <p:nvSpPr>
          <p:cNvPr id="6" name="TextBox 5"/>
          <p:cNvSpPr txBox="1"/>
          <p:nvPr/>
        </p:nvSpPr>
        <p:spPr>
          <a:xfrm>
            <a:off x="451338" y="2867621"/>
            <a:ext cx="4038600" cy="369332"/>
          </a:xfrm>
          <a:prstGeom prst="rect">
            <a:avLst/>
          </a:prstGeom>
          <a:noFill/>
        </p:spPr>
        <p:txBody>
          <a:bodyPr wrap="square" rtlCol="0">
            <a:spAutoFit/>
          </a:bodyPr>
          <a:lstStyle/>
          <a:p>
            <a:r>
              <a:rPr lang="en-US" dirty="0" smtClean="0"/>
              <a:t>Alternative:</a:t>
            </a:r>
            <a:endParaRPr lang="en-US" dirty="0"/>
          </a:p>
        </p:txBody>
      </p:sp>
      <p:sp>
        <p:nvSpPr>
          <p:cNvPr id="8" name="TextBox 7"/>
          <p:cNvSpPr txBox="1"/>
          <p:nvPr/>
        </p:nvSpPr>
        <p:spPr>
          <a:xfrm>
            <a:off x="4305300" y="4831238"/>
            <a:ext cx="4724400" cy="338554"/>
          </a:xfrm>
          <a:prstGeom prst="rect">
            <a:avLst/>
          </a:prstGeom>
          <a:noFill/>
        </p:spPr>
        <p:txBody>
          <a:bodyPr wrap="square" rtlCol="0">
            <a:spAutoFit/>
          </a:bodyPr>
          <a:lstStyle/>
          <a:p>
            <a:pPr algn="r"/>
            <a:r>
              <a:rPr lang="en-US" sz="1600" dirty="0" smtClean="0"/>
              <a:t>2015 CDC STD Treatment Guidelines</a:t>
            </a:r>
            <a:endParaRPr lang="en-US" sz="1600" dirty="0"/>
          </a:p>
        </p:txBody>
      </p:sp>
      <p:sp>
        <p:nvSpPr>
          <p:cNvPr id="9" name="TextBox 8"/>
          <p:cNvSpPr txBox="1"/>
          <p:nvPr/>
        </p:nvSpPr>
        <p:spPr>
          <a:xfrm>
            <a:off x="149469" y="3889801"/>
            <a:ext cx="7397262" cy="646331"/>
          </a:xfrm>
          <a:prstGeom prst="rect">
            <a:avLst/>
          </a:prstGeom>
          <a:noFill/>
        </p:spPr>
        <p:txBody>
          <a:bodyPr wrap="square" rtlCol="0">
            <a:spAutoFit/>
          </a:bodyPr>
          <a:lstStyle/>
          <a:p>
            <a:pPr marL="525780" marR="182880" fontAlgn="ctr">
              <a:spcBef>
                <a:spcPts val="0"/>
              </a:spcBef>
              <a:spcAft>
                <a:spcPts val="1000"/>
              </a:spcAft>
            </a:pPr>
            <a:r>
              <a:rPr lang="en-US" b="1" dirty="0">
                <a:ea typeface="Times New Roman"/>
              </a:rPr>
              <a:t>Test of cure not needed after treatment for </a:t>
            </a:r>
            <a:r>
              <a:rPr lang="en-US" b="1" dirty="0" smtClean="0">
                <a:ea typeface="Times New Roman"/>
              </a:rPr>
              <a:t>urogenital/ </a:t>
            </a:r>
            <a:r>
              <a:rPr lang="en-US" b="1" dirty="0">
                <a:ea typeface="Times New Roman"/>
              </a:rPr>
              <a:t>rectal </a:t>
            </a:r>
            <a:r>
              <a:rPr lang="en-US" b="1" dirty="0" smtClean="0">
                <a:ea typeface="Times New Roman"/>
              </a:rPr>
              <a:t>infection, but for pharynx (alternative)</a:t>
            </a:r>
            <a:endParaRPr lang="en-US" b="1" dirty="0">
              <a:ea typeface="Times New Roman"/>
            </a:endParaRPr>
          </a:p>
        </p:txBody>
      </p:sp>
    </p:spTree>
    <p:extLst>
      <p:ext uri="{BB962C8B-B14F-4D97-AF65-F5344CB8AC3E}">
        <p14:creationId xmlns:p14="http://schemas.microsoft.com/office/powerpoint/2010/main" val="228413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Resistant </a:t>
            </a:r>
            <a:r>
              <a:rPr lang="en-US" dirty="0" err="1" smtClean="0"/>
              <a:t>Shigella</a:t>
            </a:r>
            <a:r>
              <a:rPr lang="en-US" dirty="0" smtClean="0"/>
              <a:t> in MSM</a:t>
            </a:r>
            <a:endParaRPr lang="en-US" dirty="0"/>
          </a:p>
        </p:txBody>
      </p:sp>
      <p:pic>
        <p:nvPicPr>
          <p:cNvPr id="5" name="Content Placeholder 4"/>
          <p:cNvPicPr>
            <a:picLocks noGrp="1" noChangeAspect="1"/>
          </p:cNvPicPr>
          <p:nvPr>
            <p:ph idx="1"/>
          </p:nvPr>
        </p:nvPicPr>
        <p:blipFill>
          <a:blip r:embed="rId3"/>
          <a:stretch>
            <a:fillRect/>
          </a:stretch>
        </p:blipFill>
        <p:spPr>
          <a:xfrm>
            <a:off x="3657600" y="339261"/>
            <a:ext cx="5111750" cy="1427626"/>
          </a:xfrm>
          <a:prstGeom prst="rect">
            <a:avLst/>
          </a:prstGeom>
        </p:spPr>
      </p:pic>
      <p:pic>
        <p:nvPicPr>
          <p:cNvPr id="6"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766887"/>
            <a:ext cx="6705600" cy="3079417"/>
          </a:xfrm>
        </p:spPr>
      </p:pic>
    </p:spTree>
    <p:extLst>
      <p:ext uri="{BB962C8B-B14F-4D97-AF65-F5344CB8AC3E}">
        <p14:creationId xmlns:p14="http://schemas.microsoft.com/office/powerpoint/2010/main" val="2860276800"/>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NCHHSTP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3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4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8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_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HHSTPppt_lighttheme">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CHHSTPppt_lighttheme">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NCHHSTPppt_lighttheme">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NCHHSTPppt_lighttheme">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NCHHSTPppt_lighttheme">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NCHHSTP_PPT_light([1]</Template>
  <TotalTime>0</TotalTime>
  <Words>496</Words>
  <Application>Microsoft Office PowerPoint</Application>
  <PresentationFormat>On-screen Show (16:9)</PresentationFormat>
  <Paragraphs>95</Paragraphs>
  <Slides>10</Slides>
  <Notes>7</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10</vt:i4>
      </vt:variant>
    </vt:vector>
  </HeadingPairs>
  <TitlesOfParts>
    <vt:vector size="35" baseType="lpstr">
      <vt:lpstr>Tahoma</vt:lpstr>
      <vt:lpstr>Calibri</vt:lpstr>
      <vt:lpstr>Wingdings</vt:lpstr>
      <vt:lpstr>Arial</vt:lpstr>
      <vt:lpstr>Helvetica</vt:lpstr>
      <vt:lpstr>MS PGothic</vt:lpstr>
      <vt:lpstr>Myriad Web Pro</vt:lpstr>
      <vt:lpstr>Times New Roman</vt:lpstr>
      <vt:lpstr>Wingdings 2</vt:lpstr>
      <vt:lpstr>Georgia</vt:lpstr>
      <vt:lpstr>Courier New</vt:lpstr>
      <vt:lpstr>NCHHSTP_PPT_light([1]</vt:lpstr>
      <vt:lpstr>NCHHSTP_PPT_dark([1]</vt:lpstr>
      <vt:lpstr>NCHHSTPppt_lighttheme</vt:lpstr>
      <vt:lpstr>1_NCHHSTPppt_lighttheme</vt:lpstr>
      <vt:lpstr>NCHHSTP_PPT_dark(</vt:lpstr>
      <vt:lpstr>2_NCHHSTPppt_lighttheme</vt:lpstr>
      <vt:lpstr>3_NCHHSTPppt_lighttheme</vt:lpstr>
      <vt:lpstr>4_NCHHSTPppt_lighttheme</vt:lpstr>
      <vt:lpstr>NCHHSTP_PPT_light(</vt:lpstr>
      <vt:lpstr>2_Civic</vt:lpstr>
      <vt:lpstr>3_Civic</vt:lpstr>
      <vt:lpstr>4_Civic</vt:lpstr>
      <vt:lpstr>8_Civic</vt:lpstr>
      <vt:lpstr>1_NCHHSTP_PPT_light(</vt:lpstr>
      <vt:lpstr>Sexually Transmitted  Infections</vt:lpstr>
      <vt:lpstr>STI Testing during HIV care</vt:lpstr>
      <vt:lpstr>Proportion of MSM* Attending STD Clinics with Primary and Secondary Syphilis, Gonorrhea or Chlamydia by HIV Status†, STD Surveillance Network (SSuN), 2014*</vt:lpstr>
      <vt:lpstr>  Syphilis serologic screening algorithms</vt:lpstr>
      <vt:lpstr>  Evaluation of CNS Involvement</vt:lpstr>
      <vt:lpstr>PowerPoint Presentation</vt:lpstr>
      <vt:lpstr> Recurrent NGU</vt:lpstr>
      <vt:lpstr> </vt:lpstr>
      <vt:lpstr>Antimicrobial Resistant Shigella in MSM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Reverse  Sequence Syphilis Screening Webinar will begin shortly   The dial-in number for the call is 800-908-9207   Questions can be submitted during the Webinar via the chat function.   Due to the volume of Webinar participants and the time we have allotted, we may not be able to provide live answers to all of the submitted questions.   We will compile and answer these questions and will post them online at www.cdc.gov/std/syphilis/treatment as soon as we can.</dc:title>
  <dc:creator/>
  <cp:lastModifiedBy/>
  <cp:revision>2</cp:revision>
  <dcterms:created xsi:type="dcterms:W3CDTF">2011-03-29T02:29:32Z</dcterms:created>
  <dcterms:modified xsi:type="dcterms:W3CDTF">2016-01-04T17:05:11Z</dcterms:modified>
</cp:coreProperties>
</file>